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ContentType="application/vnd.openxmlformats-officedocument.presentationml.slide+xml" PartName="/ppt/slides/slide2.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r:id="rId4" id="257"/>
    <p:sldId id="256" r:id="rId3"/>
  </p:sldIdLst>
  <p:sldSz cx="10080625" cy="5670550"/>
  <p:notesSz cx="7559675" cy="10691812"/>
</p:presentation>
</file>

<file path=ppt/_rels/presentation.xml.rels><?xml version="1.0" encoding="UTF-8"?>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/ppt/slides/slide2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43C8B8A-6584-47A5-A8AB-2340D9AA394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/ppt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68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2800" spc="-1" strike="noStrike">
                <a:latin typeface="Arial"/>
              </a:rPr>
              <a:t>Round 2 Demo-Reqs PPM &amp; User Pre-seed(1)</a:t>
            </a: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42" name="Table 2"/>
          <p:cNvGraphicFramePr/>
          <p:nvPr/>
        </p:nvGraphicFramePr>
        <p:xfrm>
          <a:off x="1166040" y="986040"/>
          <a:ext cx="8135280" cy="1515960"/>
        </p:xfrm>
        <a:graphic>
          <a:graphicData uri="http://schemas.openxmlformats.org/drawingml/2006/table">
            <a:tbl>
              <a:tblPr/>
              <a:tblGrid>
                <a:gridCol w="2711160"/>
                <a:gridCol w="2711160"/>
                <a:gridCol w="2713320"/>
              </a:tblGrid>
              <a:tr h="466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Idea / Profolio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Project 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Tasks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</a:tr>
              <a:tr h="1049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400" spc="-1" strike="noStrike">
                          <a:latin typeface="Arial"/>
                        </a:rPr>
                        <a:t>New Protein Cupcake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400" spc="-1" strike="noStrike">
                          <a:latin typeface="Arial"/>
                        </a:rPr>
                        <a:t>Innovation Project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400" spc="-1" strike="noStrike">
                          <a:latin typeface="Arial"/>
                        </a:rPr>
                        <a:t>[[node.tasks.gate]:unprocessed]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</a:tr>
              <a:tr h="1049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400" spc="-1" strike="noStrike">
                          <a:latin typeface="Arial"/>
                        </a:rPr>
                        <a:t>New Protein Cupcake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400" spc="-1" strike="noStrike">
                          <a:latin typeface="Arial"/>
                        </a:rPr>
                        <a:t>Innovation Project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400" spc="-1" strike="noStrike">
                          <a:latin typeface="Arial"/>
                        </a:rPr>
                        <a:t>[[node.tasks.gate]:unprocessed]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</a:tr>
              <a:tr h="1049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400" spc="-1" strike="noStrike">
                          <a:latin typeface="Arial"/>
                        </a:rPr>
                        <a:t>New Protein Cupcake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400" spc="-1" strike="noStrike">
                          <a:latin typeface="Arial"/>
                        </a:rPr>
                        <a:t>Innovation Project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400" spc="-1" strike="noStrike">
                          <a:latin typeface="Arial"/>
                        </a:rPr>
                        <a:t>Gate 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</a:tr>
              <a:tr h="1049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400" spc="-1" strike="noStrike">
                          <a:latin typeface="Arial"/>
                        </a:rPr>
                        <a:t>New Protein Cupcake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400" spc="-1" strike="noStrike">
                          <a:latin typeface="Arial"/>
                        </a:rPr>
                        <a:t>Innovation Project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400" spc="-1" strike="noStrike">
                          <a:latin typeface="Arial"/>
                        </a:rPr>
                        <a:t>Gate 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</a:tr>
              <a:tr h="1049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400" spc="-1" strike="noStrike">
                          <a:latin typeface="Arial"/>
                        </a:rPr>
                        <a:t>New Protein Cupcake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400" spc="-1" strike="noStrike">
                          <a:latin typeface="Arial"/>
                        </a:rPr>
                        <a:t>Innovation Project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400" spc="-1" strike="noStrike">
                          <a:latin typeface="Arial"/>
                        </a:rPr>
                        <a:t>Gate 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licensed version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>
                <a:solidFill>
                  <a:srgbClr val="FF0000"/>
                </a:solidFill>
              </a:rPr>
              <a:t>Unlicensed version. </a:t>
            </a:r>
            <a:br/>
            <a:r>
              <a:rPr b="1">
                <a:solidFill>
                  <a:srgbClr val="FF0000"/>
                </a:solidFill>
              </a:rPr>
              <a:t>Please register @ templater.info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2025-01-08T18:14:41Z</dcterms:created>
  <dc:creator/>
  <dc:description/>
  <dc:language>en-IN</dc:language>
  <cp:lastModifiedBy/>
  <dcterms:modified xsi:type="dcterms:W3CDTF">2025-01-08T18:51:13Z</dcterms:modified>
  <cp:revision>16</cp:revision>
  <dc:subject/>
  <dc:title/>
</cp:coreProperties>
</file>