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2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2"/>
  <p:custDataLst>
    <p:tags r:id="rId3"/>
  </p:custDataLst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 idx="2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 idx="2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 idx="3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 idx="4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 idx="5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 idx="6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 idx="1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00200" y="2386800"/>
            <a:ext cx="8990640" cy="762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 idx="3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0640" cy="16448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  <a:endParaRPr lang="en-IN" sz="18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  <a:endParaRPr lang="en-IN" sz="1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  <a:endParaRPr lang="en-IN" sz="18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  <a:endParaRPr lang="en-IN" sz="18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  <a:endParaRPr lang="en-IN" sz="18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  <a:endParaRPr lang="en-IN" sz="18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  <a:endParaRPr lang="en-IN" sz="18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txStyles>
    <p:titleStyle/>
    <p:bodyStyle/>
    <p:otherStyle/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8" name="CustomShape 1"/>
          <p:cNvSpPr/>
          <p:nvPr/>
        </p:nvSpPr>
        <p:spPr>
          <a:xfrm>
            <a:off x="1600200" y="2386800"/>
            <a:ext cx="8990640" cy="164484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tIns="182880" rIns="274320" bIns="182880"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800" b="0" strike="noStrike" cap="all" spc="194">
                <a:solidFill>
                  <a:srgbClr val="262626"/>
                </a:solidFill>
                <a:latin typeface="Gill Sans MT"/>
                <a:ea typeface="DejaVu Sans"/>
              </a:rPr>
              <a:t>Hello Group Docs</a:t>
            </a:r>
            <a:endParaRPr lang="en-IN" sz="38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95320" y="4352400"/>
            <a:ext cx="6800400" cy="12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Group Doc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5.15.0.130"/>
  <p:tag name="AS_RELEASE_DATE" val="2020.02.29"/>
  <p:tag name="AS_TITLE" val="Aspose.Slides for Java"/>
  <p:tag name="AS_VERSION" val="20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Template>TF00001246</Template>
  <Company/>
  <Paragraphs>2</Paragraphs>
  <Slides>1</Slides>
  <Notes>0</Notes>
  <TotalTime>269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7">
      <vt:lpstr>Arial</vt:lpstr>
      <vt:lpstr>DejaVu Sans</vt:lpstr>
      <vt:lpstr>Wingdings</vt:lpstr>
      <vt:lpstr>Symbol</vt:lpstr>
      <vt:lpstr>Gill Sans MT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20.0200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12</cp:revision>
  <dcterms:created xsi:type="dcterms:W3CDTF">2024-12-30T06:37:45Z</dcterms:created>
  <dcterms:modified xsi:type="dcterms:W3CDTF">2025-01-20T13:54:54Z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