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ContentType="image/png" PartName="/ppt/media/image4.png"/>
  <Override ContentType="application/vnd.openxmlformats-officedocument.presentationml.slide+xml" PartName="/ppt/slides/slide8.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r:id="rId12" id="263"/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559675" cy="10691812"/>
</p:presentation>
</file>

<file path=ppt/_rels/presentation.xml.rels><?xml version="1.0" encoding="UTF-8"?>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/ppt/slides/slide8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5.xml"/><Relationship Id="rId3" Type="http://schemas.openxmlformats.org/officeDocument/2006/relationships/image" Target="/ppt/media/image4.png"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/ppt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Templater Syntax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Simple Word : こんにちは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Number: 10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Array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[1, 2, 3, 4, 5]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92000" y="1519560"/>
            <a:ext cx="8422920" cy="459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3600000" y="1944000"/>
            <a:ext cx="1796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4"/>
          <p:cNvSpPr/>
          <p:nvPr/>
        </p:nvSpPr>
        <p:spPr>
          <a:xfrm>
            <a:off x="1224000" y="1562760"/>
            <a:ext cx="80629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5"/>
          <p:cNvSpPr/>
          <p:nvPr/>
        </p:nvSpPr>
        <p:spPr>
          <a:xfrm>
            <a:off x="576000" y="1656000"/>
            <a:ext cx="8566920" cy="43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12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/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/>
            </a:r>
            <a:endParaRPr b="0" lang="en-IN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15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/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/>
            </a:r>
            <a:endParaRPr b="0" lang="en-IN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1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/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/>
            </a:r>
            <a:endParaRPr b="0" lang="en-IN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20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/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/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792000" y="1519560"/>
            <a:ext cx="8062200" cy="71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IN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IN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[[node.nestedArray.nestArr.val]:unprocessed]</a:t>
            </a:r>
            <a:endParaRPr b="0" lang="en-IN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[[node.nestedArray.nestArr.val]:unprocessed]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Date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05-10-2011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Null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792000" y="1944000"/>
            <a:ext cx="7918560" cy="60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 is empty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value is empty string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096000" y="1152000"/>
            <a:ext cx="4031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Images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2664000" y="1944000"/>
            <a:ext cx="1440000" cy="10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licensed version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>
                <a:solidFill>
                  <a:srgbClr val="FF0000"/>
                </a:solidFill>
              </a:rPr>
              <a:t>Unlicensed version. </a:t>
            </a:r>
            <a:br/>
            <a:r>
              <a:rPr b="1">
                <a:solidFill>
                  <a:srgbClr val="FF0000"/>
                </a:solidFill>
              </a:rPr>
              <a:t>Please register @ templater.info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2025-01-02T09:16:09Z</dcterms:created>
  <dc:creator/>
  <dc:description/>
  <dc:language>en-IN</dc:language>
  <cp:lastModifiedBy/>
  <dcterms:modified xsi:type="dcterms:W3CDTF">2025-01-08T13:38:25Z</dcterms:modified>
  <cp:revision>115</cp:revision>
  <dc:subject/>
  <dc:title>Forestbird</dc:title>
</cp:coreProperties>
</file>