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7C8C50B-015B-4553-9561-52704B49B05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Round 2 Demo-Reqs PPM &amp; User Pre-seed(1)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1166040" y="986040"/>
          <a:ext cx="8135280" cy="151596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320"/>
              </a:tblGrid>
              <a:tr h="466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Idea / Profolio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Project 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Tasks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[[node.ideaPortfolio]]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[[node.project.name]]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[[node.tasks.gate]]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2025-01-08T18:14:41Z</dcterms:created>
  <dc:creator/>
  <dc:description/>
  <dc:language>en-IN</dc:language>
  <cp:lastModifiedBy/>
  <dcterms:modified xsi:type="dcterms:W3CDTF">2025-01-08T22:33:59Z</dcterms:modified>
  <cp:revision>17</cp:revision>
  <dc:subject/>
  <dc:title/>
</cp:coreProperties>
</file>