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Templater Syntax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Word : [[node.word]]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Number: [[node.number]]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Array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[[node.arrayNumber]]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92000" y="1519560"/>
            <a:ext cx="8422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600000" y="194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224000" y="1562760"/>
            <a:ext cx="80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576000" y="1656000"/>
            <a:ext cx="856692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[[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node.nestedArray:sheet1.valNumber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]]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92000" y="1519560"/>
            <a:ext cx="806220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[[node.nestedArray.nestArr.val]]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[[node.date]:FormatDate(dd-MM-yyy)]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92000" y="1944000"/>
            <a:ext cx="7918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[[node.nullValue]:empty(value is empty)]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[[node.empty]:empty(value is empty string)]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096000" y="1152000"/>
            <a:ext cx="403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Images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0" name="" descr="[[node.logo]:image]"/>
          <p:cNvPicPr/>
          <p:nvPr/>
        </p:nvPicPr>
        <p:blipFill>
          <a:blip r:embed="rId1"/>
          <a:stretch/>
        </p:blipFill>
        <p:spPr>
          <a:xfrm>
            <a:off x="2664000" y="1944000"/>
            <a:ext cx="1440000" cy="10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2025-01-02T09:16:09Z</dcterms:created>
  <dc:creator/>
  <dc:description/>
  <dc:language>en-IN</dc:language>
  <cp:lastModifiedBy/>
  <dcterms:modified xsi:type="dcterms:W3CDTF">2025-01-08T13:38:25Z</dcterms:modified>
  <cp:revision>115</cp:revision>
  <dc:subject/>
  <dc:title>Forestbird</dc:title>
</cp:coreProperties>
</file>