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B8C00-74D0-5005-3E98-91E839209E0B}" v="24" dt="2025-01-03T08:37:31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Gulavani" userId="S::pranav.gulavani@encora.com::4eea9274-a0f4-4cdb-922e-b83f59d56e83" providerId="AD" clId="Web-{442B8C00-74D0-5005-3E98-91E839209E0B}"/>
    <pc:docChg chg="addSld modSld">
      <pc:chgData name="Pranav Gulavani" userId="S::pranav.gulavani@encora.com::4eea9274-a0f4-4cdb-922e-b83f59d56e83" providerId="AD" clId="Web-{442B8C00-74D0-5005-3E98-91E839209E0B}" dt="2025-01-03T08:37:31.332" v="22"/>
      <pc:docMkLst>
        <pc:docMk/>
      </pc:docMkLst>
      <pc:sldChg chg="addSp delSp modSp new">
        <pc:chgData name="Pranav Gulavani" userId="S::pranav.gulavani@encora.com::4eea9274-a0f4-4cdb-922e-b83f59d56e83" providerId="AD" clId="Web-{442B8C00-74D0-5005-3E98-91E839209E0B}" dt="2025-01-03T08:37:31.332" v="22"/>
        <pc:sldMkLst>
          <pc:docMk/>
          <pc:sldMk cId="1565843194" sldId="257"/>
        </pc:sldMkLst>
        <pc:spChg chg="mod">
          <ac:chgData name="Pranav Gulavani" userId="S::pranav.gulavani@encora.com::4eea9274-a0f4-4cdb-922e-b83f59d56e83" providerId="AD" clId="Web-{442B8C00-74D0-5005-3E98-91E839209E0B}" dt="2025-01-03T08:36:38.535" v="5" actId="20577"/>
          <ac:spMkLst>
            <pc:docMk/>
            <pc:sldMk cId="1565843194" sldId="257"/>
            <ac:spMk id="2" creationId="{6ABF97D9-6209-25C5-9E79-B1CC13D9B965}"/>
          </ac:spMkLst>
        </pc:spChg>
        <pc:spChg chg="del">
          <ac:chgData name="Pranav Gulavani" userId="S::pranav.gulavani@encora.com::4eea9274-a0f4-4cdb-922e-b83f59d56e83" providerId="AD" clId="Web-{442B8C00-74D0-5005-3E98-91E839209E0B}" dt="2025-01-03T08:36:38.894" v="6"/>
          <ac:spMkLst>
            <pc:docMk/>
            <pc:sldMk cId="1565843194" sldId="257"/>
            <ac:spMk id="3" creationId="{5ABA3088-DF67-2B0F-A8DC-FE687BBDD20A}"/>
          </ac:spMkLst>
        </pc:spChg>
        <pc:picChg chg="add mod ord">
          <ac:chgData name="Pranav Gulavani" userId="S::pranav.gulavani@encora.com::4eea9274-a0f4-4cdb-922e-b83f59d56e83" providerId="AD" clId="Web-{442B8C00-74D0-5005-3E98-91E839209E0B}" dt="2025-01-03T08:37:31.332" v="22"/>
          <ac:picMkLst>
            <pc:docMk/>
            <pc:sldMk cId="1565843194" sldId="257"/>
            <ac:picMk id="4" creationId="{59468759-A2C7-3FEA-332A-2BC8C0B8A4FB}"/>
          </ac:picMkLst>
        </pc:picChg>
      </pc:sldChg>
    </pc:docChg>
  </pc:docChgLst>
  <pc:docChgLst>
    <pc:chgData clId="Web-{3F42E3C7-9E74-988C-0143-C4207D1439F9}"/>
    <pc:docChg chg="modSld">
      <pc:chgData name="" userId="" providerId="" clId="Web-{3F42E3C7-9E74-988C-0143-C4207D1439F9}" dt="2024-12-30T06:37:52.111" v="1" actId="20577"/>
      <pc:docMkLst>
        <pc:docMk/>
      </pc:docMkLst>
      <pc:sldChg chg="modSp">
        <pc:chgData name="" userId="" providerId="" clId="Web-{3F42E3C7-9E74-988C-0143-C4207D1439F9}" dt="2024-12-30T06:37:52.111" v="1" actId="20577"/>
        <pc:sldMkLst>
          <pc:docMk/>
          <pc:sldMk cId="1194440229" sldId="256"/>
        </pc:sldMkLst>
        <pc:spChg chg="mod">
          <ac:chgData name="" userId="" providerId="" clId="Web-{3F42E3C7-9E74-988C-0143-C4207D1439F9}" dt="2024-12-30T06:37:52.111" v="1" actId="20577"/>
          <ac:spMkLst>
            <pc:docMk/>
            <pc:sldMk cId="1194440229" sldId="256"/>
            <ac:spMk id="2" creationId="{00000000-0000-0000-0000-000000000000}"/>
          </ac:spMkLst>
        </pc:spChg>
      </pc:sldChg>
    </pc:docChg>
  </pc:docChgLst>
  <pc:docChgLst>
    <pc:chgData name="Pranav Gulavani" userId="S::pranav.gulavani@encora.com::4eea9274-a0f4-4cdb-922e-b83f59d56e83" providerId="AD" clId="Web-{3F42E3C7-9E74-988C-0143-C4207D1439F9}"/>
    <pc:docChg chg="modSld">
      <pc:chgData name="Pranav Gulavani" userId="S::pranav.gulavani@encora.com::4eea9274-a0f4-4cdb-922e-b83f59d56e83" providerId="AD" clId="Web-{3F42E3C7-9E74-988C-0143-C4207D1439F9}" dt="2024-12-30T06:38:12.252" v="25" actId="20577"/>
      <pc:docMkLst>
        <pc:docMk/>
      </pc:docMkLst>
      <pc:sldChg chg="modSp">
        <pc:chgData name="Pranav Gulavani" userId="S::pranav.gulavani@encora.com::4eea9274-a0f4-4cdb-922e-b83f59d56e83" providerId="AD" clId="Web-{3F42E3C7-9E74-988C-0143-C4207D1439F9}" dt="2024-12-30T06:38:12.252" v="25" actId="20577"/>
        <pc:sldMkLst>
          <pc:docMk/>
          <pc:sldMk cId="1194440229" sldId="256"/>
        </pc:sldMkLst>
        <pc:spChg chg="mod">
          <ac:chgData name="Pranav Gulavani" userId="S::pranav.gulavani@encora.com::4eea9274-a0f4-4cdb-922e-b83f59d56e83" providerId="AD" clId="Web-{3F42E3C7-9E74-988C-0143-C4207D1439F9}" dt="2024-12-30T06:38:04.392" v="17" actId="2057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Pranav Gulavani" userId="S::pranav.gulavani@encora.com::4eea9274-a0f4-4cdb-922e-b83f59d56e83" providerId="AD" clId="Web-{3F42E3C7-9E74-988C-0143-C4207D1439F9}" dt="2024-12-30T06:38:12.252" v="25" actId="20577"/>
          <ac:spMkLst>
            <pc:docMk/>
            <pc:sldMk cId="1194440229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&lt;&lt;[</a:t>
            </a:r>
            <a:r>
              <a:rPr lang="en-US" dirty="0" err="1"/>
              <a:t>node.greeting</a:t>
            </a:r>
            <a:r>
              <a:rPr lang="en-US" dirty="0"/>
              <a:t>]&gt;&gt;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&lt;&lt;[node.lib]&gt;&gt;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97D9-6209-25C5-9E79-B1CC13D9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4" name="Content Placeholder 3" descr="[[node.logo]]">
            <a:extLst>
              <a:ext uri="{FF2B5EF4-FFF2-40B4-BE49-F238E27FC236}">
                <a16:creationId xmlns:a16="http://schemas.microsoft.com/office/drawing/2014/main" id="{59468759-A2C7-3FEA-332A-2BC8C0B8A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0" y="2369761"/>
            <a:ext cx="5514975" cy="4095750"/>
          </a:xfrm>
        </p:spPr>
      </p:pic>
    </p:spTree>
    <p:extLst>
      <p:ext uri="{BB962C8B-B14F-4D97-AF65-F5344CB8AC3E}">
        <p14:creationId xmlns:p14="http://schemas.microsoft.com/office/powerpoint/2010/main" val="15658431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Parcel</vt:lpstr>
      <vt:lpstr>&lt;&lt;[node.greeting]&gt;&gt;</vt:lpstr>
      <vt:lpstr>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</cp:revision>
  <dcterms:created xsi:type="dcterms:W3CDTF">2024-12-30T06:37:45Z</dcterms:created>
  <dcterms:modified xsi:type="dcterms:W3CDTF">2025-01-03T08:37:33Z</dcterms:modified>
</cp:coreProperties>
</file>