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016680"/>
            <a:ext cx="10076040" cy="154188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6400" cy="16945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0" y="6108480"/>
            <a:ext cx="10076040" cy="14504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360" y="2553840"/>
            <a:ext cx="9070920" cy="162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&lt;&lt;[node.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greeting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]&gt;&gt;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4536000"/>
            <a:ext cx="9070920" cy="11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By : &lt;&lt;[node.lib]&gt;&gt;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2024-12-24T13:42:47Z</dcterms:created>
  <dc:creator/>
  <dc:description/>
  <dc:language>en-IN</dc:language>
  <cp:lastModifiedBy/>
  <dcterms:modified xsi:type="dcterms:W3CDTF">2024-12-30T11:57:38Z</dcterms:modified>
  <cp:revision>5</cp:revision>
  <dc:subject/>
  <dc:title>Beehive</dc:title>
</cp:coreProperties>
</file>