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3240000" y="1440000"/>
            <a:ext cx="28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&lt;&lt;image </a:t>
            </a:r>
            <a:r>
              <a:rPr b="0" lang="en-IN" sz="1800" spc="-1" strike="noStrike">
                <a:latin typeface="Arial"/>
              </a:rPr>
              <a:t>[node.logo]&gt;&gt;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2025-02-03T14:41:03Z</dcterms:created>
  <dc:creator/>
  <dc:description/>
  <dc:language>en-IN</dc:language>
  <cp:lastModifiedBy/>
  <dcterms:modified xsi:type="dcterms:W3CDTF">2025-02-03T15:44:39Z</dcterms:modified>
  <cp:revision>3</cp:revision>
  <dc:subject/>
  <dc:title/>
</cp:coreProperties>
</file>