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2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85860"/>
            <a:ext cx="8229600" cy="5286412"/>
          </a:xfrm>
        </p:spPr>
        <p:txBody>
          <a:bodyPr/>
          <a:lstStyle/>
          <a:p>
            <a:pPr>
              <a:buNone/>
            </a:pPr>
            <a:r>
              <a:rPr lang="az-Latn-AZ" dirty="0" smtClean="0"/>
              <a:t>   S</a:t>
            </a:r>
            <a:r>
              <a:rPr lang="en-US" dirty="0" err="1" smtClean="0"/>
              <a:t>ıralama</a:t>
            </a:r>
            <a:r>
              <a:rPr lang="en-US" dirty="0" smtClean="0"/>
              <a:t> </a:t>
            </a:r>
            <a:r>
              <a:rPr lang="en-US" dirty="0" err="1" smtClean="0"/>
              <a:t>alqoritmi</a:t>
            </a:r>
            <a:r>
              <a:rPr lang="en-US" dirty="0" smtClean="0"/>
              <a:t>, </a:t>
            </a:r>
            <a:r>
              <a:rPr lang="en-US" dirty="0" err="1" smtClean="0"/>
              <a:t>siyahının</a:t>
            </a:r>
            <a:r>
              <a:rPr lang="en-US" dirty="0" smtClean="0"/>
              <a:t> </a:t>
            </a:r>
            <a:r>
              <a:rPr lang="en-US" dirty="0" err="1" smtClean="0"/>
              <a:t>elementlərini</a:t>
            </a:r>
            <a:r>
              <a:rPr lang="en-US" dirty="0" smtClean="0"/>
              <a:t> </a:t>
            </a:r>
            <a:r>
              <a:rPr lang="en-US" dirty="0" err="1" smtClean="0"/>
              <a:t>sıraya</a:t>
            </a:r>
            <a:r>
              <a:rPr lang="az-Latn-AZ" dirty="0" smtClean="0"/>
              <a:t> </a:t>
            </a:r>
            <a:r>
              <a:rPr lang="en-US" dirty="0" err="1" smtClean="0"/>
              <a:t>daxil</a:t>
            </a:r>
            <a:r>
              <a:rPr lang="en-US" dirty="0" smtClean="0"/>
              <a:t> </a:t>
            </a:r>
            <a:r>
              <a:rPr lang="en-US" dirty="0" err="1" smtClean="0"/>
              <a:t>edən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alqoritmdir</a:t>
            </a:r>
            <a:r>
              <a:rPr lang="en-US" dirty="0" smtClean="0"/>
              <a:t>. </a:t>
            </a:r>
            <a:endParaRPr lang="az-Latn-AZ" dirty="0" smtClean="0"/>
          </a:p>
          <a:p>
            <a:pPr>
              <a:buNone/>
            </a:pPr>
            <a:r>
              <a:rPr lang="az-Latn-AZ" dirty="0" smtClean="0"/>
              <a:t> 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Sorting </a:t>
            </a:r>
            <a:r>
              <a:rPr lang="en-US" dirty="0" err="1" smtClean="0"/>
              <a:t>alqoritm</a:t>
            </a:r>
            <a:r>
              <a:rPr lang="az-Latn-AZ" dirty="0" smtClean="0"/>
              <a:t>ləri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000364" y="2786058"/>
            <a:ext cx="3214710" cy="150019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>
                <a:solidFill>
                  <a:schemeClr val="bg1"/>
                </a:solidFill>
              </a:rPr>
              <a:t>Sorting alqoritmləri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8596" y="3214686"/>
            <a:ext cx="1571636" cy="1143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>
                <a:solidFill>
                  <a:schemeClr val="bg1"/>
                </a:solidFill>
              </a:rPr>
              <a:t>Seçmeli </a:t>
            </a:r>
            <a:r>
              <a:rPr lang="az-Latn-AZ" dirty="0" smtClean="0">
                <a:solidFill>
                  <a:schemeClr val="bg1"/>
                </a:solidFill>
              </a:rPr>
              <a:t>Sıralama </a:t>
            </a:r>
            <a:endParaRPr lang="az-Latn-AZ" dirty="0" smtClean="0">
              <a:solidFill>
                <a:schemeClr val="bg1"/>
              </a:solidFill>
            </a:endParaRPr>
          </a:p>
          <a:p>
            <a:pPr algn="ctr"/>
            <a:r>
              <a:rPr lang="az-Latn-AZ" dirty="0" smtClean="0">
                <a:solidFill>
                  <a:schemeClr val="bg1"/>
                </a:solidFill>
              </a:rPr>
              <a:t>(</a:t>
            </a:r>
            <a:r>
              <a:rPr lang="az-Latn-AZ" dirty="0" smtClean="0">
                <a:solidFill>
                  <a:schemeClr val="bg1"/>
                </a:solidFill>
              </a:rPr>
              <a:t>Selection Sort)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000100" y="4714884"/>
            <a:ext cx="1571636" cy="1143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>
                <a:solidFill>
                  <a:schemeClr val="bg1"/>
                </a:solidFill>
              </a:rPr>
              <a:t>Eklemeli Sıralama </a:t>
            </a:r>
            <a:endParaRPr lang="az-Latn-AZ" dirty="0" smtClean="0">
              <a:solidFill>
                <a:schemeClr val="bg1"/>
              </a:solidFill>
            </a:endParaRPr>
          </a:p>
          <a:p>
            <a:pPr algn="ctr"/>
            <a:r>
              <a:rPr lang="az-Latn-AZ" dirty="0" smtClean="0">
                <a:solidFill>
                  <a:schemeClr val="bg1"/>
                </a:solidFill>
              </a:rPr>
              <a:t>(</a:t>
            </a:r>
            <a:r>
              <a:rPr lang="az-Latn-AZ" dirty="0" smtClean="0">
                <a:solidFill>
                  <a:schemeClr val="bg1"/>
                </a:solidFill>
              </a:rPr>
              <a:t>Insertion Sort)</a:t>
            </a:r>
            <a:endParaRPr lang="az-Latn-AZ" dirty="0" smtClean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28926" y="5500702"/>
            <a:ext cx="1571636" cy="1143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>
                <a:solidFill>
                  <a:schemeClr val="bg1"/>
                </a:solidFill>
              </a:rPr>
              <a:t>Kabuk </a:t>
            </a:r>
            <a:r>
              <a:rPr lang="az-Latn-AZ" dirty="0" smtClean="0">
                <a:solidFill>
                  <a:schemeClr val="bg1"/>
                </a:solidFill>
              </a:rPr>
              <a:t>Sıralaması </a:t>
            </a:r>
            <a:endParaRPr lang="az-Latn-AZ" dirty="0" smtClean="0">
              <a:solidFill>
                <a:schemeClr val="bg1"/>
              </a:solidFill>
            </a:endParaRPr>
          </a:p>
          <a:p>
            <a:pPr algn="ctr"/>
            <a:r>
              <a:rPr lang="az-Latn-AZ" dirty="0" smtClean="0">
                <a:solidFill>
                  <a:schemeClr val="bg1"/>
                </a:solidFill>
              </a:rPr>
              <a:t>(</a:t>
            </a:r>
            <a:r>
              <a:rPr lang="az-Latn-AZ" dirty="0" smtClean="0">
                <a:solidFill>
                  <a:schemeClr val="bg1"/>
                </a:solidFill>
              </a:rPr>
              <a:t>Shell Sort)</a:t>
            </a:r>
            <a:endParaRPr lang="az-Latn-AZ" dirty="0" smtClean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858016" y="4857760"/>
            <a:ext cx="1571636" cy="1143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>
                <a:solidFill>
                  <a:schemeClr val="bg1"/>
                </a:solidFill>
              </a:rPr>
              <a:t>Hızlı </a:t>
            </a:r>
            <a:r>
              <a:rPr lang="az-Latn-AZ" dirty="0" smtClean="0">
                <a:solidFill>
                  <a:schemeClr val="bg1"/>
                </a:solidFill>
              </a:rPr>
              <a:t>Sıralama </a:t>
            </a:r>
            <a:endParaRPr lang="az-Latn-AZ" dirty="0" smtClean="0">
              <a:solidFill>
                <a:schemeClr val="bg1"/>
              </a:solidFill>
            </a:endParaRPr>
          </a:p>
          <a:p>
            <a:pPr algn="ctr"/>
            <a:r>
              <a:rPr lang="az-Latn-AZ" dirty="0" smtClean="0">
                <a:solidFill>
                  <a:schemeClr val="bg1"/>
                </a:solidFill>
              </a:rPr>
              <a:t>(</a:t>
            </a:r>
            <a:r>
              <a:rPr lang="az-Latn-AZ" dirty="0" smtClean="0">
                <a:solidFill>
                  <a:schemeClr val="bg1"/>
                </a:solidFill>
              </a:rPr>
              <a:t>Quick Sort)</a:t>
            </a:r>
            <a:endParaRPr lang="az-Latn-AZ" dirty="0" smtClean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286644" y="3143248"/>
            <a:ext cx="1571636" cy="1143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>
                <a:solidFill>
                  <a:schemeClr val="bg1"/>
                </a:solidFill>
              </a:rPr>
              <a:t>Kabarcık Sıralaması</a:t>
            </a:r>
          </a:p>
          <a:p>
            <a:pPr algn="ctr"/>
            <a:r>
              <a:rPr lang="az-Latn-AZ" dirty="0" smtClean="0">
                <a:solidFill>
                  <a:schemeClr val="bg1"/>
                </a:solidFill>
              </a:rPr>
              <a:t> (Bubble </a:t>
            </a:r>
            <a:r>
              <a:rPr lang="az-Latn-AZ" dirty="0" smtClean="0">
                <a:solidFill>
                  <a:schemeClr val="bg1"/>
                </a:solidFill>
              </a:rPr>
              <a:t>Sort)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857752" y="5500702"/>
            <a:ext cx="1571636" cy="11430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>
                <a:solidFill>
                  <a:schemeClr val="bg1"/>
                </a:solidFill>
              </a:rPr>
              <a:t>Birleştirmeli Sıralama</a:t>
            </a:r>
          </a:p>
          <a:p>
            <a:pPr algn="ctr"/>
            <a:r>
              <a:rPr lang="az-Latn-AZ" dirty="0" smtClean="0">
                <a:solidFill>
                  <a:schemeClr val="bg1"/>
                </a:solidFill>
              </a:rPr>
              <a:t> (Merge Sort)</a:t>
            </a:r>
            <a:endParaRPr lang="az-Latn-AZ" dirty="0" smtClean="0">
              <a:solidFill>
                <a:schemeClr val="bg1"/>
              </a:solidFill>
            </a:endParaRPr>
          </a:p>
        </p:txBody>
      </p:sp>
      <p:sp>
        <p:nvSpPr>
          <p:cNvPr id="18" name="Стрелка вниз 17"/>
          <p:cNvSpPr/>
          <p:nvPr/>
        </p:nvSpPr>
        <p:spPr>
          <a:xfrm rot="16200000">
            <a:off x="6314419" y="3115341"/>
            <a:ext cx="785818" cy="9845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 вниз 18"/>
          <p:cNvSpPr/>
          <p:nvPr/>
        </p:nvSpPr>
        <p:spPr>
          <a:xfrm rot="18353556">
            <a:off x="6015674" y="4053886"/>
            <a:ext cx="807882" cy="97850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низ 19"/>
          <p:cNvSpPr/>
          <p:nvPr/>
        </p:nvSpPr>
        <p:spPr>
          <a:xfrm>
            <a:off x="5214942" y="4429132"/>
            <a:ext cx="785818" cy="9845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низ 20"/>
          <p:cNvSpPr/>
          <p:nvPr/>
        </p:nvSpPr>
        <p:spPr>
          <a:xfrm>
            <a:off x="3428992" y="4357694"/>
            <a:ext cx="785818" cy="9845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низ 21"/>
          <p:cNvSpPr/>
          <p:nvPr/>
        </p:nvSpPr>
        <p:spPr>
          <a:xfrm rot="5400000">
            <a:off x="2099577" y="3115341"/>
            <a:ext cx="785818" cy="9845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 rot="2346684">
            <a:off x="2508470" y="3852307"/>
            <a:ext cx="785818" cy="98450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Users\A\Desktop\cc6e2230-7fd1-4bc6-b29d-2bac198401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1785926"/>
            <a:ext cx="3357586" cy="1071570"/>
          </a:xfrm>
          <a:prstGeom prst="rect">
            <a:avLst/>
          </a:prstGeom>
          <a:noFill/>
        </p:spPr>
      </p:pic>
      <p:pic>
        <p:nvPicPr>
          <p:cNvPr id="1027" name="Picture 3" descr="C:\Users\A\Desktop\0dfec4e5-e490-4290-a1c7-b37d9339662f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3" y="214290"/>
            <a:ext cx="2143140" cy="11430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285720" y="785794"/>
            <a:ext cx="8229600" cy="4572000"/>
          </a:xfrm>
        </p:spPr>
        <p:txBody>
          <a:bodyPr/>
          <a:lstStyle/>
          <a:p>
            <a:r>
              <a:rPr lang="en-US" dirty="0" err="1" smtClean="0"/>
              <a:t>Siyahının</a:t>
            </a:r>
            <a:r>
              <a:rPr lang="en-US" dirty="0" smtClean="0"/>
              <a:t> ilk </a:t>
            </a:r>
            <a:r>
              <a:rPr lang="en-US" dirty="0" err="1" smtClean="0"/>
              <a:t>nömrəsinə</a:t>
            </a:r>
            <a:r>
              <a:rPr lang="en-US" dirty="0" smtClean="0"/>
              <a:t> </a:t>
            </a:r>
            <a:r>
              <a:rPr lang="en-US" dirty="0" err="1" smtClean="0"/>
              <a:t>baxın</a:t>
            </a:r>
            <a:endParaRPr lang="en-US" dirty="0" smtClean="0"/>
          </a:p>
          <a:p>
            <a:r>
              <a:rPr lang="en-US" dirty="0" smtClean="0"/>
              <a:t>. </a:t>
            </a:r>
            <a:r>
              <a:rPr lang="en-US" dirty="0" err="1" smtClean="0"/>
              <a:t>Mövcud</a:t>
            </a:r>
            <a:r>
              <a:rPr lang="en-US" dirty="0" smtClean="0"/>
              <a:t> </a:t>
            </a:r>
            <a:r>
              <a:rPr lang="en-US" dirty="0" err="1" smtClean="0"/>
              <a:t>nömrəni</a:t>
            </a:r>
            <a:r>
              <a:rPr lang="en-US" dirty="0" smtClean="0"/>
              <a:t> </a:t>
            </a:r>
            <a:r>
              <a:rPr lang="en-US" dirty="0" err="1" smtClean="0"/>
              <a:t>növbəti</a:t>
            </a:r>
            <a:r>
              <a:rPr lang="en-US" dirty="0" smtClean="0"/>
              <a:t> </a:t>
            </a:r>
            <a:r>
              <a:rPr lang="en-US" dirty="0" err="1" smtClean="0"/>
              <a:t>nömrə</a:t>
            </a:r>
            <a:r>
              <a:rPr lang="en-US" dirty="0" smtClean="0"/>
              <a:t> </a:t>
            </a:r>
            <a:r>
              <a:rPr lang="en-US" dirty="0" err="1" smtClean="0"/>
              <a:t>ilə</a:t>
            </a:r>
            <a:r>
              <a:rPr lang="en-US" dirty="0" smtClean="0"/>
              <a:t> </a:t>
            </a:r>
            <a:r>
              <a:rPr lang="en-US" dirty="0" err="1" smtClean="0"/>
              <a:t>müqayisə</a:t>
            </a:r>
            <a:r>
              <a:rPr lang="en-US" dirty="0" smtClean="0"/>
              <a:t> </a:t>
            </a:r>
            <a:r>
              <a:rPr lang="en-US" dirty="0" err="1" smtClean="0"/>
              <a:t>edin</a:t>
            </a:r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err="1" smtClean="0"/>
              <a:t>Növbəti</a:t>
            </a:r>
            <a:r>
              <a:rPr lang="en-US" dirty="0" smtClean="0"/>
              <a:t> </a:t>
            </a:r>
            <a:r>
              <a:rPr lang="en-US" dirty="0" err="1" smtClean="0"/>
              <a:t>nömrə</a:t>
            </a:r>
            <a:r>
              <a:rPr lang="en-US" dirty="0" smtClean="0"/>
              <a:t> </a:t>
            </a:r>
            <a:r>
              <a:rPr lang="en-US" dirty="0" err="1" smtClean="0"/>
              <a:t>indiki</a:t>
            </a:r>
            <a:r>
              <a:rPr lang="en-US" dirty="0" smtClean="0"/>
              <a:t> </a:t>
            </a:r>
            <a:r>
              <a:rPr lang="en-US" dirty="0" err="1" smtClean="0"/>
              <a:t>rəqəmdən</a:t>
            </a:r>
            <a:r>
              <a:rPr lang="en-US" dirty="0" smtClean="0"/>
              <a:t> </a:t>
            </a:r>
            <a:r>
              <a:rPr lang="en-US" dirty="0" err="1" smtClean="0"/>
              <a:t>kiçikdirmi</a:t>
            </a:r>
            <a:r>
              <a:rPr lang="en-US" dirty="0" smtClean="0"/>
              <a:t>?(</a:t>
            </a:r>
            <a:r>
              <a:rPr lang="en-US" dirty="0" err="1" smtClean="0"/>
              <a:t>kicik</a:t>
            </a:r>
            <a:r>
              <a:rPr lang="en-US" dirty="0" smtClean="0"/>
              <a:t> sola)</a:t>
            </a:r>
          </a:p>
          <a:p>
            <a:r>
              <a:rPr lang="en-US" dirty="0" err="1" smtClean="0"/>
              <a:t>Siyahıdakı</a:t>
            </a:r>
            <a:r>
              <a:rPr lang="en-US" dirty="0" smtClean="0"/>
              <a:t> </a:t>
            </a:r>
            <a:r>
              <a:rPr lang="en-US" dirty="0" err="1" smtClean="0"/>
              <a:t>növbəti</a:t>
            </a:r>
            <a:r>
              <a:rPr lang="en-US" dirty="0" smtClean="0"/>
              <a:t> </a:t>
            </a:r>
            <a:r>
              <a:rPr lang="en-US" dirty="0" err="1" smtClean="0"/>
              <a:t>nömrəyə</a:t>
            </a:r>
            <a:r>
              <a:rPr lang="en-US" dirty="0" smtClean="0"/>
              <a:t> </a:t>
            </a:r>
            <a:r>
              <a:rPr lang="en-US" dirty="0" err="1" smtClean="0"/>
              <a:t>keçin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nömrəni</a:t>
            </a:r>
            <a:r>
              <a:rPr lang="en-US" dirty="0" smtClean="0"/>
              <a:t> </a:t>
            </a:r>
            <a:r>
              <a:rPr lang="en-US" dirty="0" err="1" smtClean="0"/>
              <a:t>cari</a:t>
            </a:r>
            <a:r>
              <a:rPr lang="en-US" dirty="0" smtClean="0"/>
              <a:t> </a:t>
            </a:r>
            <a:r>
              <a:rPr lang="en-US" dirty="0" err="1" smtClean="0"/>
              <a:t>nömrəyə</a:t>
            </a:r>
            <a:r>
              <a:rPr lang="en-US" dirty="0" smtClean="0"/>
              <a:t> </a:t>
            </a:r>
            <a:r>
              <a:rPr lang="en-US" dirty="0" err="1" smtClean="0"/>
              <a:t>çevirin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2 -</a:t>
            </a:r>
            <a:r>
              <a:rPr lang="en-US" dirty="0" err="1" smtClean="0"/>
              <a:t>ci</a:t>
            </a:r>
            <a:r>
              <a:rPr lang="en-US" dirty="0" smtClean="0"/>
              <a:t> </a:t>
            </a:r>
            <a:r>
              <a:rPr lang="en-US" dirty="0" err="1" smtClean="0"/>
              <a:t>addımdan</a:t>
            </a:r>
            <a:r>
              <a:rPr lang="en-US" dirty="0" smtClean="0"/>
              <a:t> </a:t>
            </a:r>
            <a:r>
              <a:rPr lang="en-US" dirty="0" err="1" smtClean="0"/>
              <a:t>siyahının</a:t>
            </a:r>
            <a:r>
              <a:rPr lang="en-US" dirty="0" smtClean="0"/>
              <a:t> son </a:t>
            </a:r>
            <a:r>
              <a:rPr lang="en-US" dirty="0" err="1" smtClean="0"/>
              <a:t>nömrəsinə</a:t>
            </a:r>
            <a:r>
              <a:rPr lang="en-US" dirty="0" smtClean="0"/>
              <a:t> </a:t>
            </a:r>
            <a:r>
              <a:rPr lang="en-US" dirty="0" err="1" smtClean="0"/>
              <a:t>çatana</a:t>
            </a:r>
            <a:r>
              <a:rPr lang="en-US" dirty="0" smtClean="0"/>
              <a:t> </a:t>
            </a:r>
            <a:r>
              <a:rPr lang="en-US" dirty="0" err="1" smtClean="0"/>
              <a:t>qədər</a:t>
            </a:r>
            <a:r>
              <a:rPr lang="en-US" dirty="0" smtClean="0"/>
              <a:t> </a:t>
            </a:r>
            <a:r>
              <a:rPr lang="en-US" dirty="0" err="1" smtClean="0"/>
              <a:t>təkrarlayın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0483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Kabarcık</a:t>
            </a:r>
            <a:r>
              <a:rPr lang="en-US" dirty="0" smtClean="0"/>
              <a:t> </a:t>
            </a:r>
            <a:r>
              <a:rPr lang="en-US" dirty="0" err="1" smtClean="0"/>
              <a:t>Sıralaması</a:t>
            </a:r>
            <a:r>
              <a:rPr lang="en-US" dirty="0" smtClean="0"/>
              <a:t> (Bubble </a:t>
            </a:r>
            <a:r>
              <a:rPr lang="en-US" dirty="0" smtClean="0"/>
              <a:t>Sort</a:t>
            </a:r>
            <a:r>
              <a:rPr lang="az-Latn-AZ" dirty="0" smtClean="0"/>
              <a:t>)</a:t>
            </a:r>
            <a:endParaRPr lang="ru-RU" dirty="0"/>
          </a:p>
        </p:txBody>
      </p:sp>
      <p:pic>
        <p:nvPicPr>
          <p:cNvPr id="7170" name="Picture 2" descr="C:\Users\A\Desktop\bubble-sort-1024x683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4357694"/>
            <a:ext cx="7957117" cy="25003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Users\A\Desktop\36c3db44-7a68-494b-9e8f-2497625d8f2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\Desktop\maxresdefaul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  <p:pic>
        <p:nvPicPr>
          <p:cNvPr id="2051" name="Picture 3" descr="C:\Users\A\Desktop\9ae93b1f-540d-4838-9d56-a37e002e9d5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4672012"/>
            <a:ext cx="3714744" cy="21859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Eklemeli</a:t>
            </a:r>
            <a:r>
              <a:rPr lang="en-US" dirty="0" smtClean="0"/>
              <a:t> </a:t>
            </a:r>
            <a:r>
              <a:rPr lang="en-US" dirty="0" err="1" smtClean="0"/>
              <a:t>Sıralama</a:t>
            </a:r>
            <a:r>
              <a:rPr lang="en-US" dirty="0" smtClean="0"/>
              <a:t> (Insertion Sort)</a:t>
            </a:r>
            <a:endParaRPr lang="ru-RU" dirty="0"/>
          </a:p>
        </p:txBody>
      </p:sp>
      <p:pic>
        <p:nvPicPr>
          <p:cNvPr id="3074" name="Picture 2" descr="C:\Users\A\Desktop\insertion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357298"/>
            <a:ext cx="8143932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24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az-Latn-AZ" dirty="0" smtClean="0"/>
              <a:t>   </a:t>
            </a:r>
            <a:r>
              <a:rPr lang="az-Latn-AZ" sz="2800" dirty="0" smtClean="0"/>
              <a:t>S</a:t>
            </a:r>
            <a:r>
              <a:rPr lang="en-US" sz="2800" dirty="0" err="1" smtClean="0"/>
              <a:t>iyahıdakı</a:t>
            </a:r>
            <a:r>
              <a:rPr lang="en-US" sz="2800" dirty="0" smtClean="0"/>
              <a:t> </a:t>
            </a:r>
            <a:r>
              <a:rPr lang="en-US" sz="2800" dirty="0" err="1" smtClean="0"/>
              <a:t>ikinci</a:t>
            </a:r>
            <a:r>
              <a:rPr lang="en-US" sz="2800" dirty="0" smtClean="0"/>
              <a:t> </a:t>
            </a:r>
            <a:r>
              <a:rPr lang="en-US" sz="2800" dirty="0" err="1" smtClean="0"/>
              <a:t>dəyərdən</a:t>
            </a:r>
            <a:r>
              <a:rPr lang="en-US" sz="2800" dirty="0" smtClean="0"/>
              <a:t> </a:t>
            </a:r>
            <a:r>
              <a:rPr lang="en-US" sz="2800" dirty="0" err="1" smtClean="0"/>
              <a:t>başlayaraq</a:t>
            </a:r>
            <a:r>
              <a:rPr lang="en-US" sz="2800" dirty="0" smtClean="0"/>
              <a:t> </a:t>
            </a:r>
            <a:r>
              <a:rPr lang="en-US" sz="2800" dirty="0" err="1" smtClean="0"/>
              <a:t>dəyərləri</a:t>
            </a:r>
            <a:r>
              <a:rPr lang="en-US" sz="2800" dirty="0" smtClean="0"/>
              <a:t> </a:t>
            </a:r>
            <a:r>
              <a:rPr lang="en-US" sz="2800" dirty="0" err="1" smtClean="0"/>
              <a:t>növbə</a:t>
            </a:r>
            <a:r>
              <a:rPr lang="en-US" sz="2800" dirty="0" smtClean="0"/>
              <a:t> </a:t>
            </a:r>
            <a:r>
              <a:rPr lang="en-US" sz="2800" dirty="0" err="1" smtClean="0"/>
              <a:t>ilə</a:t>
            </a:r>
            <a:r>
              <a:rPr lang="en-US" sz="2800" dirty="0" smtClean="0"/>
              <a:t> </a:t>
            </a:r>
            <a:r>
              <a:rPr lang="en-US" sz="2800" dirty="0" err="1" smtClean="0"/>
              <a:t>müqayisə</a:t>
            </a:r>
            <a:r>
              <a:rPr lang="en-US" sz="2800" dirty="0" smtClean="0"/>
              <a:t> </a:t>
            </a:r>
            <a:r>
              <a:rPr lang="en-US" sz="2800" dirty="0" err="1" smtClean="0"/>
              <a:t>edir</a:t>
            </a:r>
            <a:r>
              <a:rPr lang="en-US" sz="2800" dirty="0" smtClean="0"/>
              <a:t>. Bu </a:t>
            </a:r>
            <a:r>
              <a:rPr lang="en-US" sz="2800" dirty="0" err="1" smtClean="0"/>
              <a:t>dəyər</a:t>
            </a:r>
            <a:r>
              <a:rPr lang="en-US" sz="2800" dirty="0" smtClean="0"/>
              <a:t> </a:t>
            </a:r>
            <a:r>
              <a:rPr lang="en-US" sz="2800" dirty="0" err="1" smtClean="0"/>
              <a:t>solundakı</a:t>
            </a:r>
            <a:r>
              <a:rPr lang="en-US" sz="2800" dirty="0" smtClean="0"/>
              <a:t> </a:t>
            </a:r>
            <a:r>
              <a:rPr lang="en-US" sz="2800" dirty="0" err="1" smtClean="0"/>
              <a:t>dəyərdən</a:t>
            </a:r>
            <a:r>
              <a:rPr lang="en-US" sz="2800" dirty="0" smtClean="0"/>
              <a:t> </a:t>
            </a:r>
            <a:r>
              <a:rPr lang="en-US" sz="2800" dirty="0" err="1" smtClean="0"/>
              <a:t>böyükdürsə</a:t>
            </a:r>
            <a:r>
              <a:rPr lang="en-US" sz="2800" dirty="0" smtClean="0"/>
              <a:t>, </a:t>
            </a:r>
            <a:r>
              <a:rPr lang="en-US" sz="2800" dirty="0" err="1" smtClean="0"/>
              <a:t>heç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dəyişiklik</a:t>
            </a:r>
            <a:r>
              <a:rPr lang="en-US" sz="2800" dirty="0" smtClean="0"/>
              <a:t> </a:t>
            </a:r>
            <a:r>
              <a:rPr lang="en-US" sz="2800" dirty="0" err="1" smtClean="0"/>
              <a:t>edilmir</a:t>
            </a:r>
            <a:r>
              <a:rPr lang="en-US" sz="2800" dirty="0" smtClean="0"/>
              <a:t>. </a:t>
            </a:r>
            <a:r>
              <a:rPr lang="en-US" sz="2800" dirty="0" err="1" smtClean="0"/>
              <a:t>Əks</a:t>
            </a:r>
            <a:r>
              <a:rPr lang="en-US" sz="2800" dirty="0" smtClean="0"/>
              <a:t> </a:t>
            </a:r>
            <a:r>
              <a:rPr lang="en-US" sz="2800" dirty="0" err="1" smtClean="0"/>
              <a:t>təqdirdə</a:t>
            </a:r>
            <a:r>
              <a:rPr lang="en-US" sz="2800" dirty="0" smtClean="0"/>
              <a:t>, </a:t>
            </a:r>
            <a:r>
              <a:rPr lang="en-US" sz="2800" dirty="0" err="1" smtClean="0"/>
              <a:t>bu</a:t>
            </a:r>
            <a:r>
              <a:rPr lang="en-US" sz="2800" dirty="0" smtClean="0"/>
              <a:t> </a:t>
            </a:r>
            <a:r>
              <a:rPr lang="en-US" sz="2800" dirty="0" err="1" smtClean="0"/>
              <a:t>dəyər</a:t>
            </a:r>
            <a:r>
              <a:rPr lang="en-US" sz="2800" dirty="0" smtClean="0"/>
              <a:t> </a:t>
            </a:r>
            <a:r>
              <a:rPr lang="en-US" sz="2800" dirty="0" err="1" smtClean="0"/>
              <a:t>ondan</a:t>
            </a:r>
            <a:r>
              <a:rPr lang="en-US" sz="2800" dirty="0" smtClean="0"/>
              <a:t> </a:t>
            </a:r>
            <a:r>
              <a:rPr lang="en-US" sz="2800" dirty="0" err="1" smtClean="0"/>
              <a:t>aşağı</a:t>
            </a:r>
            <a:r>
              <a:rPr lang="en-US" sz="2800" dirty="0" smtClean="0"/>
              <a:t> </a:t>
            </a:r>
            <a:r>
              <a:rPr lang="en-US" sz="2800" dirty="0" err="1" smtClean="0"/>
              <a:t>olan</a:t>
            </a:r>
            <a:r>
              <a:rPr lang="en-US" sz="2800" dirty="0" smtClean="0"/>
              <a:t> </a:t>
            </a:r>
            <a:r>
              <a:rPr lang="en-US" sz="2800" dirty="0" err="1" smtClean="0"/>
              <a:t>bir</a:t>
            </a:r>
            <a:r>
              <a:rPr lang="en-US" sz="2800" dirty="0" smtClean="0"/>
              <a:t> </a:t>
            </a:r>
            <a:r>
              <a:rPr lang="en-US" sz="2800" dirty="0" err="1" smtClean="0"/>
              <a:t>dəyərlə</a:t>
            </a:r>
            <a:r>
              <a:rPr lang="en-US" sz="2800" dirty="0" smtClean="0"/>
              <a:t> </a:t>
            </a:r>
            <a:r>
              <a:rPr lang="en-US" sz="2800" dirty="0" err="1" smtClean="0"/>
              <a:t>tanış</a:t>
            </a:r>
            <a:r>
              <a:rPr lang="en-US" sz="2800" dirty="0" smtClean="0"/>
              <a:t> </a:t>
            </a:r>
            <a:r>
              <a:rPr lang="en-US" sz="2800" dirty="0" err="1" smtClean="0"/>
              <a:t>olana</a:t>
            </a:r>
            <a:r>
              <a:rPr lang="en-US" sz="2800" dirty="0" smtClean="0"/>
              <a:t> </a:t>
            </a:r>
            <a:r>
              <a:rPr lang="en-US" sz="2800" dirty="0" err="1" smtClean="0"/>
              <a:t>qədər</a:t>
            </a:r>
            <a:r>
              <a:rPr lang="en-US" sz="2800" dirty="0" smtClean="0"/>
              <a:t> </a:t>
            </a:r>
            <a:r>
              <a:rPr lang="en-US" sz="2800" dirty="0" err="1" smtClean="0"/>
              <a:t>dəfələrlə</a:t>
            </a:r>
            <a:r>
              <a:rPr lang="en-US" sz="2800" dirty="0" smtClean="0"/>
              <a:t> sola </a:t>
            </a:r>
            <a:r>
              <a:rPr lang="en-US" sz="2800" dirty="0" err="1" smtClean="0"/>
              <a:t>köçürülür</a:t>
            </a:r>
            <a:r>
              <a:rPr lang="en-US" sz="2800" dirty="0" smtClean="0"/>
              <a:t>. </a:t>
            </a:r>
            <a:r>
              <a:rPr lang="en-US" sz="2800" dirty="0" err="1" smtClean="0"/>
              <a:t>Sıralama</a:t>
            </a:r>
            <a:r>
              <a:rPr lang="en-US" sz="2800" dirty="0" smtClean="0"/>
              <a:t> </a:t>
            </a:r>
            <a:r>
              <a:rPr lang="en-US" sz="2800" dirty="0" err="1" smtClean="0"/>
              <a:t>prosesi</a:t>
            </a:r>
            <a:r>
              <a:rPr lang="en-US" sz="2800" dirty="0" smtClean="0"/>
              <a:t> </a:t>
            </a:r>
            <a:r>
              <a:rPr lang="en-US" sz="2800" dirty="0" err="1" smtClean="0"/>
              <a:t>sonrakı</a:t>
            </a:r>
            <a:r>
              <a:rPr lang="en-US" sz="2800" dirty="0" smtClean="0"/>
              <a:t> </a:t>
            </a:r>
            <a:r>
              <a:rPr lang="en-US" sz="2800" dirty="0" err="1" smtClean="0"/>
              <a:t>dəyərlə</a:t>
            </a:r>
            <a:r>
              <a:rPr lang="en-US" sz="2800" dirty="0" smtClean="0"/>
              <a:t> </a:t>
            </a:r>
            <a:r>
              <a:rPr lang="en-US" sz="2800" dirty="0" err="1" smtClean="0"/>
              <a:t>yenidən</a:t>
            </a:r>
            <a:r>
              <a:rPr lang="en-US" sz="2800" dirty="0" smtClean="0"/>
              <a:t> </a:t>
            </a:r>
            <a:r>
              <a:rPr lang="en-US" sz="2800" dirty="0" err="1" smtClean="0"/>
              <a:t>başlayır</a:t>
            </a:r>
            <a:r>
              <a:rPr lang="en-US" sz="2800" dirty="0" smtClean="0"/>
              <a:t>.</a:t>
            </a:r>
            <a:endParaRPr lang="az-Latn-AZ" sz="2800" dirty="0" smtClean="0"/>
          </a:p>
          <a:p>
            <a:pPr>
              <a:buNone/>
            </a:pPr>
            <a:r>
              <a:rPr lang="az-Latn-AZ" sz="2800" dirty="0" smtClean="0"/>
              <a:t> </a:t>
            </a:r>
            <a:r>
              <a:rPr lang="en-US" sz="2800" dirty="0" smtClean="0"/>
              <a:t> </a:t>
            </a:r>
            <a:r>
              <a:rPr lang="en-US" sz="2800" dirty="0" smtClean="0"/>
              <a:t> </a:t>
            </a:r>
            <a:r>
              <a:rPr lang="az-Latn-AZ" sz="2800" dirty="0" smtClean="0"/>
              <a:t>Ü</a:t>
            </a:r>
            <a:r>
              <a:rPr lang="en-US" sz="2800" dirty="0" err="1" smtClean="0"/>
              <a:t>stünlükləri</a:t>
            </a:r>
            <a:r>
              <a:rPr lang="en-US" sz="2800" dirty="0" smtClean="0"/>
              <a:t> :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Alqoritmin</a:t>
            </a:r>
            <a:r>
              <a:rPr lang="en-US" sz="2800" dirty="0" smtClean="0"/>
              <a:t> </a:t>
            </a:r>
            <a:r>
              <a:rPr lang="en-US" sz="2800" dirty="0" err="1" smtClean="0"/>
              <a:t>sadəliyi</a:t>
            </a:r>
            <a:endParaRPr lang="en-US" sz="2800" dirty="0" smtClean="0"/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Bərabər</a:t>
            </a:r>
            <a:r>
              <a:rPr lang="en-US" sz="2800" dirty="0" smtClean="0"/>
              <a:t> </a:t>
            </a:r>
            <a:r>
              <a:rPr lang="en-US" sz="2800" dirty="0" err="1" smtClean="0"/>
              <a:t>açarları</a:t>
            </a:r>
            <a:r>
              <a:rPr lang="en-US" sz="2800" dirty="0" smtClean="0"/>
              <a:t> </a:t>
            </a:r>
            <a:r>
              <a:rPr lang="en-US" sz="2800" dirty="0" err="1" smtClean="0"/>
              <a:t>olan</a:t>
            </a:r>
            <a:r>
              <a:rPr lang="en-US" sz="2800" dirty="0" smtClean="0"/>
              <a:t> </a:t>
            </a:r>
            <a:r>
              <a:rPr lang="en-US" sz="2800" dirty="0" err="1" smtClean="0"/>
              <a:t>əşyaların</a:t>
            </a:r>
            <a:r>
              <a:rPr lang="en-US" sz="2800" dirty="0" smtClean="0"/>
              <a:t> </a:t>
            </a:r>
            <a:r>
              <a:rPr lang="en-US" sz="2800" dirty="0" err="1" smtClean="0"/>
              <a:t>nisbi</a:t>
            </a:r>
            <a:r>
              <a:rPr lang="en-US" sz="2800" dirty="0" smtClean="0"/>
              <a:t> </a:t>
            </a:r>
            <a:r>
              <a:rPr lang="en-US" sz="2800" dirty="0" err="1" smtClean="0"/>
              <a:t>sırası</a:t>
            </a:r>
            <a:r>
              <a:rPr lang="en-US" sz="2800" dirty="0" smtClean="0"/>
              <a:t> </a:t>
            </a:r>
            <a:r>
              <a:rPr lang="en-US" sz="2800" dirty="0" err="1" smtClean="0"/>
              <a:t>dəyişmir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Siyahını</a:t>
            </a:r>
            <a:r>
              <a:rPr lang="en-US" sz="2800" dirty="0" smtClean="0"/>
              <a:t> </a:t>
            </a:r>
            <a:r>
              <a:rPr lang="en-US" sz="2800" dirty="0" err="1" smtClean="0"/>
              <a:t>qəbul</a:t>
            </a:r>
            <a:r>
              <a:rPr lang="en-US" sz="2800" dirty="0" smtClean="0"/>
              <a:t> </a:t>
            </a:r>
            <a:r>
              <a:rPr lang="en-US" sz="2800" dirty="0" err="1" smtClean="0"/>
              <a:t>edildiyi</a:t>
            </a:r>
            <a:r>
              <a:rPr lang="en-US" sz="2800" dirty="0" smtClean="0"/>
              <a:t> </a:t>
            </a:r>
            <a:r>
              <a:rPr lang="en-US" sz="2800" dirty="0" err="1" smtClean="0"/>
              <a:t>kimi</a:t>
            </a:r>
            <a:r>
              <a:rPr lang="en-US" sz="2800" dirty="0" smtClean="0"/>
              <a:t> </a:t>
            </a:r>
            <a:r>
              <a:rPr lang="en-US" sz="2800" dirty="0" err="1" smtClean="0"/>
              <a:t>sıralamaq</a:t>
            </a:r>
            <a:r>
              <a:rPr lang="en-US" sz="2800" dirty="0" smtClean="0"/>
              <a:t> </a:t>
            </a:r>
            <a:r>
              <a:rPr lang="en-US" sz="2800" dirty="0" err="1" smtClean="0"/>
              <a:t>imkanı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Kiçik</a:t>
            </a:r>
            <a:r>
              <a:rPr lang="en-US" sz="2800" dirty="0" smtClean="0"/>
              <a:t> </a:t>
            </a:r>
            <a:r>
              <a:rPr lang="en-US" sz="2800" dirty="0" err="1" smtClean="0"/>
              <a:t>məlumat</a:t>
            </a:r>
            <a:r>
              <a:rPr lang="en-US" sz="2800" dirty="0" smtClean="0"/>
              <a:t> </a:t>
            </a:r>
            <a:r>
              <a:rPr lang="en-US" sz="2800" dirty="0" err="1" smtClean="0"/>
              <a:t>dəstləri</a:t>
            </a:r>
            <a:r>
              <a:rPr lang="en-US" sz="2800" dirty="0" smtClean="0"/>
              <a:t> </a:t>
            </a:r>
            <a:r>
              <a:rPr lang="en-US" sz="2800" dirty="0" err="1" smtClean="0"/>
              <a:t>üçün</a:t>
            </a:r>
            <a:r>
              <a:rPr lang="en-US" sz="2800" dirty="0" smtClean="0"/>
              <a:t>, </a:t>
            </a:r>
            <a:r>
              <a:rPr lang="en-US" sz="2800" dirty="0" err="1" smtClean="0"/>
              <a:t>xüsusən</a:t>
            </a:r>
            <a:r>
              <a:rPr lang="en-US" sz="2800" dirty="0" smtClean="0"/>
              <a:t> </a:t>
            </a:r>
            <a:r>
              <a:rPr lang="en-US" sz="2800" dirty="0" err="1" smtClean="0"/>
              <a:t>praktikada</a:t>
            </a:r>
            <a:r>
              <a:rPr lang="en-US" sz="2800" dirty="0" smtClean="0"/>
              <a:t> </a:t>
            </a:r>
            <a:r>
              <a:rPr lang="en-US" sz="2800" dirty="0" err="1" smtClean="0"/>
              <a:t>digər</a:t>
            </a:r>
            <a:r>
              <a:rPr lang="en-US" sz="2800" dirty="0" smtClean="0"/>
              <a:t> </a:t>
            </a:r>
            <a:r>
              <a:rPr lang="en-US" sz="2800" dirty="0" err="1" smtClean="0"/>
              <a:t>kvadrat</a:t>
            </a:r>
            <a:r>
              <a:rPr lang="en-US" sz="2800" dirty="0" smtClean="0"/>
              <a:t> </a:t>
            </a:r>
            <a:r>
              <a:rPr lang="en-US" sz="2800" dirty="0" err="1" smtClean="0"/>
              <a:t>alqoritmlərə</a:t>
            </a:r>
            <a:r>
              <a:rPr lang="en-US" sz="2800" dirty="0" smtClean="0"/>
              <a:t> </a:t>
            </a:r>
            <a:r>
              <a:rPr lang="en-US" sz="2800" dirty="0" err="1" smtClean="0"/>
              <a:t>nisbətən</a:t>
            </a:r>
            <a:r>
              <a:rPr lang="en-US" sz="2800" dirty="0" smtClean="0"/>
              <a:t> </a:t>
            </a:r>
            <a:r>
              <a:rPr lang="en-US" sz="2800" dirty="0" err="1" smtClean="0"/>
              <a:t>səmərəlidir</a:t>
            </a:r>
            <a:r>
              <a:rPr lang="en-US" sz="2800" dirty="0" smtClean="0"/>
              <a:t> - </a:t>
            </a:r>
            <a:r>
              <a:rPr lang="en-US" sz="2800" dirty="0" err="1" smtClean="0"/>
              <a:t>yəni</a:t>
            </a:r>
            <a:r>
              <a:rPr lang="en-US" sz="2800" dirty="0" smtClean="0"/>
              <a:t> O (n²).</a:t>
            </a:r>
            <a:endParaRPr lang="en-US" sz="2800" dirty="0" smtClean="0"/>
          </a:p>
          <a:p>
            <a:pPr>
              <a:buNone/>
            </a:pPr>
            <a:endParaRPr lang="az-Latn-AZ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Kabuk</a:t>
            </a:r>
            <a:r>
              <a:rPr lang="en-US" dirty="0" smtClean="0"/>
              <a:t> </a:t>
            </a:r>
            <a:r>
              <a:rPr lang="en-US" dirty="0" err="1" smtClean="0"/>
              <a:t>Sıralaması</a:t>
            </a:r>
            <a:r>
              <a:rPr lang="en-US" dirty="0" smtClean="0"/>
              <a:t> (Shell Sort)</a:t>
            </a:r>
            <a:endParaRPr lang="ru-RU" dirty="0"/>
          </a:p>
        </p:txBody>
      </p:sp>
      <p:pic>
        <p:nvPicPr>
          <p:cNvPr id="4098" name="Picture 2" descr="C:\Users\A\Desktop\Screen-Shot-2019-07-22-at-11.43.27-P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358246" cy="4705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245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dirty="0" err="1" smtClean="0">
                <a:solidFill>
                  <a:schemeClr val="bg1"/>
                </a:solidFill>
              </a:rPr>
              <a:t>Addım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1 - </a:t>
            </a:r>
            <a:r>
              <a:rPr lang="en-US" dirty="0" err="1" smtClean="0">
                <a:solidFill>
                  <a:schemeClr val="bg1"/>
                </a:solidFill>
              </a:rPr>
              <a:t>Siyahının</a:t>
            </a:r>
            <a:r>
              <a:rPr lang="en-US" dirty="0" smtClean="0">
                <a:solidFill>
                  <a:schemeClr val="bg1"/>
                </a:solidFill>
              </a:rPr>
              <a:t> ilk </a:t>
            </a:r>
            <a:r>
              <a:rPr lang="en-US" dirty="0" err="1" smtClean="0">
                <a:solidFill>
                  <a:schemeClr val="bg1"/>
                </a:solidFill>
              </a:rPr>
              <a:t>elementini</a:t>
            </a:r>
            <a:r>
              <a:rPr lang="en-US" dirty="0" smtClean="0">
                <a:solidFill>
                  <a:schemeClr val="bg1"/>
                </a:solidFill>
              </a:rPr>
              <a:t> pivot </a:t>
            </a:r>
            <a:r>
              <a:rPr lang="en-US" dirty="0" err="1" smtClean="0">
                <a:solidFill>
                  <a:schemeClr val="bg1"/>
                </a:solidFill>
              </a:rPr>
              <a:t>olaraq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nəzərdən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keçirin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en-US" dirty="0" err="1" smtClean="0">
                <a:solidFill>
                  <a:schemeClr val="bg1"/>
                </a:solidFill>
              </a:rPr>
              <a:t>yəni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siyahıdakı</a:t>
            </a:r>
            <a:r>
              <a:rPr lang="en-US" dirty="0" smtClean="0">
                <a:solidFill>
                  <a:schemeClr val="bg1"/>
                </a:solidFill>
              </a:rPr>
              <a:t> ilk </a:t>
            </a:r>
            <a:r>
              <a:rPr lang="en-US" dirty="0" err="1" smtClean="0">
                <a:solidFill>
                  <a:schemeClr val="bg1"/>
                </a:solidFill>
              </a:rPr>
              <a:t>mövqedəki</a:t>
            </a:r>
            <a:r>
              <a:rPr lang="en-US" dirty="0" smtClean="0">
                <a:solidFill>
                  <a:schemeClr val="bg1"/>
                </a:solidFill>
              </a:rPr>
              <a:t> element).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Addım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2 - </a:t>
            </a:r>
            <a:r>
              <a:rPr lang="en-US" dirty="0" err="1" smtClean="0">
                <a:solidFill>
                  <a:schemeClr val="bg1"/>
                </a:solidFill>
              </a:rPr>
              <a:t>İki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dəyişən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və</a:t>
            </a:r>
            <a:r>
              <a:rPr lang="en-US" dirty="0" smtClean="0">
                <a:solidFill>
                  <a:schemeClr val="bg1"/>
                </a:solidFill>
              </a:rPr>
              <a:t> j </a:t>
            </a:r>
            <a:r>
              <a:rPr lang="en-US" dirty="0" err="1" smtClean="0">
                <a:solidFill>
                  <a:schemeClr val="bg1"/>
                </a:solidFill>
              </a:rPr>
              <a:t>təyin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edin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Addım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3 - </a:t>
            </a:r>
            <a:r>
              <a:rPr lang="en-US" dirty="0" err="1" smtClean="0">
                <a:solidFill>
                  <a:schemeClr val="bg1"/>
                </a:solidFill>
              </a:rPr>
              <a:t>Siyahı</a:t>
            </a:r>
            <a:r>
              <a:rPr lang="en-US" dirty="0" smtClean="0">
                <a:solidFill>
                  <a:schemeClr val="bg1"/>
                </a:solidFill>
              </a:rPr>
              <a:t> [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]&gt; pivot </a:t>
            </a:r>
            <a:r>
              <a:rPr lang="en-US" dirty="0" err="1" smtClean="0">
                <a:solidFill>
                  <a:schemeClr val="bg1"/>
                </a:solidFill>
              </a:rPr>
              <a:t>olana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qədər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artırın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sonra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dayandırın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Addım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4 - </a:t>
            </a:r>
            <a:r>
              <a:rPr lang="en-US" dirty="0" err="1" smtClean="0">
                <a:solidFill>
                  <a:schemeClr val="bg1"/>
                </a:solidFill>
              </a:rPr>
              <a:t>Siyahı</a:t>
            </a:r>
            <a:r>
              <a:rPr lang="en-US" dirty="0" smtClean="0">
                <a:solidFill>
                  <a:schemeClr val="bg1"/>
                </a:solidFill>
              </a:rPr>
              <a:t> [j] &lt;pivot </a:t>
            </a:r>
            <a:r>
              <a:rPr lang="en-US" dirty="0" err="1" smtClean="0">
                <a:solidFill>
                  <a:schemeClr val="bg1"/>
                </a:solidFill>
              </a:rPr>
              <a:t>olana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qədər</a:t>
            </a:r>
            <a:r>
              <a:rPr lang="en-US" dirty="0" smtClean="0">
                <a:solidFill>
                  <a:schemeClr val="bg1"/>
                </a:solidFill>
              </a:rPr>
              <a:t> j -</a:t>
            </a:r>
            <a:r>
              <a:rPr lang="en-US" dirty="0" err="1" smtClean="0">
                <a:solidFill>
                  <a:schemeClr val="bg1"/>
                </a:solidFill>
              </a:rPr>
              <a:t>ni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azaldin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sonra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dayandırın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Ən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yaxşı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performansi</a:t>
            </a:r>
            <a:r>
              <a:rPr lang="en-US" dirty="0" smtClean="0"/>
              <a:t>: O (n log n) (</a:t>
            </a:r>
            <a:r>
              <a:rPr lang="en-US" dirty="0" err="1" smtClean="0"/>
              <a:t>ən</a:t>
            </a:r>
            <a:r>
              <a:rPr lang="en-US" dirty="0" smtClean="0"/>
              <a:t> </a:t>
            </a:r>
            <a:r>
              <a:rPr lang="en-US" dirty="0" err="1" smtClean="0"/>
              <a:t>çox</a:t>
            </a:r>
            <a:r>
              <a:rPr lang="en-US" dirty="0" smtClean="0"/>
              <a:t> </a:t>
            </a:r>
            <a:r>
              <a:rPr lang="en-US" dirty="0" err="1" smtClean="0"/>
              <a:t>boşluq</a:t>
            </a:r>
            <a:r>
              <a:rPr lang="en-US" dirty="0" smtClean="0"/>
              <a:t> </a:t>
            </a:r>
            <a:r>
              <a:rPr lang="en-US" dirty="0" err="1" smtClean="0"/>
              <a:t>ardıcıllığı</a:t>
            </a:r>
            <a:r>
              <a:rPr lang="en-US" dirty="0" smtClean="0"/>
              <a:t>) O (n log2n) (</a:t>
            </a:r>
            <a:r>
              <a:rPr lang="en-US" dirty="0" err="1" smtClean="0"/>
              <a:t>ən</a:t>
            </a:r>
            <a:r>
              <a:rPr lang="en-US" dirty="0" smtClean="0"/>
              <a:t> </a:t>
            </a:r>
            <a:r>
              <a:rPr lang="en-US" dirty="0" err="1" smtClean="0"/>
              <a:t>yaxşı</a:t>
            </a:r>
            <a:r>
              <a:rPr lang="en-US" dirty="0" smtClean="0"/>
              <a:t> </a:t>
            </a:r>
            <a:r>
              <a:rPr lang="en-US" dirty="0" err="1" smtClean="0"/>
              <a:t>bilinən</a:t>
            </a:r>
            <a:r>
              <a:rPr lang="en-US" dirty="0" smtClean="0"/>
              <a:t> </a:t>
            </a:r>
            <a:r>
              <a:rPr lang="en-US" dirty="0" err="1" smtClean="0"/>
              <a:t>ən</a:t>
            </a:r>
            <a:r>
              <a:rPr lang="en-US" dirty="0" smtClean="0"/>
              <a:t> </a:t>
            </a:r>
            <a:r>
              <a:rPr lang="en-US" dirty="0" err="1" smtClean="0"/>
              <a:t>pis</a:t>
            </a:r>
            <a:r>
              <a:rPr lang="en-US" dirty="0" smtClean="0"/>
              <a:t> </a:t>
            </a:r>
            <a:r>
              <a:rPr lang="en-US" dirty="0" err="1" smtClean="0"/>
              <a:t>boşluq</a:t>
            </a:r>
            <a:r>
              <a:rPr lang="en-US" dirty="0" smtClean="0"/>
              <a:t> </a:t>
            </a:r>
            <a:r>
              <a:rPr lang="en-US" dirty="0" err="1" smtClean="0"/>
              <a:t>ardıcıllığı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002060"/>
                </a:solidFill>
              </a:rPr>
              <a:t>O</a:t>
            </a:r>
            <a:r>
              <a:rPr lang="en-US" dirty="0" err="1" smtClean="0">
                <a:solidFill>
                  <a:srgbClr val="002060"/>
                </a:solidFill>
              </a:rPr>
              <a:t>rta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performans:</a:t>
            </a:r>
            <a:r>
              <a:rPr lang="en-US" dirty="0" err="1" smtClean="0"/>
              <a:t>boşluq</a:t>
            </a:r>
            <a:r>
              <a:rPr lang="en-US" dirty="0" smtClean="0"/>
              <a:t> </a:t>
            </a:r>
            <a:r>
              <a:rPr lang="en-US" dirty="0" err="1" smtClean="0"/>
              <a:t>ardıcıllığından</a:t>
            </a:r>
            <a:r>
              <a:rPr lang="en-US" dirty="0" smtClean="0"/>
              <a:t> </a:t>
            </a:r>
            <a:r>
              <a:rPr lang="en-US" dirty="0" err="1" smtClean="0"/>
              <a:t>asılıdır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 En </a:t>
            </a:r>
            <a:r>
              <a:rPr lang="en-US" dirty="0" err="1" smtClean="0">
                <a:solidFill>
                  <a:srgbClr val="002060"/>
                </a:solidFill>
              </a:rPr>
              <a:t>pis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  <a:r>
              <a:rPr lang="en-US" dirty="0" smtClean="0"/>
              <a:t> </a:t>
            </a:r>
            <a:r>
              <a:rPr lang="ru-RU" dirty="0" smtClean="0"/>
              <a:t>О(</a:t>
            </a:r>
            <a:r>
              <a:rPr lang="en-US" dirty="0" smtClean="0"/>
              <a:t>n) total, O(1) auxiliary</a:t>
            </a:r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Birleştirmeli</a:t>
            </a:r>
            <a:r>
              <a:rPr lang="en-US" dirty="0" smtClean="0"/>
              <a:t> </a:t>
            </a:r>
            <a:r>
              <a:rPr lang="en-US" dirty="0" err="1" smtClean="0"/>
              <a:t>Sıralama</a:t>
            </a:r>
            <a:r>
              <a:rPr lang="en-US" dirty="0" smtClean="0"/>
              <a:t> (Merge Sort)</a:t>
            </a:r>
            <a:endParaRPr lang="ru-RU" dirty="0"/>
          </a:p>
        </p:txBody>
      </p:sp>
      <p:pic>
        <p:nvPicPr>
          <p:cNvPr id="5122" name="Picture 2" descr="C:\Users\A\Desktop\merge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3286124"/>
            <a:ext cx="7429552" cy="357187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28596" y="1357298"/>
            <a:ext cx="76438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En </a:t>
            </a:r>
            <a:r>
              <a:rPr lang="en-US" sz="2400" dirty="0" err="1" smtClean="0">
                <a:solidFill>
                  <a:schemeClr val="bg1"/>
                </a:solidFill>
              </a:rPr>
              <a:t>səmərəli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çeşidləmə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alqoritmlərindən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biridir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Böl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və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</a:rPr>
              <a:t>Fəth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et </a:t>
            </a:r>
            <a:r>
              <a:rPr lang="en-US" sz="2400" dirty="0" err="1" smtClean="0">
                <a:solidFill>
                  <a:schemeClr val="bg1"/>
                </a:solidFill>
              </a:rPr>
              <a:t>prinsipi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üzərində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işləyir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err="1" smtClean="0">
                <a:solidFill>
                  <a:schemeClr val="bg1"/>
                </a:solidFill>
              </a:rPr>
              <a:t>Birləşdirmə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sıralaması</a:t>
            </a:r>
            <a:r>
              <a:rPr lang="en-US" sz="2400" dirty="0" smtClean="0">
                <a:solidFill>
                  <a:schemeClr val="bg1"/>
                </a:solidFill>
              </a:rPr>
              <a:t>, </a:t>
            </a:r>
            <a:r>
              <a:rPr lang="en-US" sz="2400" dirty="0" err="1" smtClean="0">
                <a:solidFill>
                  <a:schemeClr val="bg1"/>
                </a:solidFill>
              </a:rPr>
              <a:t>hər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bir</a:t>
            </a:r>
            <a:r>
              <a:rPr lang="en-US" sz="2400" dirty="0" smtClean="0">
                <a:solidFill>
                  <a:schemeClr val="bg1"/>
                </a:solidFill>
              </a:rPr>
              <a:t> alt </a:t>
            </a:r>
            <a:r>
              <a:rPr lang="en-US" sz="2400" dirty="0" err="1" smtClean="0">
                <a:solidFill>
                  <a:schemeClr val="bg1"/>
                </a:solidFill>
              </a:rPr>
              <a:t>siyahı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tək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elementdən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ibarət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olana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və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bu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siyahıları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sıralanan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siyahı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ilə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birləşdirənə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qədər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bir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neçə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dəfə</a:t>
            </a:r>
            <a:r>
              <a:rPr lang="en-US" sz="2400" dirty="0" smtClean="0">
                <a:solidFill>
                  <a:schemeClr val="bg1"/>
                </a:solidFill>
              </a:rPr>
              <a:t> alt </a:t>
            </a:r>
            <a:r>
              <a:rPr lang="en-US" sz="2400" dirty="0" err="1" smtClean="0">
                <a:solidFill>
                  <a:schemeClr val="bg1"/>
                </a:solidFill>
              </a:rPr>
              <a:t>siyahılara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bölünür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72000"/>
          </a:xfrm>
        </p:spPr>
        <p:txBody>
          <a:bodyPr/>
          <a:lstStyle/>
          <a:p>
            <a:r>
              <a:rPr lang="en-US" dirty="0" err="1" smtClean="0"/>
              <a:t>Addım</a:t>
            </a:r>
            <a:r>
              <a:rPr lang="en-US" dirty="0" smtClean="0"/>
              <a:t> 1 - </a:t>
            </a:r>
            <a:r>
              <a:rPr lang="en-US" dirty="0" err="1" smtClean="0"/>
              <a:t>Siyahının</a:t>
            </a:r>
            <a:r>
              <a:rPr lang="en-US" dirty="0" smtClean="0"/>
              <a:t> ilk </a:t>
            </a:r>
            <a:r>
              <a:rPr lang="en-US" dirty="0" err="1" smtClean="0"/>
              <a:t>elementini</a:t>
            </a:r>
            <a:r>
              <a:rPr lang="en-US" dirty="0" smtClean="0"/>
              <a:t> pivot </a:t>
            </a:r>
            <a:r>
              <a:rPr lang="en-US" dirty="0" err="1" smtClean="0"/>
              <a:t>olaraq</a:t>
            </a:r>
            <a:r>
              <a:rPr lang="en-US" dirty="0" smtClean="0"/>
              <a:t> </a:t>
            </a:r>
            <a:r>
              <a:rPr lang="en-US" dirty="0" err="1" smtClean="0"/>
              <a:t>nəzərdən</a:t>
            </a:r>
            <a:r>
              <a:rPr lang="en-US" dirty="0" smtClean="0"/>
              <a:t> </a:t>
            </a:r>
            <a:r>
              <a:rPr lang="en-US" dirty="0" err="1" smtClean="0"/>
              <a:t>keçirin</a:t>
            </a:r>
            <a:r>
              <a:rPr lang="en-US" dirty="0" smtClean="0"/>
              <a:t> (</a:t>
            </a:r>
            <a:r>
              <a:rPr lang="en-US" dirty="0" err="1" smtClean="0"/>
              <a:t>yəni</a:t>
            </a:r>
            <a:r>
              <a:rPr lang="en-US" dirty="0" smtClean="0"/>
              <a:t> </a:t>
            </a:r>
            <a:r>
              <a:rPr lang="en-US" dirty="0" err="1" smtClean="0"/>
              <a:t>siyahıdakı</a:t>
            </a:r>
            <a:r>
              <a:rPr lang="en-US" dirty="0" smtClean="0"/>
              <a:t> ilk </a:t>
            </a:r>
            <a:r>
              <a:rPr lang="en-US" dirty="0" err="1" smtClean="0"/>
              <a:t>mövqedəki</a:t>
            </a:r>
            <a:r>
              <a:rPr lang="en-US" dirty="0" smtClean="0"/>
              <a:t> element). </a:t>
            </a:r>
            <a:endParaRPr lang="en-US" dirty="0" smtClean="0"/>
          </a:p>
          <a:p>
            <a:r>
              <a:rPr lang="en-US" dirty="0" err="1" smtClean="0"/>
              <a:t>Addım</a:t>
            </a:r>
            <a:r>
              <a:rPr lang="en-US" dirty="0" smtClean="0"/>
              <a:t> </a:t>
            </a:r>
            <a:r>
              <a:rPr lang="en-US" dirty="0" smtClean="0"/>
              <a:t>2 - </a:t>
            </a:r>
            <a:r>
              <a:rPr lang="en-US" dirty="0" err="1" smtClean="0"/>
              <a:t>İki</a:t>
            </a:r>
            <a:r>
              <a:rPr lang="en-US" dirty="0" smtClean="0"/>
              <a:t> </a:t>
            </a:r>
            <a:r>
              <a:rPr lang="en-US" dirty="0" err="1" smtClean="0"/>
              <a:t>dəyişən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j </a:t>
            </a:r>
            <a:r>
              <a:rPr lang="en-US" dirty="0" err="1" smtClean="0"/>
              <a:t>təyin</a:t>
            </a:r>
            <a:r>
              <a:rPr lang="en-US" dirty="0" smtClean="0"/>
              <a:t> </a:t>
            </a:r>
            <a:r>
              <a:rPr lang="en-US" dirty="0" err="1" smtClean="0"/>
              <a:t>edin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Addım</a:t>
            </a:r>
            <a:r>
              <a:rPr lang="en-US" dirty="0" smtClean="0"/>
              <a:t> 3 - </a:t>
            </a:r>
            <a:r>
              <a:rPr lang="en-US" dirty="0" err="1" smtClean="0"/>
              <a:t>Siyahı</a:t>
            </a:r>
            <a:r>
              <a:rPr lang="en-US" dirty="0" smtClean="0"/>
              <a:t> [</a:t>
            </a:r>
            <a:r>
              <a:rPr lang="en-US" dirty="0" err="1" smtClean="0"/>
              <a:t>i</a:t>
            </a:r>
            <a:r>
              <a:rPr lang="en-US" dirty="0" smtClean="0"/>
              <a:t>]&gt; pivot </a:t>
            </a:r>
            <a:r>
              <a:rPr lang="en-US" dirty="0" err="1" smtClean="0"/>
              <a:t>olana</a:t>
            </a:r>
            <a:r>
              <a:rPr lang="en-US" dirty="0" smtClean="0"/>
              <a:t> </a:t>
            </a:r>
            <a:r>
              <a:rPr lang="en-US" dirty="0" err="1" smtClean="0"/>
              <a:t>qədər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artırın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dayandırın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Addım</a:t>
            </a:r>
            <a:r>
              <a:rPr lang="en-US" dirty="0" smtClean="0"/>
              <a:t> 4 - </a:t>
            </a:r>
            <a:r>
              <a:rPr lang="en-US" dirty="0" err="1" smtClean="0"/>
              <a:t>Siyahı</a:t>
            </a:r>
            <a:r>
              <a:rPr lang="en-US" dirty="0" smtClean="0"/>
              <a:t> [j] &lt;pivot </a:t>
            </a:r>
            <a:r>
              <a:rPr lang="en-US" dirty="0" err="1" smtClean="0"/>
              <a:t>olana</a:t>
            </a:r>
            <a:r>
              <a:rPr lang="en-US" dirty="0" smtClean="0"/>
              <a:t> </a:t>
            </a:r>
            <a:r>
              <a:rPr lang="en-US" dirty="0" err="1" smtClean="0"/>
              <a:t>qədər</a:t>
            </a:r>
            <a:r>
              <a:rPr lang="en-US" dirty="0" smtClean="0"/>
              <a:t> j -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azaldın</a:t>
            </a:r>
            <a:r>
              <a:rPr lang="en-US" dirty="0" smtClean="0"/>
              <a:t> </a:t>
            </a:r>
            <a:r>
              <a:rPr lang="en-US" dirty="0" err="1" smtClean="0"/>
              <a:t>və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dayandırın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642910" y="3929066"/>
            <a:ext cx="164307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ALQORITM</a:t>
            </a:r>
            <a:endParaRPr lang="ru-RU" sz="1400" dirty="0">
              <a:solidFill>
                <a:srgbClr val="C00000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714744" y="3929066"/>
            <a:ext cx="164307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EN YAXSI</a:t>
            </a:r>
            <a:endParaRPr lang="ru-RU" sz="1400" dirty="0">
              <a:solidFill>
                <a:srgbClr val="C00000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500826" y="3929066"/>
            <a:ext cx="164307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EN PIS</a:t>
            </a:r>
            <a:endParaRPr lang="ru-RU" sz="1400" dirty="0">
              <a:solidFill>
                <a:srgbClr val="C0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0034" y="4643446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Bubble 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0034" y="5643578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Insertion 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0034" y="5143512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Merge 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0034" y="6143644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Selection Sort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571868" y="4714884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Ω(</a:t>
            </a:r>
            <a:r>
              <a:rPr lang="en-US" dirty="0" smtClean="0">
                <a:solidFill>
                  <a:schemeClr val="bg1"/>
                </a:solidFill>
              </a:rPr>
              <a:t>n)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571868" y="5214950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Ω(</a:t>
            </a:r>
            <a:r>
              <a:rPr lang="en-US" dirty="0" smtClean="0">
                <a:solidFill>
                  <a:schemeClr val="bg1"/>
                </a:solidFill>
              </a:rPr>
              <a:t>n log(n))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3571868" y="5715016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Ω(</a:t>
            </a:r>
            <a:r>
              <a:rPr lang="en-US" dirty="0" smtClean="0">
                <a:solidFill>
                  <a:schemeClr val="bg1"/>
                </a:solidFill>
              </a:rPr>
              <a:t>n)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571868" y="6215082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smtClean="0">
                <a:solidFill>
                  <a:schemeClr val="bg1"/>
                </a:solidFill>
              </a:rPr>
              <a:t>Ω(</a:t>
            </a:r>
            <a:r>
              <a:rPr lang="en-US" dirty="0" smtClean="0">
                <a:solidFill>
                  <a:schemeClr val="bg1"/>
                </a:solidFill>
              </a:rPr>
              <a:t>n^2)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29388" y="4786322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O(n^2)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429388" y="5286388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O(n log(n))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429388" y="5786454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O(n^2)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429388" y="6286520"/>
            <a:ext cx="2000264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O(n^2)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Addım</a:t>
            </a:r>
            <a:r>
              <a:rPr lang="en-US" dirty="0" smtClean="0"/>
              <a:t> </a:t>
            </a:r>
            <a:r>
              <a:rPr lang="en-US" dirty="0" smtClean="0"/>
              <a:t>1 - </a:t>
            </a:r>
            <a:r>
              <a:rPr lang="en-US" dirty="0" err="1" smtClean="0"/>
              <a:t>İstənilən</a:t>
            </a:r>
            <a:r>
              <a:rPr lang="en-US" dirty="0" smtClean="0"/>
              <a:t> </a:t>
            </a:r>
            <a:r>
              <a:rPr lang="en-US" dirty="0" err="1" smtClean="0"/>
              <a:t>elementi</a:t>
            </a:r>
            <a:r>
              <a:rPr lang="en-US" dirty="0" smtClean="0"/>
              <a:t> pivot </a:t>
            </a:r>
            <a:r>
              <a:rPr lang="en-US" dirty="0" err="1" smtClean="0"/>
              <a:t>halına</a:t>
            </a:r>
            <a:r>
              <a:rPr lang="en-US" dirty="0" smtClean="0"/>
              <a:t> </a:t>
            </a:r>
            <a:r>
              <a:rPr lang="en-US" dirty="0" err="1" smtClean="0"/>
              <a:t>gətirin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err="1" smtClean="0"/>
              <a:t>Addım</a:t>
            </a:r>
            <a:r>
              <a:rPr lang="en-US" dirty="0" smtClean="0"/>
              <a:t> </a:t>
            </a:r>
            <a:r>
              <a:rPr lang="en-US" dirty="0" smtClean="0"/>
              <a:t>2 - </a:t>
            </a:r>
            <a:r>
              <a:rPr lang="en-US" dirty="0" err="1" smtClean="0"/>
              <a:t>Dizini</a:t>
            </a:r>
            <a:r>
              <a:rPr lang="en-US" dirty="0" smtClean="0"/>
              <a:t> pivot </a:t>
            </a:r>
            <a:r>
              <a:rPr lang="en-US" dirty="0" err="1" smtClean="0"/>
              <a:t>əsasında</a:t>
            </a:r>
            <a:r>
              <a:rPr lang="en-US" dirty="0" smtClean="0"/>
              <a:t> </a:t>
            </a:r>
            <a:r>
              <a:rPr lang="en-US" dirty="0" err="1" smtClean="0"/>
              <a:t>bölün</a:t>
            </a:r>
            <a:r>
              <a:rPr lang="en-US" dirty="0" smtClean="0"/>
              <a:t>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Addım</a:t>
            </a:r>
            <a:r>
              <a:rPr lang="en-US" dirty="0" smtClean="0"/>
              <a:t> </a:t>
            </a:r>
            <a:r>
              <a:rPr lang="en-US" dirty="0" smtClean="0"/>
              <a:t>3 </a:t>
            </a:r>
            <a:r>
              <a:rPr lang="en-US" dirty="0" smtClean="0"/>
              <a:t>– </a:t>
            </a:r>
            <a:r>
              <a:rPr lang="en-US" dirty="0" err="1" smtClean="0"/>
              <a:t>Pivotdan</a:t>
            </a:r>
            <a:r>
              <a:rPr lang="en-US" dirty="0" smtClean="0"/>
              <a:t> </a:t>
            </a:r>
            <a:r>
              <a:rPr lang="en-US" dirty="0" err="1" smtClean="0"/>
              <a:t>kicikler</a:t>
            </a:r>
            <a:r>
              <a:rPr lang="en-US" dirty="0" smtClean="0"/>
              <a:t> sola, </a:t>
            </a:r>
            <a:r>
              <a:rPr lang="en-US" dirty="0" err="1" smtClean="0"/>
              <a:t>boyukler</a:t>
            </a:r>
            <a:r>
              <a:rPr lang="en-US" dirty="0" smtClean="0"/>
              <a:t> saga </a:t>
            </a:r>
            <a:r>
              <a:rPr lang="en-US" dirty="0" err="1" smtClean="0"/>
              <a:t>olmaqlatez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şəkildə</a:t>
            </a:r>
            <a:r>
              <a:rPr lang="en-US" dirty="0" smtClean="0"/>
              <a:t> </a:t>
            </a:r>
            <a:r>
              <a:rPr lang="en-US" dirty="0" err="1" smtClean="0"/>
              <a:t>sıralayın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Sıralama</a:t>
            </a:r>
            <a:r>
              <a:rPr lang="en-US" dirty="0" smtClean="0"/>
              <a:t> (Quick Sort)</a:t>
            </a:r>
            <a:endParaRPr lang="ru-RU" dirty="0"/>
          </a:p>
        </p:txBody>
      </p:sp>
      <p:pic>
        <p:nvPicPr>
          <p:cNvPr id="6146" name="Picture 2" descr="C:\Users\A\Desktop\0_-pNMmmOnNMkx81P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357562"/>
            <a:ext cx="8143900" cy="35004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188</TotalTime>
  <Words>458</Words>
  <Application>Microsoft Office PowerPoint</Application>
  <PresentationFormat>Экран (4:3)</PresentationFormat>
  <Paragraphs>62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Бумажная</vt:lpstr>
      <vt:lpstr>Sorting alqoritmləri</vt:lpstr>
      <vt:lpstr>Слайд 2</vt:lpstr>
      <vt:lpstr>Eklemeli Sıralama (Insertion Sort)</vt:lpstr>
      <vt:lpstr>Слайд 4</vt:lpstr>
      <vt:lpstr>Kabuk Sıralaması (Shell Sort)</vt:lpstr>
      <vt:lpstr>Слайд 6</vt:lpstr>
      <vt:lpstr>Birleştirmeli Sıralama (Merge Sort)</vt:lpstr>
      <vt:lpstr>Слайд 8</vt:lpstr>
      <vt:lpstr>Hızlı Sıralama (Quick Sort)</vt:lpstr>
      <vt:lpstr>Kabarcık Sıralaması (Bubble Sort)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alqoritmləri</dc:title>
  <dc:creator>A</dc:creator>
  <cp:lastModifiedBy>A</cp:lastModifiedBy>
  <cp:revision>33</cp:revision>
  <dcterms:created xsi:type="dcterms:W3CDTF">2021-10-19T21:44:13Z</dcterms:created>
  <dcterms:modified xsi:type="dcterms:W3CDTF">2021-10-20T01:03:48Z</dcterms:modified>
</cp:coreProperties>
</file>