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notesSlides/notesSlide1.xml" ContentType="application/vnd.openxmlformats-officedocument.presentationml.notesSlide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0"/>
  </p:notesMasterIdLst>
  <p:sldIdLst>
    <p:sldId id="256" r:id="rId2"/>
    <p:sldId id="295" r:id="rId3"/>
    <p:sldId id="257" r:id="rId4"/>
    <p:sldId id="258" r:id="rId5"/>
    <p:sldId id="296" r:id="rId6"/>
    <p:sldId id="26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59" r:id="rId15"/>
    <p:sldId id="260" r:id="rId16"/>
    <p:sldId id="261" r:id="rId17"/>
    <p:sldId id="265" r:id="rId18"/>
    <p:sldId id="262" r:id="rId19"/>
    <p:sldId id="267" r:id="rId20"/>
    <p:sldId id="275" r:id="rId21"/>
    <p:sldId id="297" r:id="rId22"/>
    <p:sldId id="298" r:id="rId23"/>
    <p:sldId id="263" r:id="rId24"/>
    <p:sldId id="264" r:id="rId25"/>
    <p:sldId id="276" r:id="rId26"/>
    <p:sldId id="278" r:id="rId27"/>
    <p:sldId id="279" r:id="rId28"/>
    <p:sldId id="280" r:id="rId29"/>
    <p:sldId id="281" r:id="rId30"/>
    <p:sldId id="282" r:id="rId31"/>
    <p:sldId id="294" r:id="rId32"/>
    <p:sldId id="268" r:id="rId33"/>
    <p:sldId id="269" r:id="rId34"/>
    <p:sldId id="270" r:id="rId35"/>
    <p:sldId id="271" r:id="rId36"/>
    <p:sldId id="272" r:id="rId37"/>
    <p:sldId id="273" r:id="rId38"/>
    <p:sldId id="27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F3F252C2-1B15-49A2-B30F-15A35F4696B7}">
          <p14:sldIdLst>
            <p14:sldId id="256"/>
            <p14:sldId id="295"/>
            <p14:sldId id="257"/>
            <p14:sldId id="258"/>
            <p14:sldId id="296"/>
            <p14:sldId id="266"/>
            <p14:sldId id="287"/>
            <p14:sldId id="288"/>
            <p14:sldId id="289"/>
            <p14:sldId id="290"/>
            <p14:sldId id="291"/>
            <p14:sldId id="292"/>
            <p14:sldId id="293"/>
            <p14:sldId id="259"/>
            <p14:sldId id="260"/>
            <p14:sldId id="261"/>
            <p14:sldId id="265"/>
            <p14:sldId id="262"/>
            <p14:sldId id="267"/>
            <p14:sldId id="275"/>
            <p14:sldId id="297"/>
            <p14:sldId id="298"/>
            <p14:sldId id="263"/>
            <p14:sldId id="264"/>
            <p14:sldId id="276"/>
            <p14:sldId id="278"/>
            <p14:sldId id="279"/>
            <p14:sldId id="280"/>
            <p14:sldId id="281"/>
            <p14:sldId id="282"/>
            <p14:sldId id="294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kan Kubilay" initials="AK" lastIdx="1" clrIdx="0">
    <p:extLst>
      <p:ext uri="{19B8F6BF-5375-455C-9EA6-DF929625EA0E}">
        <p15:presenceInfo xmlns:p15="http://schemas.microsoft.com/office/powerpoint/2012/main" userId="0870943ff0b864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Orta Stil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3817" autoAdjust="0"/>
  </p:normalViewPr>
  <p:slideViewPr>
    <p:cSldViewPr snapToGrid="0">
      <p:cViewPr varScale="1">
        <p:scale>
          <a:sx n="63" d="100"/>
          <a:sy n="63" d="100"/>
        </p:scale>
        <p:origin x="780" y="-400"/>
      </p:cViewPr>
      <p:guideLst/>
    </p:cSldViewPr>
  </p:slideViewPr>
  <p:outlineViewPr>
    <p:cViewPr>
      <p:scale>
        <a:sx n="33" d="100"/>
        <a:sy n="33" d="100"/>
      </p:scale>
      <p:origin x="0" y="-116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6T13:29:0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4753,'-34'2'1336,"3"-1"297,-4 6-1273,3 2-248,6 5-8,10 2-152,2 2 8,6-3-120,6 10-440,5-6-1073,-8-14 169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04:04.7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 79 760,'-22'-8'1637,"19"6"-1197,0 1-1,1 0 0,-1-1 1,0 1-1,-1 0 0,1 1 1,0-1-1,0 1-439,2 0 46,1 1 1,-1-1-1,1 1 0,0-1 1,-1 1-1,1-1 0,0 1 0,-1-1 1,1 1-1,0 0 0,0-1 1,0 1-1,-1 0 0,1-1 1,0 1-1,0 0 0,0-1 1,0 1-1,0-1 0,0 1 1,0 0-1,1-1 0,-1 1 1,0 0-1,0-1-46,3 21 154,0 1-15,2 1 0,0-1 0,5 7-139,1 9 197,82 319 485,-58-221-656,10 54-2,-41-181-3,0-12 33,5-19 47,-5 12-108,77-165 42,10-30-15,-27 63 36,-2-12-56,-40 89 4,0 0 13,9-14-17,-29 76-144,-2 3 90,0 0-1,0 0 1,0 0 0,0 1-1,0-1 1,0 0 0,0 0 0,0 0-1,0 0 1,0 0 0,0 0-1,0 0 1,0 0 0,1 0 0,-1 0-1,0 0 1,0 0 0,0 0-1,0 0 1,0 0 0,0 0-1,0 0 1,0 0 0,0 0 0,0 0-1,0 0 1,0 0 0,1 0-1,-1 0 1,0 0 0,0 0 0,0-1-1,0 1 1,0 0 0,0 0-1,0 0 1,0 0 0,0 0 0,0 0-1,0 0 1,0 0 0,0 0 54,2 5-1550</inkml:trace>
  <inkml:trace contextRef="#ctx0" brushRef="#br0" timeOffset="1254.418">674 922 2865,'-51'45'782,"41"-39"-1100,9-11-1237,11-13 2040,3 7 86,1 1-1,0 1 1,1 0-1,0 1 1,0 0 0,5 0-571,-14 5 54,134-62 2229,-134 61-1800,-18 6-323,-20 9-212,5 6 4,-9 12-91,-30 32 139,56-50 1,8-8 8,0 0 0,0-1 0,0 0 0,-1 1 1,1-1-1,0 0 0,-1 0 0,1 0 0,-1 0 0,0-1 1,0 1-1,0-1 0,0 1 0,0-1 0,0 0 0,0 0 1,-2 0-10,9 7 113,5 8-97,0 0 1,-1 0-1,-1 1 1,0 0-1,-1 0 1,-1 1-1,-1-1 1,1 10-17,0 5 58,-2-1 0,0 15-58,-4-42 17,0-6 58,0-11 89,3 6-155,0 1-1,1-1 1,0 1 0,0-1-1,0 1 1,1 0 0,0 0 0,0 0-1,4-4-8,36-34-2,-39 40 1,-1 1 1,1 0-1,0 0 1,0 0-1,0 0 1,0 1-1,1 0 1,-1 0-1,1 0 1,-1 1-1,1-1 1,-1 2-1,1-1 1,0 0-1,5 1 1,-7 0 1,1 1 1,-1-1-1,1 1 0,-1 0 1,1 0-1,-1 0 0,0 0 1,1 1-1,-1 0 0,0 0 1,0 0-1,0 0 0,0 1 1,-1-1-1,1 1 0,-1 0 1,3 2-2,-4-2 1,0 1 0,0-1 0,-1 0 0,1 1 0,-1-1 0,0 1 0,0-1 0,0 1 0,0 0 0,0-1 0,-1 1 0,0 0 0,0-1 0,0 1 0,0 0 0,-1 3-1,-1 11 12,-1 0 1,-6 16-13,8-28 1,-11 33 38,-2 0-1,-1-1 0,-2-1 1,-2 0-1,-2-1-38,-12 19 175,-3-2 1,-36 42-176,67-89-6,1-1-19,0 0-1,0 0 0,-1 0 1,0 0-1,0-1 1,0 1-1,-1-1 1,1-1-1,-6 4 26,11-8-23,1 1 1,-1 0-1,0 0 0,0-1 0,0 1 1,0 0-1,0 0 0,0-1 1,0 1-1,0 0 0,0 0 0,0-1 1,0 1-1,0 0 0,0 0 1,0-1-1,0 1 0,0 0 0,0 0 1,0-1-1,0 1 0,0 0 1,0 0-1,-1-1 0,1 1 0,0 0 1,0 0-1,0 0 0,0-1 0,-1 1 1,1 0-1,0 0 0,0 0 1,0 0-1,-1-1 0,1 1 0,0 0 1,0 0-1,-1 0 0,1 0 1,0 0-1,0 0 0,-1 0 0,1 0 1,0 0-1,0 0 0,-1 0 1,1 0-1,0 0 0,0 0 0,-1 0 1,1 0-1,0 0 0,0 0 1,-1 0-1,1 0 0,0 0 0,0 0 1,-1 0-1,1 0 0,0 1 0,0-1 1,0 0-1,-1 0 0,1 0 1,0 0-1,0 1 0,0-1 0,-1 0 23,11-21-1807,-9 20 1737,17-30-2058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07:01.1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310 41 768,'0'-40'6326,"-2"62"-6147,0 0-1,-2 0 1,-5 21-179,4-24 80,-10 51 301,2-16 129,3 1 0,0 24-510,-6 194 373,-12 118-99,26-373-266,-43 324 149,-3-74-111,32-173 125,4 2 1,3 43-172,-3 17 34,8-109-9,-4 31 121,-9 41-146,8-72 140,3 0 0,2 0 0,2 1 0,3 23-140,-2-46-58,0-20 50,1 0-1,0-1 0,0 1 1,0 0-1,1-1 0,-1 1 0,1-1 1,1 1-1,1 4 9,4-3 145,-8-7-181,1 0 0,0 0 1,0 0-1,0 0 0,0 0 1,0 0-1,0 0 0,0 0 0,0-1 1,0 1-1,0 0 0,0 0 1,0 0-1,0 0 0,0 0 0,0 0 1,0 0-1,0 0 0,0-1 0,0 1 1,0 0-1,1 0 0,-1 0 1,0 0-1,0 0 0,0 0 0,0 0 1,0 0-1,0 0 0,0 0 1,0-1-1,0 1 0,0 0 0,0 0 1,0 0-1,1 0 0,-1 0 1,0 0-1,0 0 0,0 0 0,0 0 1,0 0-1,0 0 0,0 0 1,0 0-1,1 0 0,-1 0 0,0 0 36,-14-22-1281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10:27.3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 2762 2000,'-2'2'310,"0"-1"0,0 0 0,0 0-1,-1 0 1,1 0 0,0 0 0,-1 0-1,1-1 1,-1 1 0,1-1-1,-1 1 1,1-1 0,-1 0 0,1 0-1,-1 0 1,1-1 0,-1 1 0,1-1-1,0 1 1,-3-2-310,4 1 21,1 0 1,0 0-1,0 0 0,0-1 0,0 1 1,-1 0-1,2 0 0,-1-1 0,0 1 1,0 0-1,0 0 0,0 0 0,1-1 1,-1 1-1,1 0 0,-1 0 0,1 0 1,-1 0-1,1 0 0,0 0-21,0-3 33,3-6-23,0 0 1,1 0 0,0 1 0,1-1-1,0 1 1,2-2-11,5-6 9,8-14 246,20-20-255,5-10 430,48-75 288,57-58-718,-86 118 197,-5 7 147,8-17-344,-18 17 74,4 3-1,49-47-73,-70 76 118,-1-2-1,-2-1 1,0-3-118,54-71 90,23-19-100,28-35 17,-65 96 11,-49 52-10,0-1 0,-2-1 0,0-1-1,11-17-7,-18 22-2,1 1-1,1 0 0,4-3 3,-3 3-10,0-1 0,8-12 10,193-305 30,-177 278-80,5-1 50,-2 2-33,-2-4 33,50-67-181,-41 61 151,-43 54 20,2-4-332,-7 16 211,-1-1 0,1 0 0,0 1 0,0 0 0,-1-1 0,1 1 0,0-1 0,0 1-1,0 0 1,-1-1 0,1 1 0,0 0 0,0 0 0,0 0 0,0 0 0,0 0 0,0 0 0,-1 0 0,2 0 131,4 0-722,13-2-1255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13:39.5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5451 77 3105,'-1'-5'504,"1"-4"32,1 0-1376,-1 8-145,0-1-391</inkml:trace>
  <inkml:trace contextRef="#ctx0" brushRef="#br0" timeOffset="1">207 123 176,'2'-32'5257,"0"31"-5208,1 0-1,-1 0 1,0 0 0,1 0-1,-1 0 1,1 0 0,-1 1-1,1-1 1,-1 1 0,1 0-1,-1 0 1,1 0 0,2 0-49,7-1 87,141-8 351,-113 6-237,-18 0 8,1 2 0,20 1-209,32 7 153,-11-1-38,-1-3 1,56-4-116,-28-8 422,15-6-422,-50 8 78,0 2 0,29 3-78,-27 2 60,0-4 0,15-4-60,-21 0 65,-11-1-28,1 3 1,-1 2 0,1 1 0,0 2 0,15 3-38,89 10 67,51-6-67,-67-3 64,-1 6 1,20 8-65,-45-7 17,1-5 0,0-4 0,36-7-17,-106 6 4,-1 0 0,1 2 1,20 5-5,99 23 33,-78-13-13,51 2 3,-78-13 5,-2 1 0,44 14-28,-72-15 11,51 15 65,9-1-76,-54-15 34,0-2-1,0 0 1,0-1-1,0-2 1,4-1-34,35-3 77,-24 0-57,1 1 0,-1 3-1,1 1 1,3 3-20,186 32 70,-190-28-58,83 18-17,-47-10 39,0-4 0,33 1-34,-40-6 35,-26-3 14,-26-3 12,1 1 1,0 0-1,-1 2 0,12 3-61,-28-7 43,-1 0-22,0 0 3,0 0-29,0 0 16,0 0-7,13 0-2514,-10 0 724</inkml:trace>
  <inkml:trace contextRef="#ctx0" brushRef="#br0" timeOffset="2">2332 6074 1704,'0'1'119,"0"-1"-1,0 1 0,0-1 0,1 1 1,-1-1-1,0 0 0,0 1 1,1-1-1,-1 1 0,0-1 0,0 0 1,1 1-1,-1-1 0,0 0 0,1 1 1,-1-1-1,1 0 0,-1 0 0,0 1 1,1-1-1,-1 0 0,1 0 1,-1 0-1,1 0 0,-1 1 0,0-1 1,1 0-1,-1 0 0,1 0 0,0 0-118,2-1 1278,-12-3-164,6 2-1040,-3 0 18,-1 0 0,1-1 1,0 0-1,0 0 0,1 0 1,-1-1-1,1 0 0,-5-4-92,-45-35 201,46 35-153,0-1 0,1 0 1,0 0-1,0-1 0,1 0 1,0-1-1,-4-9-48,-21-29 46,9 23-19,-1 2 0,-1 1 1,-1 1-1,-7-4-27,2 2 175,0-2-1,-17-21-174,16 15 131,-1 2-1,-1 1 1,-3 1-131,-6-6 218,-21-22-218,35 31 83,-1 1 1,-19-11-84,26 19 63,-1-1 1,2-2 0,0 0 0,2-1-1,-6-7-63,-39-59 146,37 48-111,0 1 0,-3 2 0,-12-10-35,-17-8 85,-2 2-1,-2 3 1,-2 3 0,-26-11-85,62 37 2,0-1 1,2-2 0,1 0 0,0-2-1,2-1 1,0-2-3,-14-19 11,2-1-1,2-2 1,-3-10-11,-15-39-8,29 51 33,-13-16-25,17 31 16,-2 1 0,-1 1 0,-1 1 0,-2 1 0,-2 0-16,-19-18 20,3-3 0,-34-48-20,12 15 391,65 80-651,-12-13 746,6 10-3997,7 5 1413</inkml:trace>
  <inkml:trace contextRef="#ctx0" brushRef="#br0" timeOffset="3">79 3384 656,'-10'0'6830,"84"2"-5803,-43 0-784,0-2 0,27-3-243,59-12 487,-30 4-275,0 3 0,2 4-212,551 21 696,-471-13-528,5 1-114,-134-2-56,0 2 1,-1 2 0,15 5 1,-16-3 5,1-1 0,0-2 0,0-2 0,0-1 0,1-2 1,-1-2-1,0-2 0,20-3-5,400-48 36,-397 49-29,2 2 0,-1 4 0,0 2-1,7 4-6,-1 0 3,-1-4 0,1-2 0,31-6-3,31-11 96,66-7 16,212 5-76,-105 16 61,-147-2-80,43 1 41,-114 2-33,-40 0 6,29 3-31,-61 1-15,-10-1-2891,-5-3 923</inkml:trace>
  <inkml:trace contextRef="#ctx0" brushRef="#br0" timeOffset="4">2742 5990 2160,'-14'7'3131,"12"-6"-3009,-1 0 1,1 0 0,-1 0-1,1-1 1,0 1 0,-1-1-1,1 1 1,-1-1 0,0 0-1,1 0 1,-1 0 0,1 0-1,-3-1-122,5 1 24,0 0 0,-1 0 0,1 0 0,0-1 0,0 1-1,-1 0 1,1 0 0,0-1 0,0 1 0,0 0-1,-1 0 1,1-1 0,0 1 0,0 0 0,0-1 0,0 1-1,0 0 1,0-1 0,-1 1 0,1 0 0,0-1-1,0 1 1,0 0 0,0-1 0,0 1 0,0 0-1,0-1 1,0 1-24,0-16 136,1 0 0,0 0 0,1 0 0,1 0 0,0 1 0,1-1 0,5-10-136,-5 12 62,19-58 174,4 0-1,6-5-235,-11 25 36,93-202 540,65-92-576,-102 199 61,-6-3 0,51-155-61,39-197 260,-40 94-271,-19 68-2,-54 181-12,7 3 0,67-129 25,-54 140-20,8-42 20,-13 24 49,28-42-49,-8 25-5,18-55 14,-14 29-8,29-77-11,-15 33 30,-60 158-172,9-7 152,-47 91-185,-6 12-11,-6 17-62,8-19 146,-1 0 1,1 0-1,0-1 1,0 1-1,0 0 1,0 0-1,0 0 1,0 0-1,1 0 1,-1 0-1,1 0 1,-1-1-1,1 1 1,0 0-1,-1 0 0,1-1 1,0 1-1,0 0 1,1 1 111,14 7-1482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13:39.5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58 86 1416,'-23'-9'2767,"20"7"-2350,0 0 0,-1 1 0,1 0-1,-1 0 1,1 0 0,-1 0 0,0 0 0,-2 0-417,6 10 832,4 46-622,3 0-1,6 17-209,-8-44 53,15 86 35,3 17 180,30 95-268,-49-211 12,-4-12-6,1 1-1,0 0 0,0-1 1,0 1-1,0-1 0,1 1 0,-1-1 1,1 1-1,0-1 0,0 0 1,0 0-1,2 1-5,-4-4 6,0 1 0,0-1 0,1 0 1,-1 0-1,0 0 0,0 0 0,1 0 0,-1 0 1,0 0-1,0 1 0,1-1 0,-1 0 0,0 0 0,1 0 1,-1 0-1,0 0 0,0 0 0,1 0 0,-1-1 0,0 1 1,0 0-1,1 0 0,-1 0 0,0 0 0,1 0 0,-1 0 1,0 0-1,0-1 0,0 1 0,1 0 0,-1 0 0,0 0 1,0-1-1,0 1 0,1 0 0,-1 0 0,0 0 0,0-1 1,0 1-1,0 0 0,0 0 0,1-1 0,-1 1 0,0 0 1,0-1-1,0 1 0,0 0 0,0-1-6,5-19 304,-4 13-305,47-201 114,-29 136-53,24-57-60,-22 76 27,3 2-1,2 0 1,28-40-27,-43 72-1,0 1 0,2 1 0,0 0 1,0 1-1,2 0 0,11-8 1,-22 23-243,-4 7-356,-6 15-1044,3-13 859,-1 8-887</inkml:trace>
  <inkml:trace contextRef="#ctx0" brushRef="#br0" timeOffset="1">645 576 1488,'6'22'4919,"4"-1"-3496,-7-16-1365,0 1-1,0 0 1,-1 0-1,0 0 1,0 1-1,0-1 0,-1 0 1,0 1-58,0 1 79,0 6 15,1 0 0,-2-1-1,0 1 1,-1 0 0,0-1 0,-1 1-1,0-1 1,-3 7-94,-3 22 93,1 0-1,2 1 0,3 0 0,1 0 1,3 32-93,-2-73-29,1 1-1,-1 0 1,1-1 0,-1 1 0,1 0 0,0-1 0,0 1 0,0-1 0,0 1-1,1 0 30,-1-2-71,-1 0-1,1 0 0,0-1 0,0 1 0,-1 0 0,1 0 0,0-1 0,0 1 0,-1-1 0,1 1 1,0-1-1,0 1 0,0-1 0,0 1 0,0-1 0,0 0 0,0 0 0,0 1 0,0-1 0,0 0 1,0 0-1,0 0 0,0 0 0,0 0 0,0 0 0,0-1 0,0 1 0,0 0 72,20-8-1635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13:39.5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 0 2937,'3'4'306,"0"-1"0,-1 1 0,0 0 0,1 0 0,-2 0 0,1 0 1,0 1-1,-1-1 0,0 0 0,0 1 0,0-1 0,0 0 0,-1 1 1,1-1-1,-1 1 0,-1-1 0,1 1 0,0-1 0,-1 1-306,-3 17-285,0-1 0,-1 0 0,-3 8 285,1-5 466,1 2-425,1 0-1,1 0 0,1 0 0,2 0 0,0 1 0,2-1 1,1 3-41,3 5 70,1-1 1,2 0 0,1 0 0,2-1-1,2 1-70,-11-26 16,15 37 207,12 21-223,-23-53 43,1 0 0,1-1 1,-1 1-1,2-1 0,-1-1 0,2 1 1,3 2-44,-12-12 11,-1-1 1,0 1-1,1-1 1,-1 1 0,0-1-1,1 0 1,-1 1-1,1-1 1,-1 0-1,1 0 1,-1 1 0,0-1-1,1 0 1,-1 0-1,1 1 1,-1-1 0,1 0-1,0 0 1,-1 0-1,1 0 1,-1 0-1,1 0 1,-1 0 0,1 0-1,-1 0-11,7-12 363,-2-1-421,71-156 117,9-12 111,39-50-170,-108 201 30,12-18 6,-15 27-49,-1 0 0,8-20 13,-19 38-9,2-3 6,-3 5-1,0 1 1,0 0-1,0 0 1,-1 0-1,1 0 1,0 0-1,0 0 1,0 0-1,0 0 1,0-1-1,0 1 1,0 0-1,0 0 0,0 0 1,-1 0-1,1 0 1,0 0-1,0 0 1,0 0-1,0 0 1,0 0-1,0 0 1,0 0-1,-1 0 1,1 0-1,0 0 1,0 0-1,0 0 1,0 0-1,0 0 1,0 0-1,-1 0 1,1 0-1,0 0 1,0 0-1,0 0 1,0 0-1,0 0 1,0 0-1,0 0 1,-1 0-1,1 0 0,0 1 1,0-1-1,0 0 1,0 0-1,0 0 1,0 0-1,0 0 1,0 0-1,0 0 1,-1 1 3,-2 8-338,2-4 188,-15 53-2387,-6 16 730</inkml:trace>
  <inkml:trace contextRef="#ctx0" brushRef="#br0" timeOffset="1">617 762 1344,'-1'0'93,"1"1"0,0-1 0,0 0 0,0 0 0,0 0 0,-1 0-1,1 1 1,0-1 0,0 0 0,0 0 0,-1 0 0,1 0 0,0 0 0,0 1-1,-1-1 1,1 0 0,0 0 0,0 0 0,-1 0 0,1 0 0,0 0 0,0 0-1,-1 0 1,1 0 0,0 0 0,0 0 0,-1 0 0,1 0 0,0 0 0,0 0-1,-1 0 1,1 0 0,0-1 0,0 1 0,0 0 0,-1 0 0,1 0 0,0 0-1,0 0 1,-1-1 0,1 1 0,0 0 0,0 0 0,0 0 0,0-1 0,0 1-1,-1 0 1,1 0 0,0 0 0,0-1 0,0 1 0,0 0 0,0 0 0,0-1-1,0 1 1,0 0 0,0 0 0,0-1 0,0 1 0,0 0 0,0 0 0,0-1-1,0 1 1,0 0-93,-2-19 671,2 19-572,0-4-28,0 0-31,0-1 0,0 0-1,1 1 1,-1-1 0,1 0 0,0 1 0,0-1-1,1 1 1,-1-1 0,1 1 0,0 0-1,0-1 1,0 1 0,1 0 0,2-3-40,-2 3 0,1-4 4,1 1-1,0 0 1,0 1-1,1-1 1,-1 1-1,2 0 1,-1 0-1,0 1 1,1 0-1,0 0 1,0 0-1,1 1 1,-1 0-1,4-1-3,-2 3 5,0 0 0,0 0-1,0 1 1,0 0 0,0 1-1,1-1 1,-1 2 0,0-1-1,6 2-4,-11-1-1,0 0 0,0 0 0,1 0 0,-1 0 0,0 1 0,-1 0 0,1 0 0,0 0 0,0 0 0,-1 0 0,1 1 0,-1-1-1,0 1 1,0 0 0,0 0 0,0 0 0,0 1 0,-1-1 0,1 0 0,-1 1 0,0 0 0,1 2 1,-1-1 3,0 1 0,-1 0 0,1 0 0,-1 1 0,0-1 0,-1 0 0,1 0 0,-1 0-1,0 1 1,-1-1 0,0 0 0,0 0 0,0 0 0,0 0 0,-1 0 0,0 0 0,-1 0 0,1 0 0,-1-1 0,0 1 0,0-1 0,-1 0 0,-3 4-3,-6 6 66,0-1 0,-1 0 1,0-1-1,-1 0 0,0-2 1,-1 0-1,-2 1-66,14-10 7,0 0 1,0 1 0,0 0-1,1-1 1,-1 1 0,1 1 0,-1-1 0,0 2-8,3-4 0,1 0 1,-1-1-1,1 1 1,-1 0 0,1 0-1,0 0 1,-1 0-1,1 0 1,0 0-1,0 0 1,0 0 0,0 0-1,0 0 1,0 0-1,0 0 1,0 0-1,0 0 1,0-1 0,0 1-1,1 0 1,-1 0-1,0 0 1,1 0-1,-1 0 1,1 0 0,-1 0-1,1-1 1,-1 1-1,1 0 1,0 0-1,-1-1 1,1 1 0,0 0-1,-1-1 1,1 1-1,0-1 1,0 1-1,0-1 1,0 1-1,10 7 7,1-1-1,0 0 1,1-1 0,0-1 0,0 0-1,0 0-6,-1-1 16,0 0 0,-1 1 0,1 0-1,-1 1 1,-1 0 0,1 1 0,7 7-16,-16-13 8,0 1 0,-1 0 1,1 0-1,0 0 0,-1 0 1,0 0-1,1 0 0,-1 0 1,0 0-1,0 0 0,0 1 1,-1-1-1,1 0 0,0 1 1,-1-1-1,0 1 0,1-1 0,-1 1 1,0-1-1,0 0 0,-1 1 1,1-1-1,0 1 0,-1-1 1,1 0-1,-1 1 0,0-1 1,0 0-1,0 1 0,0-1 1,0 0-1,0 0 0,-1 0 1,1 0-1,-1 1-8,-6 6 75,1 0 0,-1 0-1,-1-1 1,1 0 0,-2 0 0,-3 2-75,-14 8 217,0-2 1,-1-1-1,-4 1-217,13-8-109,0 2-1,1 0 1,0 1-1,0 0 0,1 2 1,1 0-1,0 1 1,0 1 109,-7 10-1891,3-6-126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13:39.5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46 4497,'0'-3'3613,"-2"-6"-4121,3 12 523,-1 0 0,0 0 0,1 0 0,0 0 0,0 1 0,0-1 0,1 2-15,8 26 45,3 18 354,10 24-399,15 13 581,-19-43-70,6 21-511,52 207 470,-33-107-296,-44-163-173,0-1-1,0 0 0,0 1 0,0-1 1,0 0-1,0 1 0,0-1 0,1 0 1,-1 1-1,0-1 0,0 0 0,0 1 0,0-1 1,0 0-1,1 1 0,-1-1 0,0 0 1,0 0-1,1 1 0,-1-1 0,0 0 0,0 0 1,1 1-1,-1-1 0,0 0 0,1 0 1,-1 0-1,0 0 0,1 1 0,-1-1 1,0 0-1,1 0 0,-1 0 0,0 0 0,1 0 1,-1 0-1,1 0 0,-1 0 0,12-11 21,9-26 27,-19 33-43,167-381 726,-81 177-544,-68 164-175,-9 23-9,-2-1-1,0 0 1,-1-1 0,-1 1 0,1-12-3,-8 19-190,0 14 176,0 1 1,-1 0-1,1 0 1,0 0-1,0-1 1,0 1-1,0 0 1,-1 0-1,1 0 1,0 0-1,0 0 1,0 0-1,-1 0 1,1-1-1,0 1 1,0 0-1,-1 0 1,1 0-1,0 0 1,0 0-1,0 0 1,-1 0-1,1 0 1,0 0-1,0 0 1,-1 0-1,1 0 1,0 0-1,0 0 1,0 1 0,-1-1-1,1 0 1,0 0-1,0 0 1,-1 0-1,1 0 1,0 0-1,0 0 1,0 1-1,0-1 1,-1 0-1,1 0 1,0 0-1,0 1 1,0-1-1,0 0 1,0 0-1,0 0 1,-1 1-1,1-1 1,0 0-1,0 0 1,0 0 13,-6 3-3078,5-1 1348</inkml:trace>
  <inkml:trace contextRef="#ctx0" brushRef="#br0" timeOffset="1">675 697 4721,'-6'-7'3730,"2"3"-3836,-1 21 55,-33 184 88,35-184-6,-9 54 80,11-66-87,1 0 1,0 1 0,0-1 0,1 0-1,-1 0 1,1 0 0,0 0-1,0 1 1,1-1 0,-1-1 0,3 5-25,-4-8 21,1-1 0,-1 1 1,0-1-1,1 1 0,-1-1 1,1 0-1,-1 1 1,1-1-1,-1 0 0,0 1 1,1-1-1,-1 0 0,1 1 1,-1-1-1,1 0 1,0 0-1,-1 0 0,1 0 1,-1 1-1,1-1 1,-1 0-1,1 0 0,-1 0 1,1 0-1,0 0 0,-1 0 1,1-1-1,-1 1 1,1 0-1,-1 0 0,1 0 1,-1 0-1,1-1 0,-1 1 1,1 0-1,-1 0 1,1-1-1,-1 1 0,1 0 1,-1-1-1,0 1 1,1-1-1,-1 1 0,1-1-21,10-5 134,20-5-37,-13 4-67,0 1 1,1 1 0,-1 0-1,1 1 1,0 1-1,9 0-30,-9 2 12,-1 0-1,1 2 0,0 0 0,-1 1 0,0 0 0,3 3-11,-20-5-5,0 0 0,0 1 0,1-1 0,-1 1 0,-1 0 0,1-1 0,0 1 0,0 0 0,0 0 0,0 0 0,0-1-1,-1 1 1,1 0 0,0 0 0,-1 0 0,1 0 0,-1 0 0,1 0 0,-1 0 0,1 0 0,-1 1 0,0-1 0,1 0 0,-1 0 0,0 0 0,0 0 0,0 0 0,0 1 0,0-1-1,0 0 1,0 0 0,-1 0 0,1 0 0,0 0 0,-1 1 0,1-1 0,0 0 0,-1 0 0,1 0 0,-1 0 5,0 1-76,1 0 0,-1 0 1,0 0-1,0 0 0,0 0 0,-1-1 0,1 1 1,0 0-1,0-1 0,-1 1 0,1 0 1,-1-1-1,0 0 0,1 1 0,-1-1 0,0 0 1,0 0-1,0 0 0,0 0 0,0 0 0,-2 0 76,4-1-125,-1 0 0,0 0 0,0 0 0,0-1 0,0 1 0,1 0 0,-1 0 0,0-1 0,0 1 0,1 0 0,-1-1 0,0 1 0,0-1 0,1 1 0,-1-1 0,0 1 0,1-1 0,-1 0 0,1 1 0,-1-1 0,1 0 0,-1 1 0,1-1-1,-1 0 1,1 0 125,-7-12-2085</inkml:trace>
  <inkml:trace contextRef="#ctx0" brushRef="#br0" timeOffset="2">930 710 3425,'-12'38'3343,"1"24"-2581,3-19-489,6-36-238,-9 43 147,2 0 0,3 0 0,-1 43-182,9 68 914,-1-154-934,1-6 112,2-17 45,-7-27-1410,-5-15 265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13:39.5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 79 760,'-22'-8'1637,"19"6"-1197,0 1-1,1 0 0,-1-1 1,0 1-1,-1 0 0,1 1 1,0-1-1,0 1-439,2 0 46,1 1 1,-1-1-1,1 1 0,0-1 1,-1 1-1,1-1 0,0 1 0,-1-1 1,1 1-1,0 0 0,0-1 1,0 1-1,-1 0 0,1-1 1,0 1-1,0 0 0,0-1 1,0 1-1,0-1 0,0 1 1,0 0-1,1-1 0,-1 1 1,0 0-1,0-1-46,3 21 154,0 1-15,2 1 0,0-1 0,5 7-139,1 9 197,82 319 485,-58-221-656,10 54-2,-41-181-3,0-12 33,5-19 47,-5 12-108,77-165 42,10-30-15,-27 63 36,-2-12-56,-40 89 4,0 0 13,9-14-17,-29 76-144,-2 3 90,0 0-1,0 0 1,0 0 0,0 1-1,0-1 1,0 0 0,0 0 0,0 0-1,0 0 1,0 0 0,0 0-1,0 0 1,0 0 0,1 0 0,-1 0-1,0 0 1,0 0 0,0 0-1,0 0 1,0 0 0,0 0-1,0 0 1,0 0 0,0 0 0,0 0-1,0 0 1,0 0 0,1 0-1,-1 0 1,0 0 0,0 0 0,0-1-1,0 1 1,0 0 0,0 0-1,0 0 1,0 0 0,0 0 0,0 0-1,0 0 1,0 0 0,0 0 54,2 5-1550</inkml:trace>
  <inkml:trace contextRef="#ctx0" brushRef="#br0" timeOffset="1">674 922 2865,'-51'45'782,"41"-39"-1100,9-11-1237,11-13 2040,3 7 86,1 1-1,0 1 1,1 0-1,0 1 1,0 0 0,5 0-571,-14 5 54,134-62 2229,-134 61-1800,-18 6-323,-20 9-212,5 6 4,-9 12-91,-30 32 139,56-50 1,8-8 8,0 0 0,0-1 0,0 0 0,-1 1 1,1-1-1,0 0 0,-1 0 0,1 0 0,-1 0 0,0-1 1,0 1-1,0-1 0,0 1 0,0-1 0,0 0 0,0 0 1,-2 0-10,9 7 113,5 8-97,0 0 1,-1 0-1,-1 1 1,0 0-1,-1 0 1,-1 1-1,-1-1 1,1 10-17,0 5 58,-2-1 0,0 15-58,-4-42 17,0-6 58,0-11 89,3 6-155,0 1-1,1-1 1,0 1 0,0-1-1,0 1 1,1 0 0,0 0 0,0 0-1,4-4-8,36-34-2,-39 40 1,-1 1 1,1 0-1,0 0 1,0 0-1,0 0 1,0 1-1,1 0 1,-1 0-1,1 0 1,-1 1-1,1-1 1,-1 2-1,1-1 1,0 0-1,5 1 1,-7 0 1,1 1 1,-1-1-1,1 1 0,-1 0 1,1 0-1,-1 0 0,0 0 1,1 1-1,-1 0 0,0 0 1,0 0-1,0 0 0,0 1 1,-1-1-1,1 1 0,-1 0 1,3 2-2,-4-2 1,0 1 0,0-1 0,-1 0 0,1 1 0,-1-1 0,0 1 0,0-1 0,0 1 0,0 0 0,0-1 0,-1 1 0,0 0 0,0-1 0,0 1 0,0 0 0,-1 3-1,-1 11 12,-1 0 1,-6 16-13,8-28 1,-11 33 38,-2 0-1,-1-1 0,-2-1 1,-2 0-1,-2-1-38,-12 19 175,-3-2 1,-36 42-176,67-89-6,1-1-19,0 0-1,0 0 0,-1 0 1,0 0-1,0-1 1,0 1-1,-1-1 1,1-1-1,-6 4 26,11-8-23,1 1 1,-1 0-1,0 0 0,0-1 0,0 1 1,0 0-1,0 0 0,0-1 1,0 1-1,0 0 0,0 0 0,0-1 1,0 1-1,0 0 0,0 0 1,0-1-1,0 1 0,0 0 0,0 0 1,0-1-1,0 1 0,0 0 1,0 0-1,-1-1 0,1 1 0,0 0 1,0 0-1,0 0 0,0-1 0,-1 1 1,1 0-1,0 0 0,0 0 1,0 0-1,-1-1 0,1 1 0,0 0 1,0 0-1,-1 0 0,1 0 1,0 0-1,0 0 0,-1 0 0,1 0 1,0 0-1,0 0 0,-1 0 1,1 0-1,0 0 0,0 0 0,-1 0 1,1 0-1,0 0 0,0 0 1,-1 0-1,1 0 0,0 0 0,0 0 1,-1 0-1,1 0 0,0 1 0,0-1 1,0 0-1,-1 0 0,1 0 1,0 0-1,0 1 0,0-1 0,-1 0 23,11-21-1807,-9 20 1737,17-30-2058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13:39.5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310 41 768,'0'-40'6326,"-2"62"-6147,0 0-1,-2 0 1,-5 21-179,4-24 80,-10 51 301,2-16 129,3 1 0,0 24-510,-6 194 373,-12 118-99,26-373-266,-43 324 149,-3-74-111,32-173 125,4 2 1,3 43-172,-3 17 34,8-109-9,-4 31 121,-9 41-146,8-72 140,3 0 0,2 0 0,2 1 0,3 23-140,-2-46-58,0-20 50,1 0-1,0-1 0,0 1 1,0 0-1,1-1 0,-1 1 0,1-1 1,1 1-1,1 4 9,4-3 145,-8-7-181,1 0 0,0 0 1,0 0-1,0 0 0,0 0 1,0 0-1,0 0 0,0 0 0,0-1 1,0 1-1,0 0 0,0 0 1,0 0-1,0 0 0,0 0 0,0 0 1,0 0-1,0 0 0,0-1 0,0 1 1,0 0-1,1 0 0,-1 0 1,0 0-1,0 0 0,0 0 0,0 0 1,0 0-1,0 0 0,0 0 1,0-1-1,0 1 0,0 0 0,0 0 1,0 0-1,1 0 0,-1 0 1,0 0-1,0 0 0,0 0 0,0 0 1,0 0-1,0 0 0,0 0 1,0 0-1,1 0 0,-1 0 0,0 0 36,-14-22-1281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13:39.5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 2762 2000,'-2'2'310,"0"-1"0,0 0 0,0 0-1,-1 0 1,1 0 0,0 0 0,-1 0-1,1-1 1,-1 1 0,1-1-1,-1 1 1,1-1 0,-1 0 0,1 0-1,-1 0 1,1-1 0,-1 1 0,1-1-1,0 1 1,-3-2-310,4 1 21,1 0 1,0 0-1,0 0 0,0-1 0,0 1 1,-1 0-1,2 0 0,-1-1 0,0 1 1,0 0-1,0 0 0,0 0 0,1-1 1,-1 1-1,1 0 0,-1 0 0,1 0 1,-1 0-1,1 0 0,0 0-21,0-3 33,3-6-23,0 0 1,1 0 0,0 1 0,1-1-1,0 1 1,2-2-11,5-6 9,8-14 246,20-20-255,5-10 430,48-75 288,57-58-718,-86 118 197,-5 7 147,8-17-344,-18 17 74,4 3-1,49-47-73,-70 76 118,-1-2-1,-2-1 1,0-3-118,54-71 90,23-19-100,28-35 17,-65 96 11,-49 52-10,0-1 0,-2-1 0,0-1-1,11-17-7,-18 22-2,1 1-1,1 0 0,4-3 3,-3 3-10,0-1 0,8-12 10,193-305 30,-177 278-80,5-1 50,-2 2-33,-2-4 33,50-67-181,-41 61 151,-43 54 20,2-4-332,-7 16 211,-1-1 0,1 0 0,0 1 0,0 0 0,-1-1 0,1 1 0,0-1 0,0 1-1,0 0 1,-1-1 0,1 1 0,0 0 0,0 0 0,0 0 0,0 0 0,0 0 0,0 0 0,-1 0 0,2 0 131,4 0-722,13-2-1255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6T13:37:47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5081,'-7'16'1112,"0"-4"377,7-5-1577,0-1-88,2-3-88,-2-3 87,0 0 41,0-1 88,0-1-176,0 0-1120,0 0 296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47:22.1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33 107 320,'-4'10'7062,"-18"42"-5885,20-45-1170,1 1-1,-1-1 1,2 1-1,-1 0 1,1 0-1,0-1 1,0 1-1,2 7-5,0 1 8,0-2 6,0-1 1,0 0-1,2 0 1,0-1 0,0 1-1,5 8-15,2 7 24,17 45 155,21 35-179,-33-76 54,2-1 0,1-1 0,1-1 0,12 13-54,-29-38 15,1-1 0,-1 0 1,0 0-1,1 0 0,-1 0 1,1 0-1,0-1 0,2 1-15,-5-2 5,-1-1-1,1 0 1,0 1 0,0-1-1,0 0 1,-1 0-1,1 0 1,0 1 0,0-1-1,0 0 1,0 0-1,-1 0 1,1 0 0,0-1-1,0 1 1,0 0-1,-1 0 1,1 0 0,0-1-1,0 1 1,0 0-1,-1-1 1,1 1 0,0-1-1,-1 1 1,1-1-1,0 1 1,-1-1 0,1 1-1,-1-1 1,1 1-1,-1-1 1,1 0 0,-1 1-1,1-1 1,-1 0-1,1 0 1,-1 1 0,0-1-1,0 0 1,1 0-1,-1 0 1,0 1 0,0-1-1,0 0 1,0 0-1,0 0 1,0 0 0,0 0-5,2-14 52,-1-1 1,-1 0-1,0 0 1,-1 0 0,-3-11-53,-1-27 99,5 23-72,2 1 0,0 1 0,2-1 0,2 0 0,0 1 0,2 0 0,5-10-27,7-14-9,2 1 0,2 0 0,17-22 9,-34 61-18,24-37-37,-28 46 7,0 0 1,0 0 0,0 0 0,0 1 0,1 0 0,0-1 0,0 1 0,0 0 0,0 1 0,1-1 47,-5 3-24,1-1 0,-1 1 0,1 0 0,-1 0 1,1-1-1,-1 1 0,1 0 0,0 0 0,-1 0 0,1 0 1,-1 0-1,1 0 0,-1 0 0,1 0 0,0 0 0,-1 0 1,1 0-1,-1 0 0,1 1 0,-1-1 0,1 0 1,-1 0-1,1 1 0,-1-1 0,1 0 0,-1 1 0,1-1 1,-1 0-1,1 1 0,-1-1 0,1 0 0,-1 1 0,0-1 1,1 1-1,-1-1 0,0 1 0,0-1 0,1 1 1,-1-1-1,0 1 0,0 0 0,0-1 0,1 1 0,-1-1 1,0 1 23,4 32-1588,-3-24 859,2 20-1087,-1 1-336</inkml:trace>
  <inkml:trace contextRef="#ctx0" brushRef="#br0" timeOffset="0.496">629 762 3385,'-9'4'336,"-2"-1"-336,6 6-904</inkml:trace>
  <inkml:trace contextRef="#ctx0" brushRef="#br0" timeOffset="1.496">609 787 2801,'50'-32'3943,"68"-71"-2548,-114 100-1380,0-1 1,0 1-1,1 0 0,-1 0 0,1 1 1,-1-1-1,1 1 0,0 0 1,0 0-1,0 1 0,0-1 0,5 1-15,-8 0 0,0 1 0,-1 0-1,1 0 1,0 0-1,0 0 1,-1 0-1,1 1 1,0-1 0,-1 0-1,1 1 1,0 0-1,-1-1 1,1 1-1,-1 0 1,1 0 0,-1-1-1,1 1 1,-1 1-1,1-1 1,-1 0-1,0 0 1,0 0 0,0 1-1,0-1 1,1 0-1,-2 1 1,1-1-1,0 1 1,0-1 0,0 1-1,-1 0 1,1-1-1,-1 1 1,1 0-1,-1-1 1,0 1 0,0 0-1,0 0 1,0 0 0,1 6 3,-1 1 0,0-1 0,-1 1 0,0 0 1,0-1-1,-1 1 0,0-1 0,0 0 0,-1 0 1,0 0-1,-1 0 0,-1 3-3,-11 18 72,-1-1 0,-13 15-72,17-24 47,12-18-44,-18 25 59,1 1 0,2 0 0,0 2 0,2-1 1,-5 19-63,17-44 2,1 0 0,1 0 0,-1 0 0,0 0 1,1 0-1,0 0 0,-1 0 0,1 0 0,0 0 1,1 0-1,-1 1 0,1-1 0,-1 0 0,1 0 1,1 2-3,-1-3 7,0 0 1,0 0 0,0-1 0,1 1 0,-1 0 0,1-1-1,-1 1 1,1-1 0,0 1 0,0-1 0,-1 0 0,1 0-1,0 0 1,0 0 0,0 0 0,0 0 0,0 0 0,0-1-1,1 1 1,-1-1 0,0 1 0,2-1-8,12 2 86,1-1 0,-1-1 0,1-1 1,-1 0-1,1-1 0,-1 0 0,0-2 0,11-3-86,24-10 203,-1-2 0,-1-2-203,32-12-80,-64 28-320,-16 5 283,-1 0 0,1-1 0,-1 1-1,1 0 1,-1 0 0,1 0 0,-1 0 0,1 0 0,-1-1 0,0 1-1,1 0 1,-1 0 0,1 0 0,-1 0 0,1 0 0,-1 1 0,1-1 0,-1 0-1,1 0 1,-1 0 0,1 0 0,-1 0 0,1 1 0,-1-1 0,0 0-1,1 0 1,-1 1 0,1-1 0,-1 0 117,-3 5-2311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29:01.1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5451 77 3105,'-1'-5'504,"1"-4"32,1 0-1376,-1 8-145,0-1-391</inkml:trace>
  <inkml:trace contextRef="#ctx0" brushRef="#br0" timeOffset="1">207 123 176,'2'-32'5257,"0"31"-5208,1 0-1,-1 0 1,0 0 0,1 0-1,-1 0 1,1 0 0,-1 1-1,1-1 1,-1 1 0,1 0-1,-1 0 1,1 0 0,2 0-49,7-1 87,141-8 351,-113 6-237,-18 0 8,1 2 0,20 1-209,32 7 153,-11-1-38,-1-3 1,56-4-116,-28-8 422,15-6-422,-50 8 78,0 2 0,29 3-78,-27 2 60,0-4 0,15-4-60,-21 0 65,-11-1-28,1 3 1,-1 2 0,1 1 0,0 2 0,15 3-38,89 10 67,51-6-67,-67-3 64,-1 6 1,20 8-65,-45-7 17,1-5 0,0-4 0,36-7-17,-106 6 4,-1 0 0,1 2 1,20 5-5,99 23 33,-78-13-13,51 2 3,-78-13 5,-2 1 0,44 14-28,-72-15 11,51 15 65,9-1-76,-54-15 34,0-2-1,0 0 1,0-1-1,0-2 1,4-1-34,35-3 77,-24 0-57,1 1 0,-1 3-1,1 1 1,3 3-20,186 32 70,-190-28-58,83 18-17,-47-10 39,0-4 0,33 1-34,-40-6 35,-26-3 14,-26-3 12,1 1 1,0 0-1,-1 2 0,12 3-61,-28-7 43,-1 0-22,0 0 3,0 0-29,0 0 16,0 0-7,13 0-2514,-10 0 724</inkml:trace>
  <inkml:trace contextRef="#ctx0" brushRef="#br0" timeOffset="2">2332 6074 1704,'0'1'119,"0"-1"-1,0 1 0,0-1 0,1 1 1,-1-1-1,0 0 0,0 1 1,1-1-1,-1 1 0,0-1 0,0 0 1,1 1-1,-1-1 0,0 0 0,1 1 1,-1-1-1,1 0 0,-1 0 0,0 1 1,1-1-1,-1 0 0,1 0 1,-1 0-1,1 0 0,-1 1 0,0-1 1,1 0-1,-1 0 0,1 0 0,0 0-118,2-1 1278,-12-3-164,6 2-1040,-3 0 18,-1 0 0,1-1 1,0 0-1,0 0 0,1 0 1,-1-1-1,1 0 0,-5-4-92,-45-35 201,46 35-153,0-1 0,1 0 1,0 0-1,0-1 0,1 0 1,0-1-1,-4-9-48,-21-29 46,9 23-19,-1 2 0,-1 1 1,-1 1-1,-7-4-27,2 2 175,0-2-1,-17-21-174,16 15 131,-1 2-1,-1 1 1,-3 1-131,-6-6 218,-21-22-218,35 31 83,-1 1 1,-19-11-84,26 19 63,-1-1 1,2-2 0,0 0 0,2-1-1,-6-7-63,-39-59 146,37 48-111,0 1 0,-3 2 0,-12-10-35,-17-8 85,-2 2-1,-2 3 1,-2 3 0,-26-11-85,62 37 2,0-1 1,2-2 0,1 0 0,0-2-1,2-1 1,0-2-3,-14-19 11,2-1-1,2-2 1,-3-10-11,-15-39-8,29 51 33,-13-16-25,17 31 16,-2 1 0,-1 1 0,-1 1 0,-2 1 0,-2 0-16,-19-18 20,3-3 0,-34-48-20,12 15 391,65 80-651,-12-13 746,6 10-3997,7 5 1413</inkml:trace>
  <inkml:trace contextRef="#ctx0" brushRef="#br0" timeOffset="3">79 3384 656,'-10'0'6830,"84"2"-5803,-43 0-784,0-2 0,27-3-243,59-12 487,-30 4-275,0 3 0,2 4-212,551 21 696,-471-13-528,5 1-114,-134-2-56,0 2 1,-1 2 0,15 5 1,-16-3 5,1-1 0,0-2 0,0-2 0,0-1 0,1-2 1,-1-2-1,0-2 0,20-3-5,400-48 36,-397 49-29,2 2 0,-1 4 0,0 2-1,7 4-6,-1 0 3,-1-4 0,1-2 0,31-6-3,31-11 96,66-7 16,212 5-76,-105 16 61,-147-2-80,43 1 41,-114 2-33,-40 0 6,29 3-31,-61 1-15,-10-1-2891,-5-3 923</inkml:trace>
  <inkml:trace contextRef="#ctx0" brushRef="#br0" timeOffset="4">2742 5990 2160,'-14'7'3131,"12"-6"-3009,-1 0 1,1 0 0,-1 0-1,1-1 1,0 1 0,-1-1-1,1 1 1,-1-1 0,0 0-1,1 0 1,-1 0 0,1 0-1,-3-1-122,5 1 24,0 0 0,-1 0 0,1 0 0,0-1 0,0 1-1,-1 0 1,1 0 0,0-1 0,0 1 0,0 0-1,-1 0 1,1-1 0,0 1 0,0 0 0,0-1 0,0 1-1,0 0 1,0-1 0,-1 1 0,1 0 0,0-1-1,0 1 1,0 0 0,0-1 0,0 1 0,0 0-1,0-1 1,0 1-24,0-16 136,1 0 0,0 0 0,1 0 0,1 0 0,0 1 0,1-1 0,5-10-136,-5 12 62,19-58 174,4 0-1,6-5-235,-11 25 36,93-202 540,65-92-576,-102 199 61,-6-3 0,51-155-61,39-197 260,-40 94-271,-19 68-2,-54 181-12,7 3 0,67-129 25,-54 140-20,8-42 20,-13 24 49,28-42-49,-8 25-5,18-55 14,-14 29-8,29-77-11,-15 33 30,-60 158-172,9-7 152,-47 91-185,-6 12-11,-6 17-62,8-19 146,-1 0 1,1 0-1,0-1 1,0 1-1,0 0 1,0 0-1,0 0 1,0 0-1,1 0 1,-1 0-1,1 0 1,-1-1-1,1 1 1,0 0-1,-1 0 0,1-1 1,0 1-1,0 0 1,1 1 111,14 7-1482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29:01.1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58 86 1416,'-23'-9'2767,"20"7"-2350,0 0 0,-1 1 0,1 0-1,-1 0 1,1 0 0,-1 0 0,0 0 0,-2 0-417,6 10 832,4 46-622,3 0-1,6 17-209,-8-44 53,15 86 35,3 17 180,30 95-268,-49-211 12,-4-12-6,1 1-1,0 0 0,0-1 1,0 1-1,0-1 0,1 1 0,-1-1 1,1 1-1,0-1 0,0 0 1,0 0-1,2 1-5,-4-4 6,0 1 0,0-1 0,1 0 1,-1 0-1,0 0 0,0 0 0,1 0 0,-1 0 1,0 0-1,0 1 0,1-1 0,-1 0 0,0 0 0,1 0 1,-1 0-1,0 0 0,0 0 0,1 0 0,-1-1 0,0 1 1,0 0-1,1 0 0,-1 0 0,0 0 0,1 0 0,-1 0 1,0 0-1,0-1 0,0 1 0,1 0 0,-1 0 0,0 0 1,0-1-1,0 1 0,1 0 0,-1 0 0,0 0 0,0-1 1,0 1-1,0 0 0,0 0 0,1-1 0,-1 1 0,0 0 1,0-1-1,0 1 0,0 0 0,0-1-6,5-19 304,-4 13-305,47-201 114,-29 136-53,24-57-60,-22 76 27,3 2-1,2 0 1,28-40-27,-43 72-1,0 1 0,2 1 0,0 0 1,0 1-1,2 0 0,11-8 1,-22 23-243,-4 7-356,-6 15-1044,3-13 859,-1 8-887</inkml:trace>
  <inkml:trace contextRef="#ctx0" brushRef="#br0" timeOffset="1">645 576 1488,'6'22'4919,"4"-1"-3496,-7-16-1365,0 1-1,0 0 1,-1 0-1,0 0 1,0 1-1,0-1 0,-1 0 1,0 1-58,0 1 79,0 6 15,1 0 0,-2-1-1,0 1 1,-1 0 0,0-1 0,-1 1-1,0-1 1,-3 7-94,-3 22 93,1 0-1,2 1 0,3 0 0,1 0 1,3 32-93,-2-73-29,1 1-1,-1 0 1,1-1 0,-1 1 0,1 0 0,0-1 0,0 1 0,0-1 0,0 1-1,1 0 30,-1-2-71,-1 0-1,1 0 0,0-1 0,0 1 0,-1 0 0,1 0 0,0-1 0,0 1 0,-1-1 0,1 1 1,0-1-1,0 1 0,0-1 0,0 1 0,0-1 0,0 0 0,0 0 0,0 1 0,0-1 0,0 0 1,0 0-1,0 0 0,0 0 0,0 0 0,0 0 0,0-1 0,0 1 0,0 0 72,20-8-1635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29:01.1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 0 2937,'3'4'306,"0"-1"0,-1 1 0,0 0 0,1 0 0,-2 0 0,1 0 1,0 1-1,-1-1 0,0 0 0,0 1 0,0-1 0,0 0 0,-1 1 1,1-1-1,-1 1 0,-1-1 0,1 1 0,0-1 0,-1 1-306,-3 17-285,0-1 0,-1 0 0,-3 8 285,1-5 466,1 2-425,1 0-1,1 0 0,1 0 0,2 0 0,0 1 0,2-1 1,1 3-41,3 5 70,1-1 1,2 0 0,1 0 0,2-1-1,2 1-70,-11-26 16,15 37 207,12 21-223,-23-53 43,1 0 0,1-1 1,-1 1-1,2-1 0,-1-1 0,2 1 1,3 2-44,-12-12 11,-1-1 1,0 1-1,1-1 1,-1 1 0,0-1-1,1 0 1,-1 1-1,1-1 1,-1 0-1,1 0 1,-1 1 0,0-1-1,1 0 1,-1 0-1,1 1 1,-1-1 0,1 0-1,0 0 1,-1 0-1,1 0 1,-1 0-1,1 0 1,-1 0 0,1 0-1,-1 0-11,7-12 363,-2-1-421,71-156 117,9-12 111,39-50-170,-108 201 30,12-18 6,-15 27-49,-1 0 0,8-20 13,-19 38-9,2-3 6,-3 5-1,0 1 1,0 0-1,0 0 1,-1 0-1,1 0 1,0 0-1,0 0 1,0 0-1,0 0 1,0-1-1,0 1 1,0 0-1,0 0 0,0 0 1,-1 0-1,1 0 1,0 0-1,0 0 1,0 0-1,0 0 1,0 0-1,0 0 1,0 0-1,-1 0 1,1 0-1,0 0 1,0 0-1,0 0 1,0 0-1,0 0 1,0 0-1,-1 0 1,1 0-1,0 0 1,0 0-1,0 0 1,0 0-1,0 0 1,0 0-1,0 0 1,-1 0-1,1 0 0,0 1 1,0-1-1,0 0 1,0 0-1,0 0 1,0 0-1,0 0 1,0 0-1,0 0 1,-1 1 3,-2 8-338,2-4 188,-15 53-2387,-6 16 730</inkml:trace>
  <inkml:trace contextRef="#ctx0" brushRef="#br0" timeOffset="1">617 762 1344,'-1'0'93,"1"1"0,0-1 0,0 0 0,0 0 0,0 0 0,-1 0-1,1 1 1,0-1 0,0 0 0,0 0 0,-1 0 0,1 0 0,0 0 0,0 1-1,-1-1 1,1 0 0,0 0 0,0 0 0,-1 0 0,1 0 0,0 0 0,0 0-1,-1 0 1,1 0 0,0 0 0,0 0 0,-1 0 0,1 0 0,0 0 0,0 0-1,-1 0 1,1 0 0,0-1 0,0 1 0,0 0 0,-1 0 0,1 0 0,0 0-1,0 0 1,-1-1 0,1 1 0,0 0 0,0 0 0,0 0 0,0-1 0,0 1-1,-1 0 1,1 0 0,0 0 0,0-1 0,0 1 0,0 0 0,0 0 0,0-1-1,0 1 1,0 0 0,0 0 0,0-1 0,0 1 0,0 0 0,0 0 0,0-1-1,0 1 1,0 0-93,-2-19 671,2 19-572,0-4-28,0 0-31,0-1 0,0 0-1,1 1 1,-1-1 0,1 0 0,0 1 0,0-1-1,1 1 1,-1-1 0,1 1 0,0 0-1,0-1 1,0 1 0,1 0 0,2-3-40,-2 3 0,1-4 4,1 1-1,0 0 1,0 1-1,1-1 1,-1 1-1,2 0 1,-1 0-1,0 1 1,1 0-1,0 0 1,0 0-1,1 1 1,-1 0-1,4-1-3,-2 3 5,0 0 0,0 0-1,0 1 1,0 0 0,0 1-1,1-1 1,-1 2 0,0-1-1,6 2-4,-11-1-1,0 0 0,0 0 0,1 0 0,-1 0 0,0 1 0,-1 0 0,1 0 0,0 0 0,0 0 0,-1 0 0,1 1 0,-1-1-1,0 1 1,0 0 0,0 0 0,0 0 0,0 1 0,-1-1 0,1 0 0,-1 1 0,0 0 0,1 2 1,-1-1 3,0 1 0,-1 0 0,1 0 0,-1 1 0,0-1 0,-1 0 0,1 0 0,-1 0-1,0 1 1,-1-1 0,0 0 0,0 0 0,0 0 0,0 0 0,-1 0 0,0 0 0,-1 0 0,1 0 0,-1-1 0,0 1 0,0-1 0,-1 0 0,-3 4-3,-6 6 66,0-1 0,-1 0 1,0-1-1,-1 0 0,0-2 1,-1 0-1,-2 1-66,14-10 7,0 0 1,0 1 0,0 0-1,1-1 1,-1 1 0,1 1 0,-1-1 0,0 2-8,3-4 0,1 0 1,-1-1-1,1 1 1,-1 0 0,1 0-1,0 0 1,-1 0-1,1 0 1,0 0-1,0 0 1,0 0 0,0 0-1,0 0 1,0 0-1,0 0 1,0 0-1,0 0 1,0-1 0,0 1-1,1 0 1,-1 0-1,0 0 1,1 0-1,-1 0 1,1 0 0,-1 0-1,1-1 1,-1 1-1,1 0 1,0 0-1,-1-1 1,1 1 0,0 0-1,-1-1 1,1 1-1,0-1 1,0 1-1,0-1 1,0 1-1,10 7 7,1-1-1,0 0 1,1-1 0,0-1 0,0 0-1,0 0-6,-1-1 16,0 0 0,-1 1 0,1 0-1,-1 1 1,-1 0 0,1 1 0,7 7-16,-16-13 8,0 1 0,-1 0 1,1 0-1,0 0 0,-1 0 1,0 0-1,1 0 0,-1 0 1,0 0-1,0 0 0,0 1 1,-1-1-1,1 0 0,0 1 1,-1-1-1,0 1 0,1-1 0,-1 1 1,0-1-1,0 0 0,-1 1 1,1-1-1,0 1 0,-1-1 1,1 0-1,-1 1 0,0-1 1,0 0-1,0 1 0,0-1 1,0 0-1,0 0 0,-1 0 1,1 0-1,-1 1-8,-6 6 75,1 0 0,-1 0-1,-1-1 1,1 0 0,-2 0 0,-3 2-75,-14 8 217,0-2 1,-1-1-1,-4 1-217,13-8-109,0 2-1,1 0 1,0 1-1,0 0 0,1 2 1,1 0-1,0 1 1,0 1 109,-7 10-1891,3-6-126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29:01.1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46 4497,'0'-3'3613,"-2"-6"-4121,3 12 523,-1 0 0,0 0 0,1 0 0,0 0 0,0 1 0,0-1 0,1 2-15,8 26 45,3 18 354,10 24-399,15 13 581,-19-43-70,6 21-511,52 207 470,-33-107-296,-44-163-173,0-1-1,0 0 0,0 1 0,0-1 1,0 0-1,0 1 0,0-1 0,1 0 1,-1 1-1,0-1 0,0 0 0,0 1 0,0-1 1,0 0-1,1 1 0,-1-1 0,0 0 1,0 0-1,1 1 0,-1-1 0,0 0 0,0 0 1,1 1-1,-1-1 0,0 0 0,1 0 1,-1 0-1,0 0 0,1 1 0,-1-1 1,0 0-1,1 0 0,-1 0 0,0 0 0,1 0 1,-1 0-1,1 0 0,-1 0 0,12-11 21,9-26 27,-19 33-43,167-381 726,-81 177-544,-68 164-175,-9 23-9,-2-1-1,0 0 1,-1-1 0,-1 1 0,1-12-3,-8 19-190,0 14 176,0 1 1,-1 0-1,1 0 1,0 0-1,0-1 1,0 1-1,0 0 1,-1 0-1,1 0 1,0 0-1,0 0 1,0 0-1,-1 0 1,1-1-1,0 1 1,0 0-1,-1 0 1,1 0-1,0 0 1,0 0-1,0 0 1,-1 0-1,1 0 1,0 0-1,0 0 1,-1 0-1,1 0 1,0 0-1,0 0 1,0 1 0,-1-1-1,1 0 1,0 0-1,0 0 1,-1 0-1,1 0 1,0 0-1,0 0 1,0 1-1,0-1 1,-1 0-1,1 0 1,0 0-1,0 1 1,0-1-1,0 0 1,0 0-1,0 0 1,-1 1-1,1-1 1,0 0-1,0 0 1,0 0 13,-6 3-3078,5-1 1348</inkml:trace>
  <inkml:trace contextRef="#ctx0" brushRef="#br0" timeOffset="1">675 697 4721,'-6'-7'3730,"2"3"-3836,-1 21 55,-33 184 88,35-184-6,-9 54 80,11-66-87,1 0 1,0 1 0,0-1 0,1 0-1,-1 0 1,1 0 0,0 0-1,0 1 1,1-1 0,-1-1 0,3 5-25,-4-8 21,1-1 0,-1 1 1,0-1-1,1 1 0,-1-1 1,1 0-1,-1 1 1,1-1-1,-1 0 0,0 1 1,1-1-1,-1 0 0,1 1 1,-1-1-1,1 0 1,0 0-1,-1 0 0,1 0 1,-1 1-1,1-1 1,-1 0-1,1 0 0,-1 0 1,1 0-1,0 0 0,-1 0 1,1-1-1,-1 1 1,1 0-1,-1 0 0,1 0 1,-1 0-1,1-1 0,-1 1 1,1 0-1,-1 0 1,1-1-1,-1 1 0,1 0 1,-1-1-1,0 1 1,1-1-1,-1 1 0,1-1-21,10-5 134,20-5-37,-13 4-67,0 1 1,1 1 0,-1 0-1,1 1 1,0 1-1,9 0-30,-9 2 12,-1 0-1,1 2 0,0 0 0,-1 1 0,0 0 0,3 3-11,-20-5-5,0 0 0,0 1 0,1-1 0,-1 1 0,-1 0 0,1-1 0,0 1 0,0 0 0,0 0 0,0 0 0,0-1-1,-1 1 1,1 0 0,0 0 0,-1 0 0,1 0 0,-1 0 0,1 0 0,-1 0 0,1 0 0,-1 1 0,0-1 0,1 0 0,-1 0 0,0 0 0,0 0 0,0 0 0,0 1 0,0-1-1,0 0 1,0 0 0,-1 0 0,1 0 0,0 0 0,-1 1 0,1-1 0,0 0 0,-1 0 0,1 0 0,-1 0 5,0 1-76,1 0 0,-1 0 1,0 0-1,0 0 0,0 0 0,-1-1 0,1 1 1,0 0-1,0-1 0,-1 1 0,1 0 1,-1-1-1,0 0 0,1 1 0,-1-1 0,0 0 1,0 0-1,0 0 0,0 0 0,0 0 0,-2 0 76,4-1-125,-1 0 0,0 0 0,0 0 0,0-1 0,0 1 0,1 0 0,-1 0 0,0-1 0,0 1 0,1 0 0,-1-1 0,0 1 0,0-1 0,1 1 0,-1-1 0,0 1 0,1-1 0,-1 0 0,1 1 0,-1-1 0,1 0 0,-1 1 0,1-1-1,-1 0 1,1 0 125,-7-12-2085</inkml:trace>
  <inkml:trace contextRef="#ctx0" brushRef="#br0" timeOffset="2">930 710 3425,'-12'38'3343,"1"24"-2581,3-19-489,6-36-238,-9 43 147,2 0 0,3 0 0,-1 43-182,9 68 914,-1-154-934,1-6 112,2-17 45,-7-27-1410,-5-15 265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29:01.1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 79 760,'-22'-8'1637,"19"6"-1197,0 1-1,1 0 0,-1-1 1,0 1-1,-1 0 0,1 1 1,0-1-1,0 1-439,2 0 46,1 1 1,-1-1-1,1 1 0,0-1 1,-1 1-1,1-1 0,0 1 0,-1-1 1,1 1-1,0 0 0,0-1 1,0 1-1,-1 0 0,1-1 1,0 1-1,0 0 0,0-1 1,0 1-1,0-1 0,0 1 1,0 0-1,1-1 0,-1 1 1,0 0-1,0-1-46,3 21 154,0 1-15,2 1 0,0-1 0,5 7-139,1 9 197,82 319 485,-58-221-656,10 54-2,-41-181-3,0-12 33,5-19 47,-5 12-108,77-165 42,10-30-15,-27 63 36,-2-12-56,-40 89 4,0 0 13,9-14-17,-29 76-144,-2 3 90,0 0-1,0 0 1,0 0 0,0 1-1,0-1 1,0 0 0,0 0 0,0 0-1,0 0 1,0 0 0,0 0-1,0 0 1,0 0 0,1 0 0,-1 0-1,0 0 1,0 0 0,0 0-1,0 0 1,0 0 0,0 0-1,0 0 1,0 0 0,0 0 0,0 0-1,0 0 1,0 0 0,1 0-1,-1 0 1,0 0 0,0 0 0,0-1-1,0 1 1,0 0 0,0 0-1,0 0 1,0 0 0,0 0 0,0 0-1,0 0 1,0 0 0,0 0 54,2 5-1550</inkml:trace>
  <inkml:trace contextRef="#ctx0" brushRef="#br0" timeOffset="1">674 922 2865,'-51'45'782,"41"-39"-1100,9-11-1237,11-13 2040,3 7 86,1 1-1,0 1 1,1 0-1,0 1 1,0 0 0,5 0-571,-14 5 54,134-62 2229,-134 61-1800,-18 6-323,-20 9-212,5 6 4,-9 12-91,-30 32 139,56-50 1,8-8 8,0 0 0,0-1 0,0 0 0,-1 1 1,1-1-1,0 0 0,-1 0 0,1 0 0,-1 0 0,0-1 1,0 1-1,0-1 0,0 1 0,0-1 0,0 0 0,0 0 1,-2 0-10,9 7 113,5 8-97,0 0 1,-1 0-1,-1 1 1,0 0-1,-1 0 1,-1 1-1,-1-1 1,1 10-17,0 5 58,-2-1 0,0 15-58,-4-42 17,0-6 58,0-11 89,3 6-155,0 1-1,1-1 1,0 1 0,0-1-1,0 1 1,1 0 0,0 0 0,0 0-1,4-4-8,36-34-2,-39 40 1,-1 1 1,1 0-1,0 0 1,0 0-1,0 0 1,0 1-1,1 0 1,-1 0-1,1 0 1,-1 1-1,1-1 1,-1 2-1,1-1 1,0 0-1,5 1 1,-7 0 1,1 1 1,-1-1-1,1 1 0,-1 0 1,1 0-1,-1 0 0,0 0 1,1 1-1,-1 0 0,0 0 1,0 0-1,0 0 0,0 1 1,-1-1-1,1 1 0,-1 0 1,3 2-2,-4-2 1,0 1 0,0-1 0,-1 0 0,1 1 0,-1-1 0,0 1 0,0-1 0,0 1 0,0 0 0,0-1 0,-1 1 0,0 0 0,0-1 0,0 1 0,0 0 0,-1 3-1,-1 11 12,-1 0 1,-6 16-13,8-28 1,-11 33 38,-2 0-1,-1-1 0,-2-1 1,-2 0-1,-2-1-38,-12 19 175,-3-2 1,-36 42-176,67-89-6,1-1-19,0 0-1,0 0 0,-1 0 1,0 0-1,0-1 1,0 1-1,-1-1 1,1-1-1,-6 4 26,11-8-23,1 1 1,-1 0-1,0 0 0,0-1 0,0 1 1,0 0-1,0 0 0,0-1 1,0 1-1,0 0 0,0 0 0,0-1 1,0 1-1,0 0 0,0 0 1,0-1-1,0 1 0,0 0 0,0 0 1,0-1-1,0 1 0,0 0 1,0 0-1,-1-1 0,1 1 0,0 0 1,0 0-1,0 0 0,0-1 0,-1 1 1,1 0-1,0 0 0,0 0 1,0 0-1,-1-1 0,1 1 0,0 0 1,0 0-1,-1 0 0,1 0 1,0 0-1,0 0 0,-1 0 0,1 0 1,0 0-1,0 0 0,-1 0 1,1 0-1,0 0 0,0 0 0,-1 0 1,1 0-1,0 0 0,0 0 1,-1 0-1,1 0 0,0 0 0,0 0 1,-1 0-1,1 0 0,0 1 0,0-1 1,0 0-1,-1 0 0,1 0 1,0 0-1,0 1 0,0-1 0,-1 0 23,11-21-1807,-9 20 1737,17-30-2058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29:01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310 41 768,'0'-40'6326,"-2"62"-6147,0 0-1,-2 0 1,-5 21-179,4-24 80,-10 51 301,2-16 129,3 1 0,0 24-510,-6 194 373,-12 118-99,26-373-266,-43 324 149,-3-74-111,32-173 125,4 2 1,3 43-172,-3 17 34,8-109-9,-4 31 121,-9 41-146,8-72 140,3 0 0,2 0 0,2 1 0,3 23-140,-2-46-58,0-20 50,1 0-1,0-1 0,0 1 1,0 0-1,1-1 0,-1 1 0,1-1 1,1 1-1,1 4 9,4-3 145,-8-7-181,1 0 0,0 0 1,0 0-1,0 0 0,0 0 1,0 0-1,0 0 0,0 0 0,0-1 1,0 1-1,0 0 0,0 0 1,0 0-1,0 0 0,0 0 0,0 0 1,0 0-1,0 0 0,0-1 0,0 1 1,0 0-1,1 0 0,-1 0 1,0 0-1,0 0 0,0 0 0,0 0 1,0 0-1,0 0 0,0 0 1,0-1-1,0 1 0,0 0 0,0 0 1,0 0-1,1 0 0,-1 0 1,0 0-1,0 0 0,0 0 0,0 0 1,0 0-1,0 0 0,0 0 1,0 0-1,1 0 0,-1 0 0,0 0 36,-14-22-1281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29:01.1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 2762 2000,'-2'2'310,"0"-1"0,0 0 0,0 0-1,-1 0 1,1 0 0,0 0 0,-1 0-1,1-1 1,-1 1 0,1-1-1,-1 1 1,1-1 0,-1 0 0,1 0-1,-1 0 1,1-1 0,-1 1 0,1-1-1,0 1 1,-3-2-310,4 1 21,1 0 1,0 0-1,0 0 0,0-1 0,0 1 1,-1 0-1,2 0 0,-1-1 0,0 1 1,0 0-1,0 0 0,0 0 0,1-1 1,-1 1-1,1 0 0,-1 0 0,1 0 1,-1 0-1,1 0 0,0 0-21,0-3 33,3-6-23,0 0 1,1 0 0,0 1 0,1-1-1,0 1 1,2-2-11,5-6 9,8-14 246,20-20-255,5-10 430,48-75 288,57-58-718,-86 118 197,-5 7 147,8-17-344,-18 17 74,4 3-1,49-47-73,-70 76 118,-1-2-1,-2-1 1,0-3-118,54-71 90,23-19-100,28-35 17,-65 96 11,-49 52-10,0-1 0,-2-1 0,0-1-1,11-17-7,-18 22-2,1 1-1,1 0 0,4-3 3,-3 3-10,0-1 0,8-12 10,193-305 30,-177 278-80,5-1 50,-2 2-33,-2-4 33,50-67-181,-41 61 151,-43 54 20,2-4-332,-7 16 211,-1-1 0,1 0 0,0 1 0,0 0 0,-1-1 0,1 1 0,0-1 0,0 1-1,0 0 1,-1-1 0,1 1 0,0 0 0,0 0 0,0 0 0,0 0 0,0 0 0,0 0 0,-1 0 0,2 0 131,4 0-722,13-2-1255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41:13.02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846 160 880,'7'-7'1727,"-1"2"-973,0-1 0,0 0 0,-1-1 0,0 0 0,3-4-754,-7 9 75,0 0 0,0-1 1,0 1-1,0 0 0,0-1 0,-1 1 0,1-1 1,-1 1-1,0-1 0,1 1 0,-1-1 0,0 0 1,0 1-1,-1-1 0,1 1 0,0-1 1,-1 1-1,0-1 0,1 1 0,-1 0 0,-1-2-75,0 2 52,1 0 0,-2-1 1,1 1-1,0 0 0,0 0 0,-1 0 0,1 0 0,-1 1 0,1-1 0,-1 1 0,0-1 0,1 1 0,-1 0 0,-2 0-52,-3-3 38,-5-3 14,8 5-35,1-1 1,-1 1-1,1 0 0,-1 0 0,0 0 0,0 1 0,0 0 1,0 0-1,0 0 0,0 0 0,0 1 0,0 0 0,0 0 1,0 0-1,0 1 0,-3 0-17,-23 6 113,0 2 0,1 2 1,0 0-1,1 2 0,0 2 0,1 0 0,-25 19-113,10-3 77,1 2 0,2 2 0,1 2 0,-14 19-77,-69 94 307,49-55-66,66-86-216,1 1 0,0 0 0,0 0 1,1 0-1,0 1 0,0-1 0,1 1 0,1 1 0,-2 8-25,-2 15 28,2 1 0,0 19-28,3-29 28,1 0 0,1 0 0,1 0 0,3 13-28,-2-28 25,0 0 0,1 0 0,0 0 0,1-1 1,0 0-1,1 0 0,0 0 0,0 0 0,1-1 0,0 0 0,1 0 0,1 1-25,15 16 52,1-1 0,0-2 0,2 0 0,1-2 0,1-1 0,1-1 0,11 5-52,-9-11 107,0-2-1,9 2-106,47 18 79,-48-13-81,-7-3 68,0-1-1,12 2-65,-33-13 30,-1-1-1,1 1 0,-1-2 1,1 1-1,0-2 1,-1 1-1,1-1 0,0-1 1,8-1-30,7-4 40,1-1 0,-1-1 0,0-1 0,-1-2 0,8-4-40,27-17 241,30-22-241,-62 34 30,0-1 0,-2-2-1,-1 0 1,-1-2 0,-1-1-1,-1 0 1,9-16-30,-23 29 4,-1 0 0,0-1-1,0 0 1,-2-1 0,0 1 0,0-1-1,-1 0 1,-1 0 0,-1 0 0,0 0-1,-1-1 1,0 1 0,-1 0 0,-1-4-4,-2-19 1,-2 0 0,-1 1 0,-3-1 0,0 1-1,-4-5 0,-68-243 114,77 270-113,0 0 1,-2 0-1,1 0 1,-2 1-1,0 0 0,0 0 1,-9-10-2,12 18 3,-1 0 1,0 0 0,-1 1-1,1-1 1,-1 1 0,0 1-1,-1-1 1,1 1-1,-1 0 1,1 0 0,-1 1-1,0 0 1,0 0 0,-1 1-1,1 0 1,-7-1-4,-16-1 11,-1 2 1,-27 1-12,13 1-46,18-1-267,0 1 0,-1 1 0,1 1 0,0 1 0,-13 5 313,34-6-375,1 0 0,-1 0 0,1 1 1,0-1-1,0 1 0,0 1 0,0-1 1,-1 2 374,-10 5-1992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42:16.34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124 442 3233,'-1'-24'1809,"1"19"-1656,-1 1 1,1-1 0,0 1-1,0-1 1,1 1 0,-1-1 0,1 1-1,0-1 1,0 1 0,1-1-1,-1 1 1,1 0 0,0 0-1,0 0 1,0 0 0,1 0-1,-1 0 1,1 1 0,2-3-154,5-7 33,4-6 26,1 1 1,0 1 0,15-13-60,36-40 209,-36 38 58,31-29-267,-51 53 40,0 0-1,1 0 1,-1 1 0,1 1-1,1 0 1,-1 0 0,1 1-1,10-3-39,-14 6 42,1 0-1,0 0 0,-1 1 0,1 0 1,0 1-1,0 0 0,0 0 1,-1 1-1,1 0 0,0 1 1,-1 0-1,1 0 0,-1 1 0,5 1-41,0 2 23,-1 0-1,0 1 0,0 0 0,-1 1 0,0 0 0,-1 1 0,1 0 0,6 9-22,157 181 482,-160-182-490,16 21 65,-2 1 0,-2 2 0,-2 0 0,-1 2 0,-2 0 1,-3 1-1,-1 1 0,-2 1 0,2 17-57,-10-27 4,-1 1 0,-2-1 0,-1 1 0,-3 0-1,0 0 1,-3-1 0,0 1 0,-4 3-4,4-24-2,-1 0-1,-2 0 1,1 0 0,-2-1 0,0 0 0,0 0-1,-2-1 1,0 1 0,0-2 0,-2 1 2,-5 5 11,-1 0 0,0-2 0,-2 0 0,0-1 0,-1-1 0,-5 3-11,24-18 0,-25 18-11,0-2 0,-2 0 0,-8 2 11,27-14 4,-2 0 0,1-1 0,0 0 0,-1-1 0,1 0 0,-1-1 1,0 0-1,1 0 0,-1-1 0,0-1 0,-4 0-4,-19-5 4,1-2 0,0-1 0,-4-2-4,12 2-6,0 2 0,-1 0-1,1 2 1,-1 1 0,0 1 0,-1 1 6,-11 2 52,-24-4-52,48 2 12,0 0-1,0-1 1,1-1-1,0 0 1,0-1-1,-3-1-11,2 0 2,-1-2-1,1 1 1,0-2 0,1 0-1,-7-6-1,12 8 12,1 0 0,0-1 0,0 0 0,0 0 0,1-1 0,0 1 0,1-1 0,-4-10-12,2 4 19,1-2 0,1 1 0,1 0 0,0-1 0,1 0 1,1 0-1,0 0 0,2 0 0,0-3-19,3-37 47,2 0 1,3-3-48,-6 39 29,17-115 271,6 0 0,18-44-300,-1 59 7,-40 114-6,0 1 1,0-1-1,0 1 0,1 0 0,0 0 1,0 0-1,3-3-1,-5 7-1,0 0 0,1 1 0,0-1 0,-1 0-1,1 1 1,0 0 0,0-1 0,0 1 0,0 0 0,0 0 0,0 0-1,0 0 1,0 0 0,0 0 0,1 1 0,-1-1 0,0 1-1,0-1 1,1 1 0,-1 0 0,0 0 0,3 0 1,3 0-77,0 1 1,0 0-1,0 0 0,0 0 0,0 1 1,4 2 76,1-2-2561,-13-4 555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6T13:37:47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2248,'-40'68'1625,"29"-47"-433,3 2-424,1 5-1696,-4-2-344,4 7-377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47:25.8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33 107 320,'-4'10'7062,"-18"42"-5885,20-45-1170,1 1-1,-1-1 1,2 1-1,-1 0 1,1 0-1,0-1 1,0 1-1,2 7-5,0 1 8,0-2 6,0-1 1,0 0-1,2 0 1,0-1 0,0 1-1,5 8-15,2 7 24,17 45 155,21 35-179,-33-76 54,2-1 0,1-1 0,1-1 0,12 13-54,-29-38 15,1-1 0,-1 0 1,0 0-1,1 0 0,-1 0 1,1 0-1,0-1 0,2 1-15,-5-2 5,-1-1-1,1 0 1,0 1 0,0-1-1,0 0 1,-1 0-1,1 0 1,0 1 0,0-1-1,0 0 1,0 0-1,-1 0 1,1 0 0,0-1-1,0 1 1,0 0-1,-1 0 1,1 0 0,0-1-1,0 1 1,0 0-1,-1-1 1,1 1 0,0-1-1,-1 1 1,1-1-1,0 1 1,-1-1 0,1 1-1,-1-1 1,1 1-1,-1-1 1,1 0 0,-1 1-1,1-1 1,-1 0-1,1 0 1,-1 1 0,0-1-1,0 0 1,1 0-1,-1 0 1,0 1 0,0-1-1,0 0 1,0 0-1,0 0 1,0 0 0,0 0-5,2-14 52,-1-1 1,-1 0-1,0 0 1,-1 0 0,-3-11-53,-1-27 99,5 23-72,2 1 0,0 1 0,2-1 0,2 0 0,0 1 0,2 0 0,5-10-27,7-14-9,2 1 0,2 0 0,17-22 9,-34 61-18,24-37-37,-28 46 7,0 0 1,0 0 0,0 0 0,0 1 0,1 0 0,0-1 0,0 1 0,0 0 0,0 1 0,1-1 47,-5 3-24,1-1 0,-1 1 0,1 0 0,-1 0 1,1-1-1,-1 1 0,1 0 0,0 0 0,-1 0 0,1 0 1,-1 0-1,1 0 0,-1 0 0,1 0 0,0 0 0,-1 0 1,1 0-1,-1 0 0,1 1 0,-1-1 0,1 0 1,-1 0-1,1 1 0,-1-1 0,1 0 0,-1 1 0,1-1 1,-1 0-1,1 1 0,-1-1 0,1 0 0,-1 1 0,0-1 1,1 1-1,-1-1 0,0 1 0,0-1 0,1 1 1,-1-1-1,0 1 0,0 0 0,0-1 0,1 1 0,-1-1 1,0 1 23,4 32-1588,-3-24 859,2 20-1087,-1 1-336</inkml:trace>
  <inkml:trace contextRef="#ctx0" brushRef="#br0" timeOffset="1">629 762 3385,'-9'4'336,"-2"-1"-336,6 6-904</inkml:trace>
  <inkml:trace contextRef="#ctx0" brushRef="#br0" timeOffset="2">609 787 2801,'50'-32'3943,"68"-71"-2548,-114 100-1380,0-1 1,0 1-1,1 0 0,-1 0 0,1 1 1,-1-1-1,1 1 0,0 0 1,0 0-1,0 1 0,0-1 0,5 1-15,-8 0 0,0 1 0,-1 0-1,1 0 1,0 0-1,0 0 1,-1 0-1,1 1 1,0-1 0,-1 0-1,1 1 1,0 0-1,-1-1 1,1 1-1,-1 0 1,1 0 0,-1-1-1,1 1 1,-1 1-1,1-1 1,-1 0-1,0 0 1,0 0 0,0 1-1,0-1 1,1 0-1,-2 1 1,1-1-1,0 1 1,0-1 0,0 1-1,-1 0 1,1-1-1,-1 1 1,1 0-1,-1-1 1,0 1 0,0 0-1,0 0 1,0 0 0,1 6 3,-1 1 0,0-1 0,-1 1 0,0 0 1,0-1-1,-1 1 0,0-1 0,0 0 0,-1 0 1,0 0-1,-1 0 0,-1 3-3,-11 18 72,-1-1 0,-13 15-72,17-24 47,12-18-44,-18 25 59,1 1 0,2 0 0,0 2 0,2-1 1,-5 19-63,17-44 2,1 0 0,1 0 0,-1 0 0,0 0 1,1 0-1,0 0 0,-1 0 0,1 0 0,0 0 1,1 0-1,-1 1 0,1-1 0,-1 0 0,1 0 1,1 2-3,-1-3 7,0 0 1,0 0 0,0-1 0,1 1 0,-1 0 0,1-1-1,-1 1 1,1-1 0,0 1 0,0-1 0,-1 0 0,1 0-1,0 0 1,0 0 0,0 0 0,0 0 0,0 0 0,0-1-1,1 1 1,-1-1 0,0 1 0,2-1-8,12 2 86,1-1 0,-1-1 0,1-1 1,-1 0-1,1-1 0,-1 0 0,0-2 0,11-3-86,24-10 203,-1-2 0,-1-2-203,32-12-80,-64 28-320,-16 5 283,-1 0 0,1-1 0,-1 1-1,1 0 1,-1 0 0,1 0 0,-1 0 0,1 0 0,-1-1 0,0 1-1,1 0 1,-1 0 0,1 0 0,-1 0 0,1 0 0,-1 1 0,1-1 0,-1 0-1,1 0 1,-1 0 0,1 0 0,-1 0 0,1 1 0,-1-1 0,0 0-1,1 0 1,-1 1 0,1-1 0,-1 0 117,-3 5-2311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29:01.1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5451 77 3105,'-1'-5'504,"1"-4"32,1 0-1376,-1 8-145,0-1-391</inkml:trace>
  <inkml:trace contextRef="#ctx0" brushRef="#br0" timeOffset="1">207 123 176,'2'-32'5257,"0"31"-5208,1 0-1,-1 0 1,0 0 0,1 0-1,-1 0 1,1 0 0,-1 1-1,1-1 1,-1 1 0,1 0-1,-1 0 1,1 0 0,2 0-49,7-1 87,141-8 351,-113 6-237,-18 0 8,1 2 0,20 1-209,32 7 153,-11-1-38,-1-3 1,56-4-116,-28-8 422,15-6-422,-50 8 78,0 2 0,29 3-78,-27 2 60,0-4 0,15-4-60,-21 0 65,-11-1-28,1 3 1,-1 2 0,1 1 0,0 2 0,15 3-38,89 10 67,51-6-67,-67-3 64,-1 6 1,20 8-65,-45-7 17,1-5 0,0-4 0,36-7-17,-106 6 4,-1 0 0,1 2 1,20 5-5,99 23 33,-78-13-13,51 2 3,-78-13 5,-2 1 0,44 14-28,-72-15 11,51 15 65,9-1-76,-54-15 34,0-2-1,0 0 1,0-1-1,0-2 1,4-1-34,35-3 77,-24 0-57,1 1 0,-1 3-1,1 1 1,3 3-20,186 32 70,-190-28-58,83 18-17,-47-10 39,0-4 0,33 1-34,-40-6 35,-26-3 14,-26-3 12,1 1 1,0 0-1,-1 2 0,12 3-61,-28-7 43,-1 0-22,0 0 3,0 0-29,0 0 16,0 0-7,13 0-2514,-10 0 724</inkml:trace>
  <inkml:trace contextRef="#ctx0" brushRef="#br0" timeOffset="2">2332 6074 1704,'0'1'119,"0"-1"-1,0 1 0,0-1 0,1 1 1,-1-1-1,0 0 0,0 1 1,1-1-1,-1 1 0,0-1 0,0 0 1,1 1-1,-1-1 0,0 0 0,1 1 1,-1-1-1,1 0 0,-1 0 0,0 1 1,1-1-1,-1 0 0,1 0 1,-1 0-1,1 0 0,-1 1 0,0-1 1,1 0-1,-1 0 0,1 0 0,0 0-118,2-1 1278,-12-3-164,6 2-1040,-3 0 18,-1 0 0,1-1 1,0 0-1,0 0 0,1 0 1,-1-1-1,1 0 0,-5-4-92,-45-35 201,46 35-153,0-1 0,1 0 1,0 0-1,0-1 0,1 0 1,0-1-1,-4-9-48,-21-29 46,9 23-19,-1 2 0,-1 1 1,-1 1-1,-7-4-27,2 2 175,0-2-1,-17-21-174,16 15 131,-1 2-1,-1 1 1,-3 1-131,-6-6 218,-21-22-218,35 31 83,-1 1 1,-19-11-84,26 19 63,-1-1 1,2-2 0,0 0 0,2-1-1,-6-7-63,-39-59 146,37 48-111,0 1 0,-3 2 0,-12-10-35,-17-8 85,-2 2-1,-2 3 1,-2 3 0,-26-11-85,62 37 2,0-1 1,2-2 0,1 0 0,0-2-1,2-1 1,0-2-3,-14-19 11,2-1-1,2-2 1,-3-10-11,-15-39-8,29 51 33,-13-16-25,17 31 16,-2 1 0,-1 1 0,-1 1 0,-2 1 0,-2 0-16,-19-18 20,3-3 0,-34-48-20,12 15 391,65 80-651,-12-13 746,6 10-3997,7 5 1413</inkml:trace>
  <inkml:trace contextRef="#ctx0" brushRef="#br0" timeOffset="3">79 3384 656,'-10'0'6830,"84"2"-5803,-43 0-784,0-2 0,27-3-243,59-12 487,-30 4-275,0 3 0,2 4-212,551 21 696,-471-13-528,5 1-114,-134-2-56,0 2 1,-1 2 0,15 5 1,-16-3 5,1-1 0,0-2 0,0-2 0,0-1 0,1-2 1,-1-2-1,0-2 0,20-3-5,400-48 36,-397 49-29,2 2 0,-1 4 0,0 2-1,7 4-6,-1 0 3,-1-4 0,1-2 0,31-6-3,31-11 96,66-7 16,212 5-76,-105 16 61,-147-2-80,43 1 41,-114 2-33,-40 0 6,29 3-31,-61 1-15,-10-1-2891,-5-3 923</inkml:trace>
  <inkml:trace contextRef="#ctx0" brushRef="#br0" timeOffset="4">2742 5990 2160,'-14'7'3131,"12"-6"-3009,-1 0 1,1 0 0,-1 0-1,1-1 1,0 1 0,-1-1-1,1 1 1,-1-1 0,0 0-1,1 0 1,-1 0 0,1 0-1,-3-1-122,5 1 24,0 0 0,-1 0 0,1 0 0,0-1 0,0 1-1,-1 0 1,1 0 0,0-1 0,0 1 0,0 0-1,-1 0 1,1-1 0,0 1 0,0 0 0,0-1 0,0 1-1,0 0 1,0-1 0,-1 1 0,1 0 0,0-1-1,0 1 1,0 0 0,0-1 0,0 1 0,0 0-1,0-1 1,0 1-24,0-16 136,1 0 0,0 0 0,1 0 0,1 0 0,0 1 0,1-1 0,5-10-136,-5 12 62,19-58 174,4 0-1,6-5-235,-11 25 36,93-202 540,65-92-576,-102 199 61,-6-3 0,51-155-61,39-197 260,-40 94-271,-19 68-2,-54 181-12,7 3 0,67-129 25,-54 140-20,8-42 20,-13 24 49,28-42-49,-8 25-5,18-55 14,-14 29-8,29-77-11,-15 33 30,-60 158-172,9-7 152,-47 91-185,-6 12-11,-6 17-62,8-19 146,-1 0 1,1 0-1,0-1 1,0 1-1,0 0 1,0 0-1,0 0 1,0 0-1,1 0 1,-1 0-1,1 0 1,-1-1-1,1 1 1,0 0-1,-1 0 0,1-1 1,0 1-1,0 0 1,1 1 111,14 7-1482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29:01.1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58 86 1416,'-23'-9'2767,"20"7"-2350,0 0 0,-1 1 0,1 0-1,-1 0 1,1 0 0,-1 0 0,0 0 0,-2 0-417,6 10 832,4 46-622,3 0-1,6 17-209,-8-44 53,15 86 35,3 17 180,30 95-268,-49-211 12,-4-12-6,1 1-1,0 0 0,0-1 1,0 1-1,0-1 0,1 1 0,-1-1 1,1 1-1,0-1 0,0 0 1,0 0-1,2 1-5,-4-4 6,0 1 0,0-1 0,1 0 1,-1 0-1,0 0 0,0 0 0,1 0 0,-1 0 1,0 0-1,0 1 0,1-1 0,-1 0 0,0 0 0,1 0 1,-1 0-1,0 0 0,0 0 0,1 0 0,-1-1 0,0 1 1,0 0-1,1 0 0,-1 0 0,0 0 0,1 0 0,-1 0 1,0 0-1,0-1 0,0 1 0,1 0 0,-1 0 0,0 0 1,0-1-1,0 1 0,1 0 0,-1 0 0,0 0 0,0-1 1,0 1-1,0 0 0,0 0 0,1-1 0,-1 1 0,0 0 1,0-1-1,0 1 0,0 0 0,0-1-6,5-19 304,-4 13-305,47-201 114,-29 136-53,24-57-60,-22 76 27,3 2-1,2 0 1,28-40-27,-43 72-1,0 1 0,2 1 0,0 0 1,0 1-1,2 0 0,11-8 1,-22 23-243,-4 7-356,-6 15-1044,3-13 859,-1 8-887</inkml:trace>
  <inkml:trace contextRef="#ctx0" brushRef="#br0" timeOffset="1">645 576 1488,'6'22'4919,"4"-1"-3496,-7-16-1365,0 1-1,0 0 1,-1 0-1,0 0 1,0 1-1,0-1 0,-1 0 1,0 1-58,0 1 79,0 6 15,1 0 0,-2-1-1,0 1 1,-1 0 0,0-1 0,-1 1-1,0-1 1,-3 7-94,-3 22 93,1 0-1,2 1 0,3 0 0,1 0 1,3 32-93,-2-73-29,1 1-1,-1 0 1,1-1 0,-1 1 0,1 0 0,0-1 0,0 1 0,0-1 0,0 1-1,1 0 30,-1-2-71,-1 0-1,1 0 0,0-1 0,0 1 0,-1 0 0,1 0 0,0-1 0,0 1 0,-1-1 0,1 1 1,0-1-1,0 1 0,0-1 0,0 1 0,0-1 0,0 0 0,0 0 0,0 1 0,0-1 0,0 0 1,0 0-1,0 0 0,0 0 0,0 0 0,0 0 0,0-1 0,0 1 0,0 0 72,20-8-1635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29:01.1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 0 2937,'3'4'306,"0"-1"0,-1 1 0,0 0 0,1 0 0,-2 0 0,1 0 1,0 1-1,-1-1 0,0 0 0,0 1 0,0-1 0,0 0 0,-1 1 1,1-1-1,-1 1 0,-1-1 0,1 1 0,0-1 0,-1 1-306,-3 17-285,0-1 0,-1 0 0,-3 8 285,1-5 466,1 2-425,1 0-1,1 0 0,1 0 0,2 0 0,0 1 0,2-1 1,1 3-41,3 5 70,1-1 1,2 0 0,1 0 0,2-1-1,2 1-70,-11-26 16,15 37 207,12 21-223,-23-53 43,1 0 0,1-1 1,-1 1-1,2-1 0,-1-1 0,2 1 1,3 2-44,-12-12 11,-1-1 1,0 1-1,1-1 1,-1 1 0,0-1-1,1 0 1,-1 1-1,1-1 1,-1 0-1,1 0 1,-1 1 0,0-1-1,1 0 1,-1 0-1,1 1 1,-1-1 0,1 0-1,0 0 1,-1 0-1,1 0 1,-1 0-1,1 0 1,-1 0 0,1 0-1,-1 0-11,7-12 363,-2-1-421,71-156 117,9-12 111,39-50-170,-108 201 30,12-18 6,-15 27-49,-1 0 0,8-20 13,-19 38-9,2-3 6,-3 5-1,0 1 1,0 0-1,0 0 1,-1 0-1,1 0 1,0 0-1,0 0 1,0 0-1,0 0 1,0-1-1,0 1 1,0 0-1,0 0 0,0 0 1,-1 0-1,1 0 1,0 0-1,0 0 1,0 0-1,0 0 1,0 0-1,0 0 1,0 0-1,-1 0 1,1 0-1,0 0 1,0 0-1,0 0 1,0 0-1,0 0 1,0 0-1,-1 0 1,1 0-1,0 0 1,0 0-1,0 0 1,0 0-1,0 0 1,0 0-1,0 0 1,-1 0-1,1 0 0,0 1 1,0-1-1,0 0 1,0 0-1,0 0 1,0 0-1,0 0 1,0 0-1,0 0 1,-1 1 3,-2 8-338,2-4 188,-15 53-2387,-6 16 730</inkml:trace>
  <inkml:trace contextRef="#ctx0" brushRef="#br0" timeOffset="1">617 762 1344,'-1'0'93,"1"1"0,0-1 0,0 0 0,0 0 0,0 0 0,-1 0-1,1 1 1,0-1 0,0 0 0,0 0 0,-1 0 0,1 0 0,0 0 0,0 1-1,-1-1 1,1 0 0,0 0 0,0 0 0,-1 0 0,1 0 0,0 0 0,0 0-1,-1 0 1,1 0 0,0 0 0,0 0 0,-1 0 0,1 0 0,0 0 0,0 0-1,-1 0 1,1 0 0,0-1 0,0 1 0,0 0 0,-1 0 0,1 0 0,0 0-1,0 0 1,-1-1 0,1 1 0,0 0 0,0 0 0,0 0 0,0-1 0,0 1-1,-1 0 1,1 0 0,0 0 0,0-1 0,0 1 0,0 0 0,0 0 0,0-1-1,0 1 1,0 0 0,0 0 0,0-1 0,0 1 0,0 0 0,0 0 0,0-1-1,0 1 1,0 0-93,-2-19 671,2 19-572,0-4-28,0 0-31,0-1 0,0 0-1,1 1 1,-1-1 0,1 0 0,0 1 0,0-1-1,1 1 1,-1-1 0,1 1 0,0 0-1,0-1 1,0 1 0,1 0 0,2-3-40,-2 3 0,1-4 4,1 1-1,0 0 1,0 1-1,1-1 1,-1 1-1,2 0 1,-1 0-1,0 1 1,1 0-1,0 0 1,0 0-1,1 1 1,-1 0-1,4-1-3,-2 3 5,0 0 0,0 0-1,0 1 1,0 0 0,0 1-1,1-1 1,-1 2 0,0-1-1,6 2-4,-11-1-1,0 0 0,0 0 0,1 0 0,-1 0 0,0 1 0,-1 0 0,1 0 0,0 0 0,0 0 0,-1 0 0,1 1 0,-1-1-1,0 1 1,0 0 0,0 0 0,0 0 0,0 1 0,-1-1 0,1 0 0,-1 1 0,0 0 0,1 2 1,-1-1 3,0 1 0,-1 0 0,1 0 0,-1 1 0,0-1 0,-1 0 0,1 0 0,-1 0-1,0 1 1,-1-1 0,0 0 0,0 0 0,0 0 0,0 0 0,-1 0 0,0 0 0,-1 0 0,1 0 0,-1-1 0,0 1 0,0-1 0,-1 0 0,-3 4-3,-6 6 66,0-1 0,-1 0 1,0-1-1,-1 0 0,0-2 1,-1 0-1,-2 1-66,14-10 7,0 0 1,0 1 0,0 0-1,1-1 1,-1 1 0,1 1 0,-1-1 0,0 2-8,3-4 0,1 0 1,-1-1-1,1 1 1,-1 0 0,1 0-1,0 0 1,-1 0-1,1 0 1,0 0-1,0 0 1,0 0 0,0 0-1,0 0 1,0 0-1,0 0 1,0 0-1,0 0 1,0-1 0,0 1-1,1 0 1,-1 0-1,0 0 1,1 0-1,-1 0 1,1 0 0,-1 0-1,1-1 1,-1 1-1,1 0 1,0 0-1,-1-1 1,1 1 0,0 0-1,-1-1 1,1 1-1,0-1 1,0 1-1,0-1 1,0 1-1,10 7 7,1-1-1,0 0 1,1-1 0,0-1 0,0 0-1,0 0-6,-1-1 16,0 0 0,-1 1 0,1 0-1,-1 1 1,-1 0 0,1 1 0,7 7-16,-16-13 8,0 1 0,-1 0 1,1 0-1,0 0 0,-1 0 1,0 0-1,1 0 0,-1 0 1,0 0-1,0 0 0,0 1 1,-1-1-1,1 0 0,0 1 1,-1-1-1,0 1 0,1-1 0,-1 1 1,0-1-1,0 0 0,-1 1 1,1-1-1,0 1 0,-1-1 1,1 0-1,-1 1 0,0-1 1,0 0-1,0 1 0,0-1 1,0 0-1,0 0 0,-1 0 1,1 0-1,-1 1-8,-6 6 75,1 0 0,-1 0-1,-1-1 1,1 0 0,-2 0 0,-3 2-75,-14 8 217,0-2 1,-1-1-1,-4 1-217,13-8-109,0 2-1,1 0 1,0 1-1,0 0 0,1 2 1,1 0-1,0 1 1,0 1 109,-7 10-1891,3-6-126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29:01.1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46 4497,'0'-3'3613,"-2"-6"-4121,3 12 523,-1 0 0,0 0 0,1 0 0,0 0 0,0 1 0,0-1 0,1 2-15,8 26 45,3 18 354,10 24-399,15 13 581,-19-43-70,6 21-511,52 207 470,-33-107-296,-44-163-173,0-1-1,0 0 0,0 1 0,0-1 1,0 0-1,0 1 0,0-1 0,1 0 1,-1 1-1,0-1 0,0 0 0,0 1 0,0-1 1,0 0-1,1 1 0,-1-1 0,0 0 1,0 0-1,1 1 0,-1-1 0,0 0 0,0 0 1,1 1-1,-1-1 0,0 0 0,1 0 1,-1 0-1,0 0 0,1 1 0,-1-1 1,0 0-1,1 0 0,-1 0 0,0 0 0,1 0 1,-1 0-1,1 0 0,-1 0 0,12-11 21,9-26 27,-19 33-43,167-381 726,-81 177-544,-68 164-175,-9 23-9,-2-1-1,0 0 1,-1-1 0,-1 1 0,1-12-3,-8 19-190,0 14 176,0 1 1,-1 0-1,1 0 1,0 0-1,0-1 1,0 1-1,0 0 1,-1 0-1,1 0 1,0 0-1,0 0 1,0 0-1,-1 0 1,1-1-1,0 1 1,0 0-1,-1 0 1,1 0-1,0 0 1,0 0-1,0 0 1,-1 0-1,1 0 1,0 0-1,0 0 1,-1 0-1,1 0 1,0 0-1,0 0 1,0 1 0,-1-1-1,1 0 1,0 0-1,0 0 1,-1 0-1,1 0 1,0 0-1,0 0 1,0 1-1,0-1 1,-1 0-1,1 0 1,0 0-1,0 1 1,0-1-1,0 0 1,0 0-1,0 0 1,-1 1-1,1-1 1,0 0-1,0 0 1,0 0 13,-6 3-3078,5-1 1348</inkml:trace>
  <inkml:trace contextRef="#ctx0" brushRef="#br0" timeOffset="1">675 697 4721,'-6'-7'3730,"2"3"-3836,-1 21 55,-33 184 88,35-184-6,-9 54 80,11-66-87,1 0 1,0 1 0,0-1 0,1 0-1,-1 0 1,1 0 0,0 0-1,0 1 1,1-1 0,-1-1 0,3 5-25,-4-8 21,1-1 0,-1 1 1,0-1-1,1 1 0,-1-1 1,1 0-1,-1 1 1,1-1-1,-1 0 0,0 1 1,1-1-1,-1 0 0,1 1 1,-1-1-1,1 0 1,0 0-1,-1 0 0,1 0 1,-1 1-1,1-1 1,-1 0-1,1 0 0,-1 0 1,1 0-1,0 0 0,-1 0 1,1-1-1,-1 1 1,1 0-1,-1 0 0,1 0 1,-1 0-1,1-1 0,-1 1 1,1 0-1,-1 0 1,1-1-1,-1 1 0,1 0 1,-1-1-1,0 1 1,1-1-1,-1 1 0,1-1-21,10-5 134,20-5-37,-13 4-67,0 1 1,1 1 0,-1 0-1,1 1 1,0 1-1,9 0-30,-9 2 12,-1 0-1,1 2 0,0 0 0,-1 1 0,0 0 0,3 3-11,-20-5-5,0 0 0,0 1 0,1-1 0,-1 1 0,-1 0 0,1-1 0,0 1 0,0 0 0,0 0 0,0 0 0,0-1-1,-1 1 1,1 0 0,0 0 0,-1 0 0,1 0 0,-1 0 0,1 0 0,-1 0 0,1 0 0,-1 1 0,0-1 0,1 0 0,-1 0 0,0 0 0,0 0 0,0 0 0,0 1 0,0-1-1,0 0 1,0 0 0,-1 0 0,1 0 0,0 0 0,-1 1 0,1-1 0,0 0 0,-1 0 0,1 0 0,-1 0 5,0 1-76,1 0 0,-1 0 1,0 0-1,0 0 0,0 0 0,-1-1 0,1 1 1,0 0-1,0-1 0,-1 1 0,1 0 1,-1-1-1,0 0 0,1 1 0,-1-1 0,0 0 1,0 0-1,0 0 0,0 0 0,0 0 0,-2 0 76,4-1-125,-1 0 0,0 0 0,0 0 0,0-1 0,0 1 0,1 0 0,-1 0 0,0-1 0,0 1 0,1 0 0,-1-1 0,0 1 0,0-1 0,1 1 0,-1-1 0,0 1 0,1-1 0,-1 0 0,1 1 0,-1-1 0,1 0 0,-1 1 0,1-1-1,-1 0 1,1 0 125,-7-12-2085</inkml:trace>
  <inkml:trace contextRef="#ctx0" brushRef="#br0" timeOffset="2">930 710 3425,'-12'38'3343,"1"24"-2581,3-19-489,6-36-238,-9 43 147,2 0 0,3 0 0,-1 43-182,9 68 914,-1-154-934,1-6 112,2-17 45,-7-27-1410,-5-15 265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29:01.1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 79 760,'-22'-8'1637,"19"6"-1197,0 1-1,1 0 0,-1-1 1,0 1-1,-1 0 0,1 1 1,0-1-1,0 1-439,2 0 46,1 1 1,-1-1-1,1 1 0,0-1 1,-1 1-1,1-1 0,0 1 0,-1-1 1,1 1-1,0 0 0,0-1 1,0 1-1,-1 0 0,1-1 1,0 1-1,0 0 0,0-1 1,0 1-1,0-1 0,0 1 1,0 0-1,1-1 0,-1 1 1,0 0-1,0-1-46,3 21 154,0 1-15,2 1 0,0-1 0,5 7-139,1 9 197,82 319 485,-58-221-656,10 54-2,-41-181-3,0-12 33,5-19 47,-5 12-108,77-165 42,10-30-15,-27 63 36,-2-12-56,-40 89 4,0 0 13,9-14-17,-29 76-144,-2 3 90,0 0-1,0 0 1,0 0 0,0 1-1,0-1 1,0 0 0,0 0 0,0 0-1,0 0 1,0 0 0,0 0-1,0 0 1,0 0 0,1 0 0,-1 0-1,0 0 1,0 0 0,0 0-1,0 0 1,0 0 0,0 0-1,0 0 1,0 0 0,0 0 0,0 0-1,0 0 1,0 0 0,1 0-1,-1 0 1,0 0 0,0 0 0,0-1-1,0 1 1,0 0 0,0 0-1,0 0 1,0 0 0,0 0 0,0 0-1,0 0 1,0 0 0,0 0 54,2 5-1550</inkml:trace>
  <inkml:trace contextRef="#ctx0" brushRef="#br0" timeOffset="1">674 922 2865,'-51'45'782,"41"-39"-1100,9-11-1237,11-13 2040,3 7 86,1 1-1,0 1 1,1 0-1,0 1 1,0 0 0,5 0-571,-14 5 54,134-62 2229,-134 61-1800,-18 6-323,-20 9-212,5 6 4,-9 12-91,-30 32 139,56-50 1,8-8 8,0 0 0,0-1 0,0 0 0,-1 1 1,1-1-1,0 0 0,-1 0 0,1 0 0,-1 0 0,0-1 1,0 1-1,0-1 0,0 1 0,0-1 0,0 0 0,0 0 1,-2 0-10,9 7 113,5 8-97,0 0 1,-1 0-1,-1 1 1,0 0-1,-1 0 1,-1 1-1,-1-1 1,1 10-17,0 5 58,-2-1 0,0 15-58,-4-42 17,0-6 58,0-11 89,3 6-155,0 1-1,1-1 1,0 1 0,0-1-1,0 1 1,1 0 0,0 0 0,0 0-1,4-4-8,36-34-2,-39 40 1,-1 1 1,1 0-1,0 0 1,0 0-1,0 0 1,0 1-1,1 0 1,-1 0-1,1 0 1,-1 1-1,1-1 1,-1 2-1,1-1 1,0 0-1,5 1 1,-7 0 1,1 1 1,-1-1-1,1 1 0,-1 0 1,1 0-1,-1 0 0,0 0 1,1 1-1,-1 0 0,0 0 1,0 0-1,0 0 0,0 1 1,-1-1-1,1 1 0,-1 0 1,3 2-2,-4-2 1,0 1 0,0-1 0,-1 0 0,1 1 0,-1-1 0,0 1 0,0-1 0,0 1 0,0 0 0,0-1 0,-1 1 0,0 0 0,0-1 0,0 1 0,0 0 0,-1 3-1,-1 11 12,-1 0 1,-6 16-13,8-28 1,-11 33 38,-2 0-1,-1-1 0,-2-1 1,-2 0-1,-2-1-38,-12 19 175,-3-2 1,-36 42-176,67-89-6,1-1-19,0 0-1,0 0 0,-1 0 1,0 0-1,0-1 1,0 1-1,-1-1 1,1-1-1,-6 4 26,11-8-23,1 1 1,-1 0-1,0 0 0,0-1 0,0 1 1,0 0-1,0 0 0,0-1 1,0 1-1,0 0 0,0 0 0,0-1 1,0 1-1,0 0 0,0 0 1,0-1-1,0 1 0,0 0 0,0 0 1,0-1-1,0 1 0,0 0 1,0 0-1,-1-1 0,1 1 0,0 0 1,0 0-1,0 0 0,0-1 0,-1 1 1,1 0-1,0 0 0,0 0 1,0 0-1,-1-1 0,1 1 0,0 0 1,0 0-1,-1 0 0,1 0 1,0 0-1,0 0 0,-1 0 0,1 0 1,0 0-1,0 0 0,-1 0 1,1 0-1,0 0 0,0 0 0,-1 0 1,1 0-1,0 0 0,0 0 1,-1 0-1,1 0 0,0 0 0,0 0 1,-1 0-1,1 0 0,0 1 0,0-1 1,0 0-1,-1 0 0,1 0 1,0 0-1,0 1 0,0-1 0,-1 0 23,11-21-1807,-9 20 1737,17-30-2058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29:01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310 41 768,'0'-40'6326,"-2"62"-6147,0 0-1,-2 0 1,-5 21-179,4-24 80,-10 51 301,2-16 129,3 1 0,0 24-510,-6 194 373,-12 118-99,26-373-266,-43 324 149,-3-74-111,32-173 125,4 2 1,3 43-172,-3 17 34,8-109-9,-4 31 121,-9 41-146,8-72 140,3 0 0,2 0 0,2 1 0,3 23-140,-2-46-58,0-20 50,1 0-1,0-1 0,0 1 1,0 0-1,1-1 0,-1 1 0,1-1 1,1 1-1,1 4 9,4-3 145,-8-7-181,1 0 0,0 0 1,0 0-1,0 0 0,0 0 1,0 0-1,0 0 0,0 0 0,0-1 1,0 1-1,0 0 0,0 0 1,0 0-1,0 0 0,0 0 0,0 0 1,0 0-1,0 0 0,0-1 0,0 1 1,0 0-1,1 0 0,-1 0 1,0 0-1,0 0 0,0 0 0,0 0 1,0 0-1,0 0 0,0 0 1,0-1-1,0 1 0,0 0 0,0 0 1,0 0-1,1 0 0,-1 0 1,0 0-1,0 0 0,0 0 0,0 0 1,0 0-1,0 0 0,0 0 1,0 0-1,1 0 0,-1 0 0,0 0 36,-14-22-1281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29:01.1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 2762 2000,'-2'2'310,"0"-1"0,0 0 0,0 0-1,-1 0 1,1 0 0,0 0 0,-1 0-1,1-1 1,-1 1 0,1-1-1,-1 1 1,1-1 0,-1 0 0,1 0-1,-1 0 1,1-1 0,-1 1 0,1-1-1,0 1 1,-3-2-310,4 1 21,1 0 1,0 0-1,0 0 0,0-1 0,0 1 1,-1 0-1,2 0 0,-1-1 0,0 1 1,0 0-1,0 0 0,0 0 0,1-1 1,-1 1-1,1 0 0,-1 0 0,1 0 1,-1 0-1,1 0 0,0 0-21,0-3 33,3-6-23,0 0 1,1 0 0,0 1 0,1-1-1,0 1 1,2-2-11,5-6 9,8-14 246,20-20-255,5-10 430,48-75 288,57-58-718,-86 118 197,-5 7 147,8-17-344,-18 17 74,4 3-1,49-47-73,-70 76 118,-1-2-1,-2-1 1,0-3-118,54-71 90,23-19-100,28-35 17,-65 96 11,-49 52-10,0-1 0,-2-1 0,0-1-1,11-17-7,-18 22-2,1 1-1,1 0 0,4-3 3,-3 3-10,0-1 0,8-12 10,193-305 30,-177 278-80,5-1 50,-2 2-33,-2-4 33,50-67-181,-41 61 151,-43 54 20,2-4-332,-7 16 211,-1-1 0,1 0 0,0 1 0,0 0 0,-1-1 0,1 1 0,0-1 0,0 1-1,0 0 1,-1-1 0,1 1 0,0 0 0,0 0 0,0 0 0,0 0 0,0 0 0,0 0 0,-1 0 0,2 0 131,4 0-722,13-2-1255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41:13.02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846 160 880,'7'-7'1727,"-1"2"-973,0-1 0,0 0 0,-1-1 0,0 0 0,3-4-754,-7 9 75,0 0 0,0-1 1,0 1-1,0 0 0,0-1 0,-1 1 0,1-1 1,-1 1-1,0-1 0,1 1 0,-1-1 0,0 0 1,0 1-1,-1-1 0,1 1 0,0-1 1,-1 1-1,0-1 0,1 1 0,-1 0 0,-1-2-75,0 2 52,1 0 0,-2-1 1,1 1-1,0 0 0,0 0 0,-1 0 0,1 0 0,-1 1 0,1-1 0,-1 1 0,0-1 0,1 1 0,-1 0 0,-2 0-52,-3-3 38,-5-3 14,8 5-35,1-1 1,-1 1-1,1 0 0,-1 0 0,0 0 0,0 1 0,0 0 1,0 0-1,0 0 0,0 0 0,0 1 0,0 0 0,0 0 1,0 0-1,0 1 0,-3 0-17,-23 6 113,0 2 0,1 2 1,0 0-1,1 2 0,0 2 0,1 0 0,-25 19-113,10-3 77,1 2 0,2 2 0,1 2 0,-14 19-77,-69 94 307,49-55-66,66-86-216,1 1 0,0 0 0,0 0 1,1 0-1,0 1 0,0-1 0,1 1 0,1 1 0,-2 8-25,-2 15 28,2 1 0,0 19-28,3-29 28,1 0 0,1 0 0,1 0 0,3 13-28,-2-28 25,0 0 0,1 0 0,0 0 0,1-1 1,0 0-1,1 0 0,0 0 0,0 0 0,1-1 0,0 0 0,1 0 0,1 1-25,15 16 52,1-1 0,0-2 0,2 0 0,1-2 0,1-1 0,1-1 0,11 5-52,-9-11 107,0-2-1,9 2-106,47 18 79,-48-13-81,-7-3 68,0-1-1,12 2-65,-33-13 30,-1-1-1,1 1 0,-1-2 1,1 1-1,0-2 1,-1 1-1,1-1 0,0-1 1,8-1-30,7-4 40,1-1 0,-1-1 0,0-1 0,-1-2 0,8-4-40,27-17 241,30-22-241,-62 34 30,0-1 0,-2-2-1,-1 0 1,-1-2 0,-1-1-1,-1 0 1,9-16-30,-23 29 4,-1 0 0,0-1-1,0 0 1,-2-1 0,0 1 0,0-1-1,-1 0 1,-1 0 0,-1 0 0,0 0-1,-1-1 1,0 1 0,-1 0 0,-1-4-4,-2-19 1,-2 0 0,-1 1 0,-3-1 0,0 1-1,-4-5 0,-68-243 114,77 270-113,0 0 1,-2 0-1,1 0 1,-2 1-1,0 0 0,0 0 1,-9-10-2,12 18 3,-1 0 1,0 0 0,-1 1-1,1-1 1,-1 1 0,0 1-1,-1-1 1,1 1-1,-1 0 1,1 0 0,-1 1-1,0 0 1,0 0 0,-1 1-1,1 0 1,-7-1-4,-16-1 11,-1 2 1,-27 1-12,13 1-46,18-1-267,0 1 0,-1 1 0,1 1 0,0 1 0,-13 5 313,34-6-375,1 0 0,-1 0 0,1 1 1,0-1-1,0 1 0,0 1 0,0-1 1,-1 2 374,-10 5-1992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42:16.34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124 442 3233,'-1'-24'1809,"1"19"-1656,-1 1 1,1-1 0,0 1-1,0-1 1,1 1 0,-1-1 0,1 1-1,0-1 1,0 1 0,1-1-1,-1 1 1,1 0 0,0 0-1,0 0 1,0 0 0,1 0-1,-1 0 1,1 1 0,2-3-154,5-7 33,4-6 26,1 1 1,0 1 0,15-13-60,36-40 209,-36 38 58,31-29-267,-51 53 40,0 0-1,1 0 1,-1 1 0,1 1-1,1 0 1,-1 0 0,1 1-1,10-3-39,-14 6 42,1 0-1,0 0 0,-1 1 0,1 0 1,0 1-1,0 0 0,0 0 1,-1 1-1,1 0 0,0 1 1,-1 0-1,1 0 0,-1 1 0,5 1-41,0 2 23,-1 0-1,0 1 0,0 0 0,-1 1 0,0 0 0,-1 1 0,1 0 0,6 9-22,157 181 482,-160-182-490,16 21 65,-2 1 0,-2 2 0,-2 0 0,-1 2 0,-2 0 1,-3 1-1,-1 1 0,-2 1 0,2 17-57,-10-27 4,-1 1 0,-2-1 0,-1 1 0,-3 0-1,0 0 1,-3-1 0,0 1 0,-4 3-4,4-24-2,-1 0-1,-2 0 1,1 0 0,-2-1 0,0 0 0,0 0-1,-2-1 1,0 1 0,0-2 0,-2 1 2,-5 5 11,-1 0 0,0-2 0,-2 0 0,0-1 0,-1-1 0,-5 3-11,24-18 0,-25 18-11,0-2 0,-2 0 0,-8 2 11,27-14 4,-2 0 0,1-1 0,0 0 0,-1-1 0,1 0 0,-1-1 1,0 0-1,1 0 0,-1-1 0,0-1 0,-4 0-4,-19-5 4,1-2 0,0-1 0,-4-2-4,12 2-6,0 2 0,-1 0-1,1 2 1,-1 1 0,0 1 0,-1 1 6,-11 2 52,-24-4-52,48 2 12,0 0-1,0-1 1,1-1-1,0 0 1,0-1-1,-3-1-11,2 0 2,-1-2-1,1 1 1,0-2 0,1 0-1,-7-6-1,12 8 12,1 0 0,0-1 0,0 0 0,0 0 0,1-1 0,0 1 0,1-1 0,-4-10-12,2 4 19,1-2 0,1 1 0,1 0 0,0-1 0,1 0 1,1 0-1,0 0 0,2 0 0,0-3-19,3-37 47,2 0 1,3-3-48,-6 39 29,17-115 271,6 0 0,18-44-300,-1 59 7,-40 114-6,0 1 1,0-1-1,0 1 0,1 0 0,0 0 1,0 0-1,3-3-1,-5 7-1,0 0 0,1 1 0,0-1 0,-1 0-1,1 1 1,0 0 0,0-1 0,0 1 0,0 0 0,0 0 0,0 0-1,0 0 1,0 0 0,0 0 0,1 1 0,-1-1 0,0 1-1,0-1 1,1 1 0,-1 0 0,0 0 0,3 0 1,3 0-77,0 1 1,0 0-1,0 0 0,0 0 0,0 1 1,4 2 76,1-2-2561,-13-4 555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6T13:40:10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4713,'-78'68'1336,"57"-50"337,0 5-1337,9-2-224,5 3-168,9-1-64,3 3-152,7-1-56,8-4-1321,8-5 401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47:28.9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33 107 320,'-4'10'7062,"-18"42"-5885,20-45-1170,1 1-1,-1-1 1,2 1-1,-1 0 1,1 0-1,0-1 1,0 1-1,2 7-5,0 1 8,0-2 6,0-1 1,0 0-1,2 0 1,0-1 0,0 1-1,5 8-15,2 7 24,17 45 155,21 35-179,-33-76 54,2-1 0,1-1 0,1-1 0,12 13-54,-29-38 15,1-1 0,-1 0 1,0 0-1,1 0 0,-1 0 1,1 0-1,0-1 0,2 1-15,-5-2 5,-1-1-1,1 0 1,0 1 0,0-1-1,0 0 1,-1 0-1,1 0 1,0 1 0,0-1-1,0 0 1,0 0-1,-1 0 1,1 0 0,0-1-1,0 1 1,0 0-1,-1 0 1,1 0 0,0-1-1,0 1 1,0 0-1,-1-1 1,1 1 0,0-1-1,-1 1 1,1-1-1,0 1 1,-1-1 0,1 1-1,-1-1 1,1 1-1,-1-1 1,1 0 0,-1 1-1,1-1 1,-1 0-1,1 0 1,-1 1 0,0-1-1,0 0 1,1 0-1,-1 0 1,0 1 0,0-1-1,0 0 1,0 0-1,0 0 1,0 0 0,0 0-5,2-14 52,-1-1 1,-1 0-1,0 0 1,-1 0 0,-3-11-53,-1-27 99,5 23-72,2 1 0,0 1 0,2-1 0,2 0 0,0 1 0,2 0 0,5-10-27,7-14-9,2 1 0,2 0 0,17-22 9,-34 61-18,24-37-37,-28 46 7,0 0 1,0 0 0,0 0 0,0 1 0,1 0 0,0-1 0,0 1 0,0 0 0,0 1 0,1-1 47,-5 3-24,1-1 0,-1 1 0,1 0 0,-1 0 1,1-1-1,-1 1 0,1 0 0,0 0 0,-1 0 0,1 0 1,-1 0-1,1 0 0,-1 0 0,1 0 0,0 0 0,-1 0 1,1 0-1,-1 0 0,1 1 0,-1-1 0,1 0 1,-1 0-1,1 1 0,-1-1 0,1 0 0,-1 1 0,1-1 1,-1 0-1,1 1 0,-1-1 0,1 0 0,-1 1 0,0-1 1,1 1-1,-1-1 0,0 1 0,0-1 0,1 1 1,-1-1-1,0 1 0,0 0 0,0-1 0,1 1 0,-1-1 1,0 1 23,4 32-1588,-3-24 859,2 20-1087,-1 1-336</inkml:trace>
  <inkml:trace contextRef="#ctx0" brushRef="#br0" timeOffset="1">629 762 3385,'-9'4'336,"-2"-1"-336,6 6-904</inkml:trace>
  <inkml:trace contextRef="#ctx0" brushRef="#br0" timeOffset="2">609 787 2801,'50'-32'3943,"68"-71"-2548,-114 100-1380,0-1 1,0 1-1,1 0 0,-1 0 0,1 1 1,-1-1-1,1 1 0,0 0 1,0 0-1,0 1 0,0-1 0,5 1-15,-8 0 0,0 1 0,-1 0-1,1 0 1,0 0-1,0 0 1,-1 0-1,1 1 1,0-1 0,-1 0-1,1 1 1,0 0-1,-1-1 1,1 1-1,-1 0 1,1 0 0,-1-1-1,1 1 1,-1 1-1,1-1 1,-1 0-1,0 0 1,0 0 0,0 1-1,0-1 1,1 0-1,-2 1 1,1-1-1,0 1 1,0-1 0,0 1-1,-1 0 1,1-1-1,-1 1 1,1 0-1,-1-1 1,0 1 0,0 0-1,0 0 1,0 0 0,1 6 3,-1 1 0,0-1 0,-1 1 0,0 0 1,0-1-1,-1 1 0,0-1 0,0 0 0,-1 0 1,0 0-1,-1 0 0,-1 3-3,-11 18 72,-1-1 0,-13 15-72,17-24 47,12-18-44,-18 25 59,1 1 0,2 0 0,0 2 0,2-1 1,-5 19-63,17-44 2,1 0 0,1 0 0,-1 0 0,0 0 1,1 0-1,0 0 0,-1 0 0,1 0 0,0 0 1,1 0-1,-1 1 0,1-1 0,-1 0 0,1 0 1,1 2-3,-1-3 7,0 0 1,0 0 0,0-1 0,1 1 0,-1 0 0,1-1-1,-1 1 1,1-1 0,0 1 0,0-1 0,-1 0 0,1 0-1,0 0 1,0 0 0,0 0 0,0 0 0,0 0 0,0-1-1,1 1 1,-1-1 0,0 1 0,2-1-8,12 2 86,1-1 0,-1-1 0,1-1 1,-1 0-1,1-1 0,-1 0 0,0-2 0,11-3-86,24-10 203,-1-2 0,-1-2-203,32-12-80,-64 28-320,-16 5 283,-1 0 0,1-1 0,-1 1-1,1 0 1,-1 0 0,1 0 0,-1 0 0,1 0 0,-1-1 0,0 1-1,1 0 1,-1 0 0,1 0 0,-1 0 0,1 0 0,-1 1 0,1-1 0,-1 0-1,1 0 1,-1 0 0,1 0 0,-1 0 0,1 1 0,-1-1 0,0 0-1,1 0 1,-1 1 0,1-1 0,-1 0 117,-3 5-2311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09:10:47.38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1010 344 2216,'-18'-17'4887,"12"12"-4578,0 0 0,1 0 0,0-1 0,0 0 0,0 0 0,-1-2-309,-4-9 154,-1 1 1,-1 0 0,-7-7-155,7 8 113,1 1 0,0-1-1,-8-15-112,8 8 43,2 6-2,1 1 1,-2 0-1,-9-11-41,16 22 32,0 0 1,-1 1-1,0-1 0,1 1 1,-1 0-1,0 0 1,-1 0-1,1 1 0,0-1 1,-1 1-1,0 0 0,1 0 1,-1 1-1,0-1 1,-2 1-33,-7-1 72,0 1 1,0 1 0,1 0-1,-1 1 1,0 0 0,-6 2-73,-83 21 252,64-14-146,5-2 18,-4 1 59,1 2 1,-26 11-184,51-17 0,0 1 0,0 0 1,1 0-1,0 2 0,0-1 0,1 1 0,0 1 0,0 0 0,1 0 1,0 1-1,-5 6-1,-18 22 23,-17 28-22,40-52 5,0 0 0,1 0 1,1 1-1,1 0 1,0 0-1,-4 16-5,-2 19-13,2 0-1,2 0 1,-1 48 13,9-83 2,1 0-1,1 0 1,0 0 0,1 0 0,0 0-1,1-1 1,1 1-2,13 33 42,12 20-42,-6-15-14,1 0 28,13 19-14,4 5 10,-33-59-2,0-1 1,1 0-1,1 0 1,0-1-1,2-1 0,0 0 1,5 4-9,-9-11 4,0-1 1,0 0 0,0-1-1,1 0 1,0-1-1,0 1 1,1-2 0,0 0-1,-1 0 1,2-1-1,-1 0 1,0-1 0,2 0-5,23 2 88,-1-2 1,1-1-1,-1-2 1,26-4-89,10-5 211,61-17-211,-109 21 21,0 0 1,-1-2-1,17-8-21,-28 11 15,-2 0 0,1-1 0,0 0 0,-1-1 1,-1 0-1,1-1 0,-1 1 0,0-2 0,0 1-15,18-21 83,20-16-83,-17 18 32,-2 0 0,1-5-32,-21 23 8,0-1 1,0 1-1,-1-1 0,0 0 0,-1-1 1,0 0-1,-1 1 0,0-1 0,0-1-8,0-9 9,-1 1 0,0-1 0,-2 0 0,0 0 0,-1 1 0,-1-1 0,-1 0 0,-1 0 0,-1 1 0,-1 0 0,0 0 0,-2 0 0,0 0 0,-1 1 0,-1 0 0,-8-12-9,-9-14 39,13 20-11,-1 0 0,-1 1 0,-1 1-1,-1 1 1,-1 1 0,-17-17-28,33 36-5,-9-7-1,0 0-1,1-1 0,0-1 1,-6-9 6,13 15-21,0 1 1,1-1 0,0 1 0,0-1 0,0 0 0,0 1 0,1-1-1,0 0 1,0 0 0,0-1 0,1 1 0,-1 0 0,1 0 0,0 0-1,1-2 21,-1 0-195,1 1 0,0-1 0,1 1-1,-1-1 1,1 1 0,0 0-1,3-6 196,-5 12-111,1-1-1,-1 0 0,0 1 0,1-1 0,-1 0 0,1 1 0,-1-1 0,1 0 0,-1 1 0,1-1 0,-1 1 0,1-1 0,0 1 0,-1-1 0,1 1 0,0 0 0,-1-1 0,1 1 0,0 0 0,0-1 112,0 2-122,-1-1-1,1 0 0,-1 1 1,1-1-1,-1 1 1,1-1-1,-1 1 0,1-1 1,-1 1-1,1-1 0,-1 1 1,0 0-1,1-1 1,-1 1-1,0-1 0,1 1 1,-1 0-1,0-1 0,0 1 123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10:49:18.5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3753 1640,'0'0'987,"0"0"-107,21-19 2362,-17 16-3061,-1 0-1,1-1 1,-1 1-1,0-1 1,0 1-1,3-5-180,15-21 187,77-87 113,-58 76-102,1 2 0,24-15-198,-11 9 304,17-21-304,-16 8 60,-8 9 15,39-32-75,-60 59 6,76-63 52,24-31-58,52-46 65,-94 89 82,41-49-147,127-149 116,-192 204-122,8-16 6,-34 38-1,1 3 0,2 0 0,2 3-1,32-25 2,-6 17 2,-35 26-2,-2-1 1,0-1 0,-1-1-1,8-12 0,15-18-8,-28 31 10,0-1 0,-2-2 1,0 0-1,-2 0 0,3-9-2,45-79 28,53-68-28,-93 147-18,0 1 0,3 1 0,0 1 0,2 2 0,1 1 0,5-1 18,-37 29-15,0 0 1,0 0-1,0 0 0,0 0 1,0 0-1,0 0 0,0 0 1,0 0-1,0 0 0,0 0 1,0 0-1,0 0 0,-1 0 1,1 0-1,0 0 0,0 0 1,0 0-1,0 0 0,0 0 1,0 0-1,0-1 0,0 1 1,0 0-1,0 0 0,0 0 1,0 0-1,0 0 0,0 0 1,0 0-1,0 0 0,0 0 1,0 0-1,0 0 0,0 0 15,-6 3-2438,4-1 882</inkml:trace>
  <inkml:trace contextRef="#ctx0" brushRef="#br0" timeOffset="1366.139">3080 1160 1480,'-12'0'1872,"9"-1"-1789,1 1 0,0-1 0,0 1-1,-1 0 1,1 0 0,0 0 0,0 0 0,-1 0 0,1 1 0,0-1 0,0 0 0,-1 1 0,1 0 0,0 0 0,0-1 0,0 1 0,0 1 0,0-1 0,0 0-1,0 0 1,0 1 0,1-1 0,-1 1 0,0-1 0,1 1-83,-15 29 679,1 0 1,2 2-1,-1 4-679,9-20 206,1 0 1,0 0-1,2 1 0,-2 14-206,2-4 146,-4 52 126,4-1-1,5 23-271,-1-1 21,-4 8-21,-29 168 51,22-211-45,7-28-6,1 0 0,1 0-1,3 0 1,4 22 0,-2-16-1,-1 1 0,-3 0 0,-2 0 1,-6 26 5,-9 31-5,6-42 12,2 1 1,2 14-13,7-23 13,7 49-13,-2-41 20,-3 18-20,-16 324 388,12-362-151,2 0 0,3 12-237,-4-46 2,-3 12-1503,0-12 160,2-7 80,1-3-1085</inkml:trace>
  <inkml:trace contextRef="#ctx0" brushRef="#br0" timeOffset="16461.285">3256 1141 1240,'-1'0'79,"0"1"0,0-1 0,0 0 0,0 0 0,0 1 0,0-1 0,0 1 0,0-1 0,0 1 0,0-1 0,0 1 0,0 0 0,0-1 0,0 1 0,0 0-79,0 0 355,0 0 1,0 0-1,0 0 1,0-1-1,0 1 0,0 0 1,0-1-1,-1 1 0,1-1 1,0 1-1,0-1 1,0 1-1,-1-1 0,1 0 1,0 0-1,-1 0-355,2 0 101,0 0-29,0 0-41,0 2-3,0 0 0,0 0 0,0 0 0,1 0 0,-1 0-1,0 0 1,1 0 0,0 0 0,-1-1 0,1 1 0,0 0 0,0 0 0,0-1-1,0 1 1,0 0-28,0-1 20,8 17 22,0-1 0,1-1 1,1 0-1,3 3-42,72 100 201,-65-93-117,1-1-1,1-1 1,1-1-1,0-1 1,27 17-84,-19-14 48,0 1 0,-2 2 0,16 20-48,-26-25 18,26 31 22,12 8-40,-42-46 11,2 0-1,0-2 1,1 0-1,0-1 0,14 7-10,20 8 43,50 27 57,40 31-100,-42-24 164,71 32-164,-145-79 15,0 0-1,-1 2 0,-1 2 1,-1 0-1,0 1 0,-2 1 1,0 2-1,-1 0 1,4 9-15,6 6 58,2-1 0,1-2 0,36 29-58,-63-58 12,97 82 179,3 11-191,-88-78 18,0 2 0,-1 1 0,8 15-18,-5-7 69,17 18-69,-29-39 25,0-2 0,0 0 0,1 0 0,0 0 0,1-1 0,8 5-25,64 32 44,-51-29-27,0 2 0,-1 1 0,-1 1 0,4 5-17,25 29 13,-24-22 13,0-2-1,10 4-25,-8-9 24,0 2 0,-3 2-1,0 1 1,24 29-24,-50-49 0,1 1 1,0-2-1,0 1 0,1-1 0,0 0 1,1-1-1,0-1 0,0 1 0,0-2 1,7 3-1,15 5 38,-16-7-3,0 0 0,12 8-35,-23-11 19,-1 0-1,1 0 1,-1 0-1,0 1 1,0-1-1,-1 1 1,1 1-1,-1-1 0,2 3-18,-2-2 56,0 0-1,0 0 1,0-1-1,1 1 1,0-1-1,0-1 1,1 1-1,-1-1 1,1 1-1,3 0-55,-8-4-70,-1-1-118,-1-4-3145,-2 2 1196</inkml:trace>
  <inkml:trace contextRef="#ctx0" brushRef="#br0" timeOffset="19616.336">2362 249 912,'0'-8'1127,"-1"0"0,0 0 1,0 0-1,0 0 0,-3-5-1127,2 6 47,-1 0 1,0 0-1,0 0 0,-1 0 1,0 1-1,0-1 1,-1 1-1,1 0 0,-1 1 1,-1-1-1,1 1 1,-1 0-1,0 0 0,0 0 1,-1 1-48,-76-55 168,80 57-154,0 0-1,0 0 1,0 0 0,0 1 0,0 0-1,0 0 1,0-1 0,-1 2 0,1-1-1,0 0 1,-1 1 0,1-1 0,0 1-1,-1 0 1,1 0 0,-1 0 0,-2 1-14,3 0 5,0 1 1,0-1 0,0 0 0,1 1 0,-1-1 0,0 1 0,1 0-1,-1 0 1,1 0 0,0 0 0,0 0 0,-1 1 0,1-1 0,1 0-1,-2 3-5,-4 6 6,2 1 1,0-1-1,0 1 0,1 0 0,0 1 0,1-1 0,0 9-6,0-8 11,1 1 1,1 0-1,0-1 1,1 1-1,0 0 1,1 0-1,1 0 0,1 4-11,-2-12 10,1 1-1,0 0 0,1-1 0,-1 0 0,1 0 1,1 0-1,-1 0 0,1 0 0,0-1 1,0 1-1,0-1 0,1 0 0,0 0 0,0-1 1,0 1-1,1-1 0,5 3-9,-5-3 9,1-1-1,0 1 1,0-1-1,0 0 1,0-1-1,0 0 1,1 0-1,-1 0 1,1-1-1,-1 0 1,1-1 0,0 1-1,-1-2 1,1 1-1,1-1-8,-1-1 23,1 0-1,0 0 0,-1-1 1,1 0-1,-1-1 0,0 0 0,0 0 1,-1 0-1,1-1 0,-1-1 1,0 1-1,3-4-22,12-12 57,-2-1-1,0 0 0,-1-1 1,12-22-57,-1-4 70,23-51-70,-50 94-1,12-29 0,-14 33 2,-1 1 0,1-1 0,-1 0 0,0 0 0,0 0 0,1 0 0,-1 0 0,0 0 0,0 0 0,-1 0 0,1 0 0,0 0 0,-1 1 0,1-1 0,-1 0 0,0 0-1,1 1 3,-1 0 0,0 0 0,0 0 0,1 1 0,-1-1 1,0 0-1,0 1 0,0-1 0,0 1 0,0-1 1,0 1-1,0-1 0,0 1 0,0 0 0,0-1 1,0 1-1,0 0 0,0 0 0,0 0 0,0 0 1,-1 0-1,1 0 0,0 0 0,0 0 0,0 0 0,0 0 1,0 1-1,0-1 0,0 0 0,0 1 0,0-1 1,0 1-1,0-1 0,0 1 0,0 0-3,-4 2 12,-1-1-1,1 1 1,1 1 0,-1-1-1,0 1 1,-1 1-12,-2 3 9,1 0 1,0 1-1,1 0 0,-1 0 0,2 0 1,-1 1-1,2-1 0,-1 1 1,1 1-1,1-1 0,-1 0 1,2 1-1,0 0 0,0-1 0,1 1 1,0 0-1,1 1-9,0 1-1,1 0 0,0 0 1,1 0-1,1-1 0,0 1 0,1-1 0,0 0 1,1 0-1,0 0 0,1 0 0,0-1 0,1 0 0,0 0 1,3 3 0,0-2-44,0-1-77,-1 1 0,0 0 0,-1 0 0,0 1 0,-1 0 0,0 0 1,-1 1-1,4 13 121,-9-21-257,-1-5 90,1 1-1,-1-1 0,0 0 1,1 1-1,-1-1 0,1 0 1,-1 1-1,1-1 0,-1 0 1,1 1-1,0-1 0,0 0 1,0 0-1,0 0 0,0 1 168,4-4-1897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10:49:40.0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34 4041,'5'-8'3140,"0"-18"-2915,-11 46 281,5-10-447,-2 11-4,2 1-1,0-1 1,1 0 0,1 0-1,1 1 1,1-1 0,3 11-55,26 110 44,28 137 137,-58-267-119,-1 0 0,0-1 1,-1 1-1,0 0 0,-1 6-62,1-18 8,0 0 1,0 0-1,0 0 1,-1 0-1,1-1 0,0 1 1,0 0-1,0 0 1,0 0-1,0 0 1,-1 0-1,1 0 0,0 0 1,0 0-1,0 0 1,0 0-1,0 0 1,-1 0-1,1 0 0,0 0 1,0 0-1,0 0 1,0 0-1,0 0 0,-1 0 1,1 0-1,0 0 1,0 0-1,0 0 1,0 0-1,0 0 0,-1 0 1,1 0-1,0 1 1,0-1-1,0 0 1,0 0-1,0 0 0,0 0 1,-1 0-1,1 0 1,0 0-1,0 1 0,0-1 1,0 0-1,0 0 1,0 0-1,0 0 1,0 0-1,0 1-8,-6-20 27,-3-27-59,4 27 20,1-1-1,2 1 1,0 0 0,1-1 0,0 1 0,2-7 12,1 19-2,-1 0 1,1 0 0,0 0 0,1 0 0,0 0 0,0 0-1,0 1 1,1-1 0,0 1 0,0 0 0,1 0-1,-1 1 1,1-1 0,1 1 0,-1 0 0,1 1 0,0-1-1,0 1 1,0 0 0,0 0 0,1 1 0,-1 0 0,1 0-1,0 0 1,0 1 0,6-1 1,-1 1-5,0 1 0,-1 1 0,1-1 0,0 2 0,0 0-1,-1 0 1,1 1 0,-1 1 0,1-1 0,-1 2 0,0 0 0,2 1 5,2 2-8,-1 0-1,0 0 1,0 2-1,-1 0 1,0 0 0,0 1-1,-1 1 1,6 7 8,-16-17 1,-1 1 0,0-1 1,0 1-1,0-1 0,0 1 0,0 0 0,0-1 0,0 1 1,0 0-1,-1 0 0,1 0 0,-1-1 0,1 1 1,-1 0-1,0 0 0,0 0 0,0 0 0,0 0 1,0 0-1,0 0 0,0 0 0,-1 0 0,1 0 1,-1-1-1,1 1 0,-1 0 0,0 0 0,0 0 1,0-1-1,0 1 0,0 0-1,-5 6 1,0 0 0,0 0 0,-1 0 1,0-1-1,-6 4-1,4-2-2,-4 4 12,0-2 1,-1 1-1,-1-2 0,-7 5-10,15-11 5,0-1 0,1 1-1,-2-1 1,1-1 0,0 1 0,0-1 0,-1-1-1,0 1 1,1-1 0,-1 0 0,-7-1-5,0-1 8,0-1-1,-1-1 1,1 0 0,-9-3-8,2 0-46,15 1-184,6 3-924,8 3-1875,16 7 1089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10:49:41.1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392 1 2385,'0'0'453,"0"0"-116,0 0-434,-19 0 2320,-3 1-1672,-1 2 0,1 1-1,-17 5-550,14-4 174,8-2 122,-4 0-23,1 1 0,0 1 0,-1 1 0,-2 2-273,16-4 22,0-1-1,1 1 1,-1 0 0,1 0 0,0 1 0,1 0-1,-1 0 1,1 0 0,0 1 0,0-1 0,0 1 0,-2 4-22,2-2 20,0 1 1,0-1 0,0 1-1,1 0 1,1 0 0,-1 1 0,1-1-1,1 1 1,0-1 0,0 1-1,1 0 1,0 0 0,1-1 0,0 1-1,0 0 1,3 8-21,-1-6 9,1 0 0,1-1-1,0 1 1,0-1 0,1 0 0,1-1-1,0 1 1,0-1 0,1 0 0,0 0-1,1-1 1,0 0 0,5 4-9,3 2 22,0-1 0,0 0 0,2-1 0,-1-1-1,2-1 1,-1 0 0,1-2 0,17 7-22,-23-12 37,-1 0 1,1-1-1,0-1 0,-1 0 0,1 0 1,0-1-1,0-1 0,0 0 0,0-1 0,0 0 1,0-1-1,0-1 0,0 0 0,-1 0 0,1-2-37,7-3 55,-1-1-1,0 0 0,10-9-54,4 0-337,-33 17 330,0 1-1,0 0 1,0 0 0,0 0 0,0 0 0,0 0 0,0 0 0,0-1-1,0 1 1,0 0 0,0 0 0,1 0 0,-1 0 0,0 0 0,0 0-1,0 0 1,0 0 0,0 0 0,0 0 0,0 0 0,1-1 0,-1 1 0,0 0-1,0 0 1,0 0 0,0 0 0,0 0 0,1 0 0,-1 0 0,0 0-1,0 0 1,0 0 0,0 0 0,0 0 0,0 0 0,1 0 0,-1 0-1,0 1 1,0-1 0,0 0 0,0 0 0,0 0 0,0 0 0,1 0-1,-1 0 1,0 0 0,0 0 0,0 0 0,0 0 0,0 0 0,0 1-1,0-1 1,0 0 0,0 0 0,0 0 0,1 0 7,-4 6-2449,3-5 1086,0 0-765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10:49:42.1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380 25 4409,'2'-2'984,"-1"0"104,1 1-1688,0-1-728,0-2-80,9-2-553</inkml:trace>
  <inkml:trace contextRef="#ctx0" brushRef="#br0" timeOffset="526.955">450 1 1656,'7'14'3080,"0"3"-2660,-1 1 1,0 0 0,-2 0-1,0 1 1,0 5-421,-2-7 251,-1 0 1,-1 0-1,-1 0 1,0 0-1,-3 12-251,-1 41 354,5-28-228,3 163 49,3-19-59,-1-115 46,-5-81-167,1 3 1,-2 0-1,1 0 1,-1 1 0,0-1-1,0 0 1,0 1 0,-1-1-1,0 1 1,-1-1 0,-1-2 4,-5-12 53,-1 1 0,-1 0 0,-1 1 0,0 0 0,-9-8-53,15 19 49,-1 1 1,0-1-1,-1 1 0,0 1 1,0-1-1,0 1 0,-4-1-49,8 4 15,-1 1 0,0 0 0,0 0 0,-1 0 0,1 1-1,0 0 1,0 0 0,-1 0 0,1 1 0,0-1 0,-1 1 0,1 0 0,-1 1-1,-3 0-14,-9 2 24,0 1 0,-1 1 0,2 0 0,-1 2 0,1 0 0,0 0 0,0 2 0,0 1-24,9-6 4,1 1 1,0 1-1,0-1 0,0 1 0,1 0 1,-1 1-1,1-1 0,1 1 0,0 0 1,0 1-1,0-1 0,1 1 0,0 0 1,0 0-1,1 1 0,0-1 0,-1 6-4,3-6 4,0 0-1,1 0 0,0 0 0,0 0 0,1 0 0,0 0 0,0 0 1,1 0-1,0-1 0,0 1 0,1-1 0,0 1 0,0-1 0,1 0 0,0 0 1,0 0-1,0-1 0,6 7-3,-3-4 16,1-1 1,0 1-1,0-2 0,1 1 1,0-1-1,0 0 1,0-1-1,1 0 1,0 0-1,1-1 0,-1-1 1,11 4-17,-5-4 29,0-1 0,-1-1 0,1-1 0,0 0 0,1 0 0,-1-2 0,0 0 0,0-1 0,1-1-29,9-2-5,1-2 0,-1 0 0,-1-2 0,1-1 0,-1-1 5,-1-4 44,-16 9-651,-14 6-2271,3 2 1199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10:50:53.4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7 3105,'-16'2'1077,"16"-2"-1109,0 0 0,0 0 0,0 0 0,0 0 0,0 1 0,0-1 0,-1 0 0,1 0 0,0 0 1,0 0-1,0 0 0,0 0 0,0 0 0,0 0 0,0 1 0,0-1 0,-1 0 0,1 0 0,0 0 1,0 0-1,0 0 0,0 1 0,0-1 0,0 0 0,0 0 0,0 0 0,0 0 0,0 0 0,0 1 1,0-1-1,0 0 0,0 0 0,0 0 0,0 0 0,0 0 0,0 1 0,0-1 0,0 0 0,0 0 1,0 0-1,1 0 0,-1 0 0,0 1 32,1 0-6,1 0 1,-1 1 0,1-1-1,0 0 1,-1 0-1,1 0 1,0 0-1,0 0 1,0 0-1,0-1 1,0 1 5,12 4 260,0 0 0,1-1 0,-1-1 1,1 0-1,2-1-260,-13-1 65,3-1 40,-1 0 0,1-1 0,-1 1 0,1-1 0,-1-1 1,0 1-1,1-1 0,-1 0 0,0-1 0,0 1 0,0-1 0,-1 0 1,1-1-1,-1 1 0,0-1 0,4-4-105,-8 8 1,9-10-1352,-13 12 296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10:50:53.8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0 880,'2'2'296,"0"0"144,7 2-176,14 5 209,-4-3 15,62 25 192,-62-24-64,0-3 8,-5-8-232,-3 0-56,-3 1-208,-4-5-344,-4 6-520,-2 0-392,0 2-329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10:50:55.1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143 571 5209,'0'0'1515,"0"0"-51,0 0-1001,3-16-1420,26-71 1806,-22 69-794,2-8 88,-1 0 1,4-22-144,2-26 224,-1-16-224,-10 57 43,-2 0 1,-1 0-1,-4-33-43,-2 48 141,2 15 99,1 17-110,-4 158-25,12 119-105,-2-229 8,3 54-2,-5 0-1,-12 92-5,8-182-23,-1 0 1,-2 1-1,0-2 0,-2 1 1,-2 2 22,9-25-14,0-1 0,-1 1-1,1 0 1,-1-1 0,0 0 0,0 1 0,0-1 0,0 0 0,0 0 0,0 0 0,0 0 0,-1 0-1,1 0 1,-1-1 0,1 1 0,-1-1 0,0 0 0,0 0 0,1 0 0,-1 0 0,0 0 0,0-1-1,0 1 1,0-1 0,0 0 0,0 1 0,-3-2 14,-4 1-17,0-1 0,0-1-1,0 0 1,1 0 0,-1-1 0,0 0-1,-5-4 18,-6-5 5,20 12-5,1 0 0,-1-1-1,1 1 1,-1 0-1,1-1 1,-1 1-1,1 0 1,-1-1 0,1 1-1,-1 0 1,1-1-1,-1 1 1,1-1-1,-1 1 1,1-1 0,0 1-1,-1-1 1,1 1-1,0-1 1,0 0 0,-1 1-1,1-1 1,0 1-1,0-1 1,0 0-1,0 1 1,0-1 0,0 1-1,0-1 1,0 0-1,0 0 1,1 1 3,0-1-1,0 1 1,0-1-1,0 1 1,0 0-1,0-1 0,0 1 1,0 0-1,1 0 1,-1 0-1,0 0 1,0 0-1,0 0 0,0 0 1,0 0-1,1 1-2,5-1 12,8 0 14,0 1 0,0 0-1,0 1 1,10 3-26,41 5 120,-51-8-99,25 3 495,25-2-516,-52-3 76,0 0 0,-1-2 0,1 1 0,0-2-1,0 1 1,-1-2 0,2 0-76,-4 2-391,-10 2 374,0 0-1,0 0 1,0 0-1,0 0 1,1 0 0,-1 0-1,0 1 1,0-1-1,0 0 1,0 0 0,0 0-1,0 0 1,0 1-1,0-1 1,1 0 0,-1 0-1,0 0 1,0 1-1,0-1 1,0 0 0,0 0-1,0 0 1,0 1-1,0-1 1,0 0 0,0 0-1,0 0 1,0 1-1,-1-1 1,1 0 0,0 0-1,0 0 1,0 0-1,0 1 1,0-1 0,0 0-1,0 0 1,0 0-1,-1 0 1,1 1 0,0-1 17,-4 2-2680,2-1 912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10:50:49.7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1044 992,'-1'-10'1913,"1"9"-1805,0 0 1,0 0-1,-1 0 1,1 1-1,0-1 0,0 0 1,0 0-1,0 0 0,0 0 1,0 0-1,0 0 1,0 0-1,0 0 0,1 1 1,-1-1-1,0 0 0,0 0 1,1 0-1,-1 0 0,1 0 1,-1 1-1,1-1 1,-1 0-1,1 0 0,-1 1 1,1-1-1,0 1 0,-1-1 1,1 0-1,0 1 1,0-1-1,-1 1 0,1-1 1,0 1-1,0 0 0,0-1 1,-1 1-1,1 0 1,0 0-1,0-1 0,0 1-108,20-6 81,0-1-1,0 0 1,0-2-1,-2 0 1,6-5-81,-18 10 10,0-1 0,0 0 1,0 0-1,-1-1 0,1 0 0,-2 0 0,1 0 0,-1-1 1,0 0-1,3-5-10,2-7 27,0 1 1,-2-2-1,2-7-27,-9 26 1,6-20 10,0-1 1,-1 0-1,-2 0 0,1-5-11,-3 14 5,-1-1 0,-1 1 0,0-1 0,0 0 0,-2 1 0,1-1 0,-4-11-5,5 24 5,-1 0 1,1 0-1,0-1 0,-1 1 0,1 0 0,-1 0 0,1-1 0,-1 1 0,0 0 0,1 0 1,-1 0-1,0 0 0,0 0 0,0 0 0,0 0 0,0 0 0,0 0 0,0 1 0,0-1 1,0 0-1,0 0 0,0 1 0,0-1 0,-1 1 0,1-1-5,-2 1 8,1 0 0,0 0 0,0 0 0,0 0 0,0 0 0,0 1 0,0-1 0,0 1 0,0-1 0,0 1 0,0 0 0,0 0 0,0 0 0,-1 1-8,-6 3 16,1 1 0,0 1 0,0-1 0,0 1-1,1 1 1,-2 2-16,-13 19-3,1 1 1,2 1-1,1 1 0,1 1 1,-5 16 2,18-37-1,1 0 1,0 0 0,1 0-1,0 1 1,1-1 0,0 1-1,1-1 1,1 1 0,0-1-1,0 1 1,1-1 0,1 0-1,0 1 1,1-1 0,0-1-1,3 7 1,-3-12 15,-1 1-1,1-1 1,0 0-1,0 0 0,1 0 1,0 0-1,0-1 0,0 0 1,1 0-1,-1 0 1,1-1-1,0 0 0,1 0 1,-1 0-1,1-1 0,0 0 1,-1 0-1,1-1 1,0 0-1,1 0 0,-1 0 1,0-1-1,1 0 0,-1-1 1,2 0-15,17 0 88,0-1 1,0-1-1,0-2 0,-1 0 1,1-2-1,9-4-88,-30 8 1,73-15 44,-71 16-47,0 0 1,0 0 0,0 1-1,0 0 1,1 1-1,-1 0 1,0 0 0,0 0-1,4 2 2,-11-3-4,-1 0-1,1 0 0,0 0 0,0 0 1,0 0-1,0 0 0,0 0 0,0 1 1,0-1-1,0 0 0,0 0 0,0 0 1,0 0-1,-1 0 0,1 0 0,0 1 1,0-1-1,0 0 0,0 0 1,0 0-1,0 0 0,0 0 0,0 0 1,0 1-1,0-1 0,0 0 0,0 0 1,0 0-1,0 0 0,1 0 0,-1 0 1,0 1-1,0-1 0,0 0 0,0 0 1,0 0-1,0 0 0,0 0 0,0 0 1,0 0-1,0 1 0,0-1 0,1 0 1,-1 0-1,0 0 0,0 0 1,0 0-1,0 0 0,0 0 0,0 0 5,-12 2-4028,8-2 1815</inkml:trace>
  <inkml:trace contextRef="#ctx0" brushRef="#br0" timeOffset="768.165">1025 140 4793,'-9'-7'3432,"-7"-7"-3424,15 14-22,1 0-1,-1-1 1,1 1-1,0 0 1,-1 0-1,1 0 0,-1-1 1,1 1-1,-1 0 1,1 0-1,-1 0 1,1 0-1,-1 0 1,1 0-1,-1 0 1,1 0-1,-1 0 1,1 0-1,-1 0 1,1 0-1,-1 0 0,1 1 1,0-1-1,-1 0 1,1 0-1,-1 0 1,1 1-1,-1-1 1,1 0-1,0 0 1,-1 1-1,1-1 1,0 0-1,-1 1 15,-13 19 70,1 0 0,2 1 0,0 1 0,0 0-70,0 2 51,-2 1 12,-23 45 383,-11 38-446,38-83 82,1 0-1,1 0 0,1 1 1,2 0-1,0 0 0,2 6-81,0 17 148,3 0-1,1 0 1,3 0-1,2-1 1,11 41-148,-15-78 27,1 0 1,-1 0-1,2 0 0,-1 0 1,2-1-1,-1 0 1,1 0-1,1 0 0,0-1 1,0 0-1,1-1 1,0 1-1,0-1 0,1-1 1,0 0-1,1 0 1,-1 0-1,1-1 0,1-1 1,4 3-28,-9-6 3,1 1-13,0 0 1,-1 1-1,1 0 0,-1 0 1,0 0-1,3 4 10,-7-7-44,-1 1-1,1 0 1,-1 0-1,1 0 1,-1 0-1,0 0 0,0 0 1,0 0-1,0 0 1,0 0-1,-1 0 1,1 1-1,-1-1 1,1 0-1,-1 1 1,0-1-1,0 0 1,0 1-1,0-1 1,0 0-1,-1 1 1,1-1-1,-1 1 45,-7 26-2446,5-17 747</inkml:trace>
  <inkml:trace contextRef="#ctx0" brushRef="#br0" timeOffset="1829.425">1688 909 3041,'0'-1'222,"0"1"0,0-1 0,0 0 1,0 0-1,0 1 0,1-1 0,-1 0 0,-1 1 1,1-1-1,0 0 0,0 1 0,0-1 1,0 0-1,0 0 0,-1 1 0,1-1 1,0 1-1,-1-1 0,1 0 0,0 1 0,-1-1 1,1 1-1,-1-1 0,1 1 0,-1-1 1,1 0-223,-15-21 475,-56-83-99,63 93-357,1 0 0,1-1 1,1 0-1,-3-7-19,6 13 8,0 1 0,-1-1 1,0 0-1,0 1 1,-1 0-1,0 0 0,0 0 1,0 0-1,-3-2-8,6 7 9,0 1 0,0 0 0,0 0 0,0-1 0,1 1 0,-1 0 0,0 0 0,0 0 0,0 0 0,0 0 0,0 0 0,1 0 0,-1 0 0,0 0 0,0 0 0,0 1 0,0-1 0,0 0 0,1 0-1,-1 1 1,0-1 0,0 1 0,1-1 0,-2 1-9,-17 12-3,-16 20 26,32-31-22,-107 114 221,105-110-198,1-1 1,-1 1-1,1 0 1,0 1 0,1-1-1,0 1 1,0-1-1,0 1 1,0 0 0,1 0-1,1 0 1,-2 5-25,3-9 2,0 1 0,0-1 0,0 1 0,0 0 0,1-1 0,-1 1 0,1-1 0,0 1 0,0-1 0,0 1 0,1-1 0,-1 0 0,1 0 0,-1 1-1,1-1 1,0 0 0,1 0 0,-1-1 0,0 1 0,1 0 0,-1-1 0,1 0 0,0 1 0,0-1 0,0 0 0,2 0-2,1 2 3,1-1 0,0 0-1,-1 0 1,1-1 0,1 0-1,-1 0 1,0-1 0,0 1-1,1-2 1,-1 1 0,1-1-1,-1 0 1,0-1-1,1 0 1,2 0-3,0-1 8,0 0 0,0-1 0,0 0 0,0-1 0,-1 0-1,0 0 1,1-1 0,-2-1 0,1 1 0,5-6-8,-4 4 3,-1-1 0,0 0 0,-1-1 0,0 0-1,0 0 1,-1-1 0,-1 0 0,1 0 0,-1 0 0,-1-1 0,0 0 0,2-9-3,-6 1 42,-1 18-31,0 1 1,0-1-1,-1 1 0,1 0 1,0-1-1,-1 1 0,1-1 1,0 1-1,-1-1 0,1 1 1,0 0-1,-1-1 0,1 1 1,-1 0-1,1-1 0,-1 1 1,1 0-1,0 0 1,-1 0-1,1-1 0,-1 1 1,1 0-1,-1 0 0,0 0 1,1 0-1,-1 0 0,1 0 1,-1 0-1,1 0 0,-1 0-11,1 0 12,0 0-30,2 31-29,-2 0 20,15 229 13,-11-240 101,-2-12-723,-1-12-2093,-1 2 812</inkml:trace>
  <inkml:trace contextRef="#ctx0" brushRef="#br0" timeOffset="2586.178">1868 45 4353,'-33'-13'4090,"-15"-16"-3264,43 27-804,5 6 60,10 9 28,6 5-40,0 0-1,12 9-69,-13-14 35,-1 1-1,0 1 1,-1 1 0,9 14-35,-2 0 56,-1 1 1,-1 0-1,-2 2 1,-1 0-1,-2 0 1,-1 2-1,-1-1 1,-2 2 0,-2-1-1,2 27-56,-6-34 32,-2-1 0,0 1 0,-2 0 1,-1 0-1,-1 0 0,-2 0 0,-1-1 0,0 0 0,-3 0 0,0-1 0,-1 0 0,-2 0 1,0-1-1,-5 4-32,4-9-25,9-14-8,-1 0 0,1 0-1,0 0 1,1 1 0,-1 0-1,1-1 1,1 1 0,-1 0-1,1 0 1,1 1 0,-1-1 0,1 1 33,1-8-17,0 1 0,0-1-1,0 1 1,0-1 0,0 1 0,0-1 0,0 1 0,0-1 0,0 1 0,1-1 0,-1 1 0,0-1 0,0 1 0,1-1 0,-1 1 0,0-1 0,0 0 0,1 1 0,-1-1 0,1 1 17,4 0-3094,-3-1 1258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02:47.9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5451 77 3105,'-1'-5'504,"1"-4"32,1 0-1376,-1 8-145,0-1-391</inkml:trace>
  <inkml:trace contextRef="#ctx0" brushRef="#br0" timeOffset="15728.175">207 123 176,'2'-32'5257,"0"31"-5208,1 0-1,-1 0 1,0 0 0,1 0-1,-1 0 1,1 0 0,-1 1-1,1-1 1,-1 1 0,1 0-1,-1 0 1,1 0 0,2 0-49,7-1 87,141-8 351,-113 6-237,-18 0 8,1 2 0,20 1-209,32 7 153,-11-1-38,-1-3 1,56-4-116,-28-8 422,15-6-422,-50 8 78,0 2 0,29 3-78,-27 2 60,0-4 0,15-4-60,-21 0 65,-11-1-28,1 3 1,-1 2 0,1 1 0,0 2 0,15 3-38,89 10 67,51-6-67,-67-3 64,-1 6 1,20 8-65,-45-7 17,1-5 0,0-4 0,36-7-17,-106 6 4,-1 0 0,1 2 1,20 5-5,99 23 33,-78-13-13,51 2 3,-78-13 5,-2 1 0,44 14-28,-72-15 11,51 15 65,9-1-76,-54-15 34,0-2-1,0 0 1,0-1-1,0-2 1,4-1-34,35-3 77,-24 0-57,1 1 0,-1 3-1,1 1 1,3 3-20,186 32 70,-190-28-58,83 18-17,-47-10 39,0-4 0,33 1-34,-40-6 35,-26-3 14,-26-3 12,1 1 1,0 0-1,-1 2 0,12 3-61,-28-7 43,-1 0-22,0 0 3,0 0-29,0 0 16,0 0-7,13 0-2514,-10 0 724</inkml:trace>
  <inkml:trace contextRef="#ctx0" brushRef="#br0" timeOffset="24083.055">2332 6074 1704,'0'1'119,"0"-1"-1,0 1 0,0-1 0,1 1 1,-1-1-1,0 0 0,0 1 1,1-1-1,-1 1 0,0-1 0,0 0 1,1 1-1,-1-1 0,0 0 0,1 1 1,-1-1-1,1 0 0,-1 0 0,0 1 1,1-1-1,-1 0 0,1 0 1,-1 0-1,1 0 0,-1 1 0,0-1 1,1 0-1,-1 0 0,1 0 0,0 0-118,2-1 1278,-12-3-164,6 2-1040,-3 0 18,-1 0 0,1-1 1,0 0-1,0 0 0,1 0 1,-1-1-1,1 0 0,-5-4-92,-45-35 201,46 35-153,0-1 0,1 0 1,0 0-1,0-1 0,1 0 1,0-1-1,-4-9-48,-21-29 46,9 23-19,-1 2 0,-1 1 1,-1 1-1,-7-4-27,2 2 175,0-2-1,-17-21-174,16 15 131,-1 2-1,-1 1 1,-3 1-131,-6-6 218,-21-22-218,35 31 83,-1 1 1,-19-11-84,26 19 63,-1-1 1,2-2 0,0 0 0,2-1-1,-6-7-63,-39-59 146,37 48-111,0 1 0,-3 2 0,-12-10-35,-17-8 85,-2 2-1,-2 3 1,-2 3 0,-26-11-85,62 37 2,0-1 1,2-2 0,1 0 0,0-2-1,2-1 1,0-2-3,-14-19 11,2-1-1,2-2 1,-3-10-11,-15-39-8,29 51 33,-13-16-25,17 31 16,-2 1 0,-1 1 0,-1 1 0,-2 1 0,-2 0-16,-19-18 20,3-3 0,-34-48-20,12 15 391,65 80-651,-12-13 746,6 10-3997,7 5 1413</inkml:trace>
  <inkml:trace contextRef="#ctx0" brushRef="#br0" timeOffset="27834.134">79 3384 656,'-10'0'6830,"84"2"-5803,-43 0-784,0-2 0,27-3-243,59-12 487,-30 4-275,0 3 0,2 4-212,551 21 696,-471-13-528,5 1-114,-134-2-56,0 2 1,-1 2 0,15 5 1,-16-3 5,1-1 0,0-2 0,0-2 0,0-1 0,1-2 1,-1-2-1,0-2 0,20-3-5,400-48 36,-397 49-29,2 2 0,-1 4 0,0 2-1,7 4-6,-1 0 3,-1-4 0,1-2 0,31-6-3,31-11 96,66-7 16,212 5-76,-105 16 61,-147-2-80,43 1 41,-114 2-33,-40 0 6,29 3-31,-61 1-15,-10-1-2891,-5-3 923</inkml:trace>
  <inkml:trace contextRef="#ctx0" brushRef="#br0" timeOffset="42857.479">2742 5990 2160,'-14'7'3131,"12"-6"-3009,-1 0 1,1 0 0,-1 0-1,1-1 1,0 1 0,-1-1-1,1 1 1,-1-1 0,0 0-1,1 0 1,-1 0 0,1 0-1,-3-1-122,5 1 24,0 0 0,-1 0 0,1 0 0,0-1 0,0 1-1,-1 0 1,1 0 0,0-1 0,0 1 0,0 0-1,-1 0 1,1-1 0,0 1 0,0 0 0,0-1 0,0 1-1,0 0 1,0-1 0,-1 1 0,1 0 0,0-1-1,0 1 1,0 0 0,0-1 0,0 1 0,0 0-1,0-1 1,0 1-24,0-16 136,1 0 0,0 0 0,1 0 0,1 0 0,0 1 0,1-1 0,5-10-136,-5 12 62,19-58 174,4 0-1,6-5-235,-11 25 36,93-202 540,65-92-576,-102 199 61,-6-3 0,51-155-61,39-197 260,-40 94-271,-19 68-2,-54 181-12,7 3 0,67-129 25,-54 140-20,8-42 20,-13 24 49,28-42-49,-8 25-5,18-55 14,-14 29-8,29-77-11,-15 33 30,-60 158-172,9-7 152,-47 91-185,-6 12-11,-6 17-62,8-19 146,-1 0 1,1 0-1,0-1 1,0 1-1,0 0 1,0 0-1,0 0 1,0 0-1,1 0 1,-1 0-1,1 0 1,-1-1-1,1 1 1,0 0-1,-1 0 0,1-1 1,0 1-1,0 0 1,1 1 111,14 7-1482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10:50:59.5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85 308 904,'9'-2'5650,"2"-2"-5484,0 0 0,0 0 1,0-1-1,0-1-166,45-27 209,-51 29-188,0-1 0,0 1 0,0-1 1,-1 0-1,0-1 0,0 1 0,0-1 0,-1 1 0,1-1 0,-1 0 0,2-6-21,2-4 28,-3 7-26,1 0 0,-2 0 1,1-1-1,-1 1 0,-1-1 0,1 0 0,-2 0 0,1-4-2,-2 11 5,0 0 1,0 0-1,0 1 0,0-1 1,-1 0-1,1 0 0,-1 0 0,0 0 1,1 1-1,-1-1 0,-1 0 1,1 1-1,0-1 0,-1 1 1,1-1-1,-1 1 0,0 0 1,1-1-1,-1 1 0,0 0 1,-1 0-1,1 1 0,0-1 0,0 0 1,-1 1-1,1-1 0,-1 1 1,0 0-1,1 0 0,-1 0 1,-1 0-6,-1-1 32,-1 1 0,0 0 1,1 1-1,-1-1 0,0 1 1,0 0-1,0 1 0,1 0 1,-1 0-1,0 0 0,1 0 1,-1 1-1,1 0 0,-1 0 1,1 0-1,-2 2-32,-14 7 35,1 1-1,1 0 1,-9 9-35,24-18 2,-1 0-1,1 1 0,0 0 1,0 0-1,0 1 1,1-1-1,-1 0 1,1 1-1,0 0 0,0 0 1,1 0-1,0 0 1,0 1-1,0-1 0,0 0 1,1 1-1,0-1 1,0 1-1,0 0 1,1-1-1,0 1 0,0 0 1,0-1-1,1 1 1,0 0-1,0-1 0,0 1-1,2 5 25,1-1-1,0 0 0,0 0 0,1 0 1,0 0-1,0-1 0,1 0 0,0 0 1,1-1-1,0 0 0,1 0 0,-1 0 1,10 6-25,-4-4 79,0-1 1,1-1-1,0 0 1,0-1 0,1 0-1,0-1 1,0-1 0,6 2-80,2-2 95,0-1 0,0-1 0,0 0 0,0-2 0,12-1-95,103 0 88,-125-1-72,0 1 0,-1 1 1,1 0-1,10 3-16,-28-6-3265,2 4 1485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10:51:00.2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131 2 368,'8'-1'-14,"5"1"2096,-12 0-1945,-1 0 1,0 0-1,0 0 0,0 0 0,1 0 0,-1 0 0,0 1 0,0-1 0,0 0 1,1 0-1,-1 0 0,0 0 0,0 1 0,0-1 0,0 0 0,1 0 0,-1 0 1,0 1-1,0-1 0,0 0 0,0 0 0,0 1 0,0-1 0,0 0 0,0 0 1,0 1-1,0-1 0,0 0 0,0 0 0,0 1 0,0-1 0,0 0 0,0 0 1,0 1-1,0-1 0,0 0 0,0 0 0,0 0 0,0 1 0,-1-1 0,1 0 1,0 0-1,0 0 0,0 1-137,-8 17 201,0 1-1,-1-1 1,0 0 0,-4 2-201,-27 49 101,29-47-82,0 0 1,2 1-1,1 0 1,1 0-1,0 1 0,2 0 1,1 0-1,1 0 1,1 0-1,1 1 0,1-1 1,2 1-1,0-1 1,1 0-1,1 0 0,2 0 1,0 0-1,2-1 1,0 0-1,7 11-19,-1-3 51,2 0 0,1-1 0,1 0-1,1-2 1,2 0 0,0-1 0,2-1 0,1-2 0,13 10-51,0-5 162,31 17-162,-62-43-22,-6-2-165,-7-2-2850,3 1 1270</inkml:trace>
  <inkml:trace contextRef="#ctx0" brushRef="#br0" timeOffset="895.914">600 167 4369,'-9'-15'1312,"6"10"-980,-1-1 0,1 1 1,0-1-1,1 0 1,-1-2-333,3 8-36,0 0 0,0 1 0,0-1 1,0 0-1,0 0 0,1 0 0,-1 0 0,0 0 0,0 1 1,0-1-1,1 0 0,-1 0 0,0 0 0,0 0 0,0 0 1,1 0-1,-1 0 0,0 0 0,0 0 0,0 0 0,1 0 1,-1 0-1,0 0 0,0 0 0,1 0 0,-1 0 0,0 0 1,0 0-1,0 0 0,1 0 0,-1 0 0,0 0 0,0 0 1,0-1-1,1 1 0,-1 0 0,0 0 0,0 0 0,0 0 1,0 0-1,1-1 0,-1 1 0,0 0 0,0 0 1,0 0-1,0 0 0,0-1 0,0 1 0,0 0 0,1 0 1,-1 0-1,0-1 0,0 1 0,0 0 0,0 0 0,0-1 1,0 1-1,0 0 0,0 0 0,0 0 0,0-1 0,0 1 1,0 0-1,0 0 0,-1-1 0,1 1 0,0 0 0,0 0 36,73 114 2478,-67-103-2348,0-1-1,0 1 1,-1 0-1,0 0 0,-1 1 1,-1-1-1,1 1 1,-1 4-130,1 12 198,-2 1-1,0 18-197,1 14 158,-3-55-147,18 313 186,-21-301-132,13-34-4,51-74-43,-54 76-8,0 0 1,0 0 0,-1-1 0,0-4-11,-4 12 8,0 0 0,1 0 0,-1 0 0,1 1-1,1-1 1,-1 1 0,1 0 0,0 0 0,1 0 0,-1 0 0,1 1 0,5-5-8,-8 9 1,1 0-1,-1-1 1,1 1-1,-1 0 1,1 0-1,0 1 0,-1-1 1,1 1-1,0-1 1,0 1-1,-1 0 1,1 0-1,0 0 1,0 0-1,-1 0 0,1 1 1,0-1-1,-1 1 1,1 0-1,0 0 1,-1 0-1,1 0 1,-1 0-1,1 0 1,1 2-1,4 2-2,-1 0 1,1 0 0,-1 0 0,0 1-1,0 0 1,-1 0 0,3 4 1,-4-2 8,1-1-1,-2 1 1,1 0-1,-1 0 1,0 1-1,-1-1 1,0 1 0,0 0-1,-1 0 1,0 0-1,1 8-7,-2-12 4,-1 1 0,0-1 0,0 1 0,0-1 0,0 1 0,-1-1 0,0 0 0,0 1 0,0-1 0,-1 0 0,0 1 0,0-1 0,0 0 0,-1 0 0,1-1 0,-1 1 0,0 0 0,-1-1 0,1 0 0,-2 2-4,0-3-1,1 0 0,-1 0 1,1 0-1,-1-1 1,0 1-1,0-1 0,0-1 1,-1 1-1,1-1 1,0 1-1,-1-2 0,1 1 1,0 0-1,-5-1 1,-13 0-5,0-1-1,-18-3 6,37 3 0,-10 0-2,9 1-1,-1 0 0,1-1 0,0 0 0,0 1 0,0-2 0,0 1 0,0-1-1,0 1 1,0-2 3,4 3-6,1 0 0,0 0 0,0 0 0,0-1-1,0 1 1,0 0 0,-1 0 0,1 0 0,0 0-1,0 0 1,0-1 0,0 1 0,0 0 0,0 0-1,0 0 1,0 0 0,0-1 0,0 1 0,-1 0-1,1 0 1,0 0 0,0-1 0,0 1-1,0 0 1,0 0 0,0 0 0,0 0 0,0-1-1,1 1 1,-1 0 0,0 0 0,0 0 0,0-1-1,0 1 1,0 0 0,0 0 0,0 0 6,1-1-133,-1 1-1,0 0 1,0 0 0,1 0 0,-1-1 0,0 1-1,1 0 1,-1 0 0,1 0 0,-1 0 0,0 0-1,1-1 1,-1 1 0,0 0 0,1 0 0,-1 0-1,1 0 1,-1 0 0,0 0 0,1 0-1,-1 1 1,0-1 0,1 0 0,-1 0 0,1 0-1,-1 0 1,0 0 133,17 7-2136</inkml:trace>
  <inkml:trace contextRef="#ctx0" brushRef="#br0" timeOffset="1651.039">1171 153 2809,'-5'-14'3927,"3"-20"-1880,2 26-532,10 14-1219,3 3-285,-1 0 0,0 1 1,0 0-1,-1 1 0,8 9-11,1 2 12,8 8 48,-1 1-1,-1 2 0,-2 1 1,9 17-60,3 14 281,22 60-281,-50-105 25,0 0 0,-1 1 0,-1-1 0,-1 2 1,-1-1-1,-1 0 0,-1 1 0,0 5-25,-2-14 4,-1 1 1,0-1-1,-1 1 0,0-1 1,-1 0-1,0 1 0,-1-1 1,-1-1-1,0 1 0,-1-1 1,0 0-1,-1 0 0,-4 5-4,8-13 3,0-1-1,0 0 1,-1 0-1,1 0 1,-1 0-1,0 0 1,0-1-1,-3 3-2,6-5-11,1 0 0,-1 1 0,1-1-1,-1 1 1,1-1 0,-1 0 0,0 0-1,1 1 1,-1-1 0,1 0 0,-1 0 0,0 0-1,1 1 1,-1-1 0,0 0 0,1 0-1,-1 0 1,0 0 0,1 0 0,-1 0 0,0-1-1,1 1 1,-1 0 0,0 0 0,1 0-1,-1 0 1,1-1 0,-1 1 0,0 0-1,1-1 1,-1 1 0,1-1 0,-1 1 0,1 0-1,-1-1 1,1 1 0,0-1 0,-1 1-1,1-1 1,-1 1 0,1-1 0,0 0 0,0 1-1,-1-1 1,1 1 0,0-1 0,0 0-1,0 1 1,-1-1 0,1 0 0,0 1 0,0-1-1,0 0 1,0 1 0,0-1 0,0 0-1,1 1 1,-1-1 0,0 1 0,0-1 0,0 0-1,1 1 12,-2-3-167,1 1 1,1 0-1,-1 0 0,0 0 0,1 0 0,-1 0 0,1-1 0,-1 1 0,1 0 0,0 0 0,0 0 1,0 0-1,0 1 0,0-1 0,1 0 0,-1 0 0,0 1 0,1-1 0,0 1 0,-1-1 1,2 0 166,17-7-1977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10:51:07.8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65 4705,'-2'-4'3183,"-3"-15"-3263,8 18 125,1 0-1,-1 0 1,1 0 0,0 0-1,-1 0 1,1 1-1,0-1 1,0 1 0,0 0-1,0 0-44,23-1 58,2 0-56,75-7-156,-103 8 151,7 0-179,1-2 0,0 1 0,0-1 0,-1-1 0,1 1 0,-1-1 0,3-2 182,-11 5-51,0 0 1,0 0 0,0 0-1,1 0 1,-1 0-1,0 0 1,0 0 0,0 0-1,0 0 1,0 0-1,0 0 1,1-1 0,-1 1-1,0 0 1,0 0-1,0 0 1,0 0 0,0 0-1,0 0 1,0 0-1,0 0 1,0-1 0,0 1-1,1 0 1,-1 0-1,0 0 1,0 0 0,0 0-1,0 0 1,0-1-1,0 1 1,0 0 0,0 0-1,0 0 1,0 0-1,0 0 1,0-1 0,0 1-1,0 0 1,0 0-1,0 0 1,0 0-1,0 0 1,0 0 0,-1-1-1,1 1 1,0 0-1,0 0 1,0 0 0,0 0-1,0 0 1,0 0-1,0 0 1,0 0 0,-1-1 50,1 1-38,-1 0-2059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10:51:08.3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77 0 5081,'-17'21'446,"12"-14"-142,0-1 0,-1 0-1,0 0 1,0 0-1,0 0 1,-1-1-1,-2 1-303,8-5-12,0-1-1,0 1 0,1-1 1,-1 1-1,1 0 0,-1-1 1,0 1-1,1 0 1,-1-1-1,1 1 0,0 0 1,-1-1-1,1 1 0,-1 0 1,1 0-1,0 0 0,0-1 1,-1 1-1,1 0 1,0 0-1,0 0 0,0 0 1,0-1-1,0 1 0,0 0 1,0 0-1,0 0 0,1 0 1,-1-1-1,0 1 0,0 0 1,1 0-1,-1 0 1,0-1-1,1 1 0,-1 0 1,1-1-1,-1 1 0,1 0 1,-1-1-1,1 1 0,0 0 1,-1-1-1,1 1 1,-1-1-1,1 1 0,0-1 13,2 3-121,1 0-1,-1-1 0,0 0 0,1 0 1,-1 0-1,1 0 0,0 0 0,0-1 1,1 1 121,10 0 193,0-1 1,0 0 0,0-1 0,0-1-1,0 0 1,10-2-194,20-2 517,-29 4-507,0 0 0,-1-2 0,1 0 1,0 0-1,-1-1 0,0-1 1,2-2-11,-16 7-65,-1 0 0,0 0 0,0 0 0,1 0 1,-1-1-1,0 1 0,0 0 0,0 0 0,1 0 1,-1 0-1,0 0 0,0-1 0,0 1 0,1 0 1,-1 0-1,0 0 0,0-1 0,0 1 0,0 0 0,0 0 1,0-1-1,0 1 0,1 0 0,-1 0 0,0-1 1,0 1-1,0 0 0,0 0 0,0-1 0,0 1 1,0 0-1,0 0 0,0-1 0,0 1 0,0 0 1,-1 0-1,1-1 0,0 1 0,0 0 0,0 0 1,0-1-1,0 1 65,-2 0-1647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10:51:12.3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78 4257,'1'1'266,"1"0"0,-1 0 0,1-1-1,-1 1 1,1-1 0,-1 1 0,1-1 0,-1 1 0,1-1 0,-1 0 0,1 0 0,-1 0-1,1 0 1,0 0 0,-1 0 0,1 0 0,-1-1 0,2 1-266,27-9-129,-12 2 282,0 0 0,-1-2 1,3-2-154,-10 5 58,0 1 0,1 0 0,-1 0 0,1 1 0,0 1 1,0 0-1,8-1-58,-14 2-17,0 1-1,0 1 1,0-1 0,0 1 0,0-1-1,0 1 1,0 1 0,0-1 0,0 1-1,0 0 1,0 0 0,4 2 17,-9-3-42,1 1-1,-1 0 1,1-1 0,-1 1-1,1 0 1,-1-1-1,0 1 1,1 0 0,-1 0-1,0 0 1,0-1 0,0 1-1,1 0 1,-1 0-1,0 0 1,0 0 0,0-1-1,0 1 1,0 0 0,-1 0-1,1 0 1,0 0 42,-5 9-3662,3-8 1323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10:51:12.7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0 4913,'7'47'2115,"-7"-47"-2080,0 1 1,0-1-1,0 0 0,0 0 0,0 0 1,0 1-1,0-1 0,0 0 0,0 0 1,0 0-1,0 1 0,0-1 0,0 0 0,0 0 1,0 1-1,0-1 0,0 0 0,0 0 1,-1 0-1,1 1 0,0-1 0,0 0 1,0 0-1,0 0 0,0 0 0,0 1 1,-1-1-1,1 0 0,0 0 0,0 0 0,0 0 1,0 0-1,-1 1 0,1-1 0,0 0 1,0 0-1,0 0 0,-1 0 0,1 0 1,0 0-1,0 0 0,-1 0 0,1 0 0,0 0 1,0 0-1,0 0 0,-1 0 0,1 0 1,0 0-1,0 0 0,-1 0 0,1 0 1,0 0-1,0 0 0,0 0 0,-1 0 1,1-1-1,0 1 0,0 0 0,0 0 0,0 0 1,-1 0-1,1 0 0,0-1 0,0 1 1,0 0-1,0 0 0,0 0 0,-1 0 1,1-1-36,0 1-34,0 0 1,0 0-1,0-1 1,-1 1-1,1 0 1,0-1-1,0 1 1,0 0-1,0 0 1,0-1-1,0 1 1,0 0-1,-1-1 1,1 1-1,0 0 1,0 0-1,0-1 1,0 1-1,0 0 1,1-1-1,-1 1 1,0 0-1,0-1 1,0 1-1,0 0 1,0 0-1,0-1 1,0 1-1,0 0 1,1 0-1,-1-1 1,0 1-1,0 0 1,0 0-1,1-1 1,-1 1-1,0 0 1,0 0-1,1 0 1,-1 0-1,0-1 1,0 1-1,1 0 1,-1 0-1,0 0 1,0 0-1,1 0 1,-1 0-1,0 0 1,1 0-1,-1 0 1,0 0-1,1 0 1,-1 0-1,0 0 1,0 0-1,1 0 1,-1 0-1,0 0 1,1 0-1,-1 0 1,0 0-1,1 0 34,15 0 31,1 0 0,-1 1 0,1 0 0,-1 2 0,4 0-31,-3 1 186,0-2 0,1 0-1,-1-1 1,8-1-186,-14-1-17,-1 0-1,1 0 1,-1-1 0,1-1 0,-1 0 0,0 0 0,8-5 17,-18 8-61,0 1 1,0-1-1,0 0 1,0 0 0,0 0-1,0 0 1,0 0-1,0 0 1,0 0 0,0 0-1,0 0 1,0 0-1,0 1 1,0-1-1,0 0 1,0 0 0,0 0-1,0 0 1,0 0-1,0 0 1,0 0-1,0 0 1,0 0 0,0 1-1,0-1 1,0 0-1,0 0 1,0 0-1,0 0 1,0 0 0,0 0-1,0 0 1,0 0-1,0 0 1,0 0 0,0 1-1,0-1 1,0 0-1,1 0 1,-1 0-1,0 0 1,0 0 0,0 0-1,0 0 1,0 0-1,0 0 1,0 0-1,0 0 1,0 0 0,0 0-1,1 0 1,-1 0 60,-3 1-2139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10:51:13.8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5 297 5249,'0'-1'123,"-1"1"0,1-1 0,-1 0 0,1 1 0,-1-1-1,1 0 1,0 1 0,-1-1 0,1 0 0,0 1 0,0-1 0,0 0 0,-1 0 0,1 1-1,0-1 1,0 0 0,0 0 0,0 1 0,0-1 0,0 0 0,0 0 0,1 1 0,-1-1-1,0 0 1,0 0 0,1 1 0,-1-1 0,0 0 0,1 1 0,-1-1 0,0 0 0,1 1-1,-1-1 1,1 0-123,4-11 205,-3 6-159,0 1 1,0 0-1,1 0 1,-1 1-1,1-1 1,0 0-1,0 1 1,1 0-1,-1-1-46,13-12 89,0 1 0,1 0 0,1 1 0,1 1 1,9-6-90,1 1 83,1 2 0,1 0 0,15-4-83,-28 13 6,1 1 0,1 0-1,-1 2 1,1 1 0,0 0 0,9 0-6,-26 4-1,1-1 1,0 1 0,0 0 0,-1 0 0,1 1 0,0-1 0,-1 1-1,1 0 1,-1 0 0,1 0 0,-1 0 0,1 0 0,-1 1 0,1 0-1,-1-1 1,0 1 0,0 1 0,0-1 0,0 0 0,-1 1-1,3 1 1,-2 1-2,0 0-1,0 0 1,0 0-1,-1 1 0,1-1 1,-1 1-1,-1-1 0,1 1 1,-1 0-1,0 0 1,0 0-1,-1 0 0,0 2 3,1 21-4,-2 0-1,-1 0 1,-1 0-1,-2-1 1,-1 0-1,-3 9 5,-11 27-85,-2 0-1,-10 13 86,-1-2-187,-4-1 0,-3-2 0,-3-2 0,-3-2 0,-25 27 187,62-85-6,1 1 0,-2-2 0,1 1 0,-1-1 0,0-1 0,-7 4 6,16-11-3,1-1 1,-1 1-1,0-1 0,0 0 1,0 1-1,1-1 1,-1 1-1,0-1 0,0 0 1,0 0-1,0 0 0,0 0 1,0 1-1,0-1 1,0 0 2,0-1-2,1 1 0,0 0 1,-1 0-1,1 0 0,0 0 1,-1 0-1,1-1 0,0 1 1,-1 0-1,1 0 0,0-1 1,0 1-1,-1 0 0,1 0 1,0-1-1,0 1 0,0 0 1,-1-1-1,1 1 0,0 0 1,0-1-1,0 1 0,0 0 1,0-1-1,0 1 0,0 0 2,-1-3-1,1 1 0,0 0 0,0 0 0,0 0 0,1-1 0,-1 1 0,0 0 0,1 0 0,0 0 0,-1 0 0,1-1 1,5-8 9,-1 1 0,1 0 0,0 1-1,1-1 1,0 1 0,1 1-1,0-1 1,0 1 0,1 1 0,0-1-1,0 1 1,1 1 0,0 0 0,0 0-1,0 1 1,1 0 0,0 1-1,0 0 1,0 1 0,0 0 0,0 1-1,1 0 1,-1 1 0,8 0-9,9 3 85,1 2 0,-1 0 0,0 2 0,16 6-85,14 8 408,36 17-408,-69-26 19,0 1 0,-1 1-1,0 1 1,-1 1 0,-1 1 0,0 1 0,-1 1-1,-1 1 1,8 11-19,-21-26-90,-7-4 52,0 0 0,0 0 0,0 0-1,0-1 1,0 1 0,0 0 0,0 0 0,1 0 0,-1 0-1,0 0 1,0 0 0,0 0 0,0 0 0,0 0-1,0 0 1,0 0 0,0 0 0,0 0 0,0 0 0,0 0-1,0-1 1,0 1 0,1 0 0,-1 0 0,0 0-1,0 0 1,0 0 0,0 0 0,0 0 0,0 0-1,0-1 1,0 1 0,0 0 0,0 0 0,0 0 0,0 0-1,0 0 1,0 0 0,0 0 0,0 0 0,0 0-1,-1-1 1,1 1 0,0 0 0,0 0 0,0 0 0,0 0-1,0 0 1,0 0 0,0 0 0,0 0 0,0 0-1,0 0 1,0 0 0,0-1 0,0 1 0,-1 0 0,1 0-1,0 0 1,0 0 0,0 0 0,0 0 0,0 0-1,0 0 39,-2-3-1791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10:51:08.8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119 1085 4713,'-3'2'1144,"-1"-1"249,2 1-2098,0 0-575,2 0-288,2-2-729</inkml:trace>
  <inkml:trace contextRef="#ctx0" brushRef="#br0" timeOffset="451.767">182 1090 2985,'64'-22'1931,"-62"21"-1790,0 0 1,0 0-1,0-1 0,0 1 1,0-1-1,0 0 1,0 1-1,0-1 0,-1 0 1,1 0-1,0 0 1,-1 0-1,0 0 0,0 0 1,1-1-1,-1 1 1,-1 0-1,1-1 0,0-1-141,2-3 308,1-4-201,0-1 0,-2 1 0,1 0 0,-1-1 0,-1 1 0,0-1 0,0 0 0,-1 1 1,-1-1-1,0 0 0,-1 1 0,0-1 0,0 1 0,-2-1-107,3 6 2,-1 0 1,0 0-1,0 0 0,-1 0 0,0 1 1,0-1-1,0 1 0,-1-1 0,0 1 0,0 0 1,0 0-1,0 1 0,-1 0 0,0-1 1,0 1-1,0 1 0,0-1 0,-1 1 1,1 0-1,-1 0 0,0 1 0,0-1 1,0 1-1,0 0 0,0 1 0,-1 0-2,1 0 0,0 0-1,-1 0 1,1 1-1,-1 0 0,1 1 1,0-1-1,-1 1 1,1 1-1,0-1 0,-1 1 1,1 0-1,-4 2 1,6-2-6,0 0 0,0 1 0,1 0 0,-1 0 0,0 0 0,1 0 0,0 0 0,0 1 0,0 0 0,0-1 0,0 1 0,1 0 0,0 0 0,0 1 0,0-1 0,0 0 0,0 3 6,-5 12-14,1 0-1,1 0 1,1 1 0,1 0-1,0 11 15,2-23 10,1 0 0,0-1 0,1 1-1,0 0 1,0 0 0,1-1 0,0 1-1,0-1 1,1 1 0,-1-1 0,2 0-1,-1 0 1,1 0 0,0 0 0,3 3-10,6 5 84,1 0 0,0-1 0,0-1 0,2 0 0,-1-1 0,2 0 0,-1-2 0,2 0 0,-1-1 0,1 0 0,1-2 0,-1 0 0,16 3-84,-4-3 123,1-1 1,-1-2-1,1 0 0,0-3 1,0 0-1,0-2 0,0-2 1,14-3-124,-31 4-17,15-2 19,-28 4-20,0 0 1,0 0-1,-1 0 1,1 0-1,0 0 0,0 0 1,-1 1-1,1-1 0,0 0 1,0 0-1,-1 1 1,1-1-1,0 0 0,-1 1 1,1-1-1,0 1 0,-1-1 1,1 1-1,0-1 1,-1 1-1,1-1 0,-1 1 1,1-1-1,-1 1 1,0 0-1,1-1 0,-1 1 1,1 1 17,-12 6-4016,7-6 2277</inkml:trace>
  <inkml:trace contextRef="#ctx0" brushRef="#br0" timeOffset="1112.619">919 211 3265,'0'-1'29,"0"0"1,0 0-1,1 0 1,-1 0-1,0 0 1,0 0-1,1 0 1,-1 0-1,1 0 1,-1 1-1,1-1 1,-1 0-1,1 0 1,0 0-1,-1 1 1,1-1-1,0 0 1,-1 1-1,1-1 1,0 0-1,0 1 1,0-1-30,0 1 16,-1 0 0,1-1 0,-1 1 1,1 0-1,-1 0 0,1 0 0,-1 0 1,1 0-1,-1 0 0,1 0 1,-1 0-1,1 0 0,-1 0 0,1 0 1,-1 0-1,1 0 0,-1 1 0,1-1 1,-1 0-1,0 0 0,1 1 1,-1-1-1,1 0 0,-1 0 0,1 1 1,-1-1-1,0 0 0,1 1 0,-1-1 1,0 1-1,1-1 0,-1 0 1,0 1-1,0-1 0,1 1 0,-1-1 1,0 1-1,0-1 0,0 1 0,1-1 1,-1 1-1,0-1 0,0 1 1,0-1-1,0 1 0,0-1 0,0 1-16,0-1 25,1 4 165,0 1 0,0-1 0,-1 1 0,1-1 0,-1 1 0,0-1 0,0 0 1,-1 1-1,1-1 0,-1 1 0,0-1 0,0 0 0,-1 1 0,1-1 0,-1 0 0,0 0-190,-5 15 277,4-9-132,0 0 1,-1-1 0,0 1-1,-1-1 1,0 0 0,0-1-1,-1 1 1,-1 0-146,-10 16 196,1 1-1,1 0 1,1 1 0,2 1 0,1 0-1,1 1 1,1-1 0,-1 14-196,7-27 31,0 0 1,2 1 0,-1-1 0,2 1-1,0-1 1,1 1 0,1-1-1,0 0 1,1 1 0,0-1 0,1 0-1,1 0 1,1-1 0,0 0 0,1 0-1,0 0 1,1-1 0,7 9-32,18 22 127,3-1 1,1-2 0,2-2-1,25 19-127,-25-22-20,-9-9 28,50 50-132,-67-67 186,-11-9-1055,-8-5-3065,3 2 1695</inkml:trace>
  <inkml:trace contextRef="#ctx0" brushRef="#br0" timeOffset="2044.819">1794 253 7482,'0'0'1819,"0"0"-94,0 0-1443,0 0-648,-3 13-1015,3 28 1170,2 0 1,2 6 210,-2-26-10,14 101 550,4-1-1,14 29-539,-4-15 328,-4 16-328,-24-135 19,-1-12-6,0-1 0,0 1-1,-1-1 1,1 1-1,-1-1 1,0 1 0,0 0-1,-1-1 1,1 1-1,-1-1 1,1 1 0,-2 1-13,-1-9 98,0 0 1,0 0 0,0 0-1,1-1 1,0 0 0,0 1-1,-1-4-98,-26-71 49,-9-20-24,33 87-28,-1 0 0,0 1 0,-1-1-1,-1 1 1,0 0 0,0 1 0,-9-9 3,14 16-1,0 0 0,0 0 0,0 0 0,-1 0 0,1 1 0,-1 0 0,1 0 0,-1 0 0,0 0 0,0 0 0,0 1 0,0 0 0,0-1 0,0 2 0,0-1 0,0 0 0,-1 1 0,1 0 0,0 0 0,0 0 0,0 0 0,-1 1 0,1 0 0,0-1-1,0 2 1,0-1 0,-1 1 1,-9 5-19,1 0-1,0 1 0,1 0 0,0 1 0,0 1 0,1 0 0,0 0 0,1 1 0,0 1 0,-5 8 20,0 1-21,1 0-1,1 2 1,1-1-1,1 1 1,-7 23 21,15-40 9,1 1 1,0 0 0,1 0-1,-1 0 1,1 0 0,1 0-1,-1 0 1,1 0 0,1 1-1,-1 1-9,1-6 15,0 0 0,-1-1 0,1 1 0,0 0-1,0-1 1,1 1 0,-1-1 0,0 1 0,1-1 0,-1 0 0,1 1-1,0-1 1,0 0 0,0 0 0,0 0 0,0 0 0,1-1 0,-1 1-1,0-1 1,1 1 0,-1-1 0,1 0 0,-1 0 0,1 0-1,0 0 1,0 0 0,1 0-15,6 1 54,-1-1 0,1 0 1,0-1-1,0 0 0,-1 0 0,1-1 0,0 0 0,-1-1 1,1 0-1,8-3-54,16-7 92,1-1 0,8-7-92,-16 8-16,131-59-539,-92 39-2436,-69 31-1188,1-1 1485</inkml:trace>
  <inkml:trace contextRef="#ctx0" brushRef="#br0" timeOffset="2724.637">1977 8 2817,'1'-1'340,"0"0"0,0 0 0,0 1 0,0-1 0,0 0 0,0 1 0,1-1 0,-1 1 0,0-1 0,0 1 0,0 0 0,1 0 0,-1-1 0,0 1 0,1 0 0,-1 0 0,0 0 0,0 0 0,1 0 0,-1 1 0,0-1 1,1 0-341,28 11 470,-25-9-312,27 16-3,-31-17-153,13 7 26,-1 1 1,0 1 0,-1 0 0,0 1-1,0 0 1,-2 0 0,10 12-29,1 8 19,-2 0 0,-1 2 0,-1-1 0,-2 2 0,-2 0 0,6 23-19,-1 7-1,-3 1 1,-3 0 0,-1 21 0,-7-44-4,-2-1 0,-2 1-1,-2 0 1,-2-1 0,-8 36 4,0-23 33,-2-1 1,-2 0-1,-2-2 0,-8 12-33,16-43-1,0 1-1,0-2 0,-2 0 1,-1 0-1,-14 16 2,7-16-61,19-18 49,1-1 0,0 1-1,-1-1 1,1 0 0,-1 1 0,1-1 0,0 0-1,-1 1 1,1-1 0,-1 0 0,1 1-1,-1-1 1,1 0 0,-1 0 0,1 0 0,-1 0-1,1 1 1,-1-1 0,1 0 0,-1 0-1,1 0 1,-1 0 0,0 0 0,1 0 0,-1 0-1,1 0 1,-1-1 0,1 1 0,-1 0-1,1 0 1,-1 0 0,1-1 0,-1 1 0,1 0-1,-1 0 1,1-1 0,0 1 0,-1 0-1,1-1 1,-1 1 0,1 0 0,0-1 0,-1 1-1,1-1 13,0 0-133,0 0-1,0-1 1,0 1-1,0 0 1,0-1-1,0 1 1,1 0-1,-1-1 1,0 1-1,1 0 1,-1 0-1,1-1 1,0 1-1,-1 0 1,1 0-1,0-1 134,2-2-604,7-17-1413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10:51:02.5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13 560 5257,'-10'-4'3347,"8"2"-4081,8 0 414,72 5 1256,-67-2-885,15 1 171,-1-1 0,0-1 0,21-3-222,32-10 110,-75 13-241,-6 0-1042,-8 2-2866,1 4 1861</inkml:trace>
  <inkml:trace contextRef="#ctx0" brushRef="#br0" timeOffset="466.854">77 799 2953,'0'1'1,"0"-1"1,1 1 0,-1 0-1,0-1 1,0 1 0,1-1-1,-1 1 1,0-1 0,0 0-1,1 1 1,-1-1 0,0 1-1,1-1 1,-1 1 0,1-1-1,-1 0 1,1 1 0,-1-1-1,1 0 1,-1 0 0,1 1-1,-1-1 1,1 0 0,-1 0-1,1 0 1,-1 1 0,1-1-1,-1 0 1,1 0-2,24 3 989,-11-1-530,43 11 766,-47-10-1024,0 0-1,0-1 1,0 0 0,1 0-1,-1-1 1,0-1-1,1 0 1,3-1-201,82-7 869,-102 8-3887,3 0 1265</inkml:trace>
  <inkml:trace contextRef="#ctx0" brushRef="#br0" timeOffset="1446.961">723 919 4777,'2'-2'113,"0"1"0,1 0 1,-1-1-1,1 1 0,-1 0 0,1 0 0,-1 1 0,1-1 1,-1 0-1,1 1 0,0 0 0,-1-1 0,1 1 1,0 0-1,0 1-113,0-1 120,0 0 1,0 0 0,0 0-1,-1-1 1,1 1 0,0 0-1,0-1 1,-1 0 0,1 0-1,0 0 1,-1 0-1,1 0 1,-1 0 0,1-1-1,-1 1 1,1-2-121,1-1 70,0-1-1,0 0 1,-1 0-1,1 0 0,-1 0 1,-1-1-1,1 0-69,10-18 72,29-48 48,-40 67-111,0 1-1,0 0 0,-1-1 0,1 0 1,-1 1-1,0-1 0,0 0 1,-1 1-1,1-1 0,-1 0 1,0 0-1,-1 0 0,1 1 0,-1-1 1,0 0-1,0 0 0,0 1 1,0-1-1,-1 1-8,-2-9 12,2 4 15,-1-1 0,0 1 0,-1 1 0,0-1 0,0 0 1,-1 1-1,-2-3-27,6 10 7,0-1 0,0 1 0,0-1 0,0 1 0,0-1 0,-1 1 1,1 0-1,0-1 0,-1 1 0,1 0 0,-1 0 0,0 0 0,1 0 0,-1 0 0,0 1 1,1-1-1,-1 0 0,0 1 0,0-1 0,0 1 0,1 0 0,-1 0 0,0-1 1,0 1-1,0 1 0,0-1 0,0 0 0,1 0 0,-1 1 0,0-1 0,0 0 0,0 1 1,1 0-1,-1 0 0,0-1 0,1 1 0,-1 0 0,0 0 0,1 0 0,-2 2-7,-6 5-21,-1 0 0,2 1 0,-1 0 0,1 1 0,1 0-1,-2 3 22,-39 67-85,36-58 77,9-17 13,0 1 0,1-1 0,-1 1-1,1 0 1,0 0 0,1 0 0,-1 0-1,1 0 1,0 0 0,1 0 0,-1 0-1,1 0 1,1 0 0,-1 1-1,1-1 1,1 3-5,0-1 36,1 0 0,0-1 0,0 0-1,1 0 1,-1 0 0,2 0 0,-1 0 0,1-1-1,0 0 1,0 0 0,1 0 0,2 2-36,15 10 72,0-1-1,1 0 1,1-2 0,0-1 0,1-1 0,10 3-72,-16-8 78,1 0 0,0-2 1,0 0-1,0-1 0,0-1 1,1-1-1,0-1 0,6-1-78,-13-2 35,0 2-1,1 0 1,-1 1-1,0 0 0,6 3-34,-19-4-53,0 0 0,0 0 0,0 0 0,0 0 0,-1 0-1,1 0 1,0 1 0,0-1 0,-1 1 0,1-1 0,0 3 53,-1-4-45,-1 1 1,0-1-1,1 0 1,-1 1-1,1-1 1,-1 1-1,0-1 1,1 1-1,-1-1 1,0 0-1,0 1 1,1 0-1,-1-1 1,0 1-1,0-1 1,0 1-1,0-1 1,0 1-1,0-1 1,0 1 0,0-1-1,0 1 1,0 0-1,0-1 1,0 1-1,0-1 1,0 1-1,0-1 1,-1 1-1,1-1 1,0 1-1,0-1 1,-1 1-1,1-1 1,0 1-1,-1-1 1,1 0-1,0 1 1,-1-1-1,1 1 1,-1-1-1,1 0 1,0 1 0,-1-1 44,-2 1-1793,1-1 38</inkml:trace>
  <inkml:trace contextRef="#ctx0" brushRef="#br0" timeOffset="2234.647">1659 190 6201,'23'-65'1850,"-22"63"-1696,0 0 1,-1-1-1,1 1 1,-1 0-1,0-1 0,0 1 1,0 0-1,0-1 0,0 1 1,-1-1-1,1 1 0,-1 0 1,1-1-1,-1 1 1,0 0-1,0-1-154,-3-9-259,0-1-860,-4 11 1245,6 3-80,1 0-1,0 0 1,-1 0-1,1 0 1,0 0 0,0 0-1,0 0 1,0 0-1,0 1 1,0-1 0,0 0-1,0 1 1,0-1-1,0 1-45,-13 30 121,1 0-1,-4 17-120,-11 32 37,-6-2-17,11-24 149,-1 8-169,17-43 76,2 0 1,0 0-1,1 1 0,2-1 1,-1 5-77,3-5 86,1 0 1,0 0 0,2 0-1,0 0 1,1-1 0,1 1 0,1-1-1,0 0 1,6 9-87,1-1 94,0 0 0,2-1 0,1-1-1,2 0 1,18 21-94,-24-34-43,-1-1 0,2 0 0,0-1-1,0 0 1,1-1 0,9 4 43,15 11-874,-38-24 811,1 0 0,-1 1 1,0-1-1,1 0 0,-1 0 1,1 1-1,-1-1 0,0 0 1,1 0-1,-1 1 1,0-1-1,1 0 0,-1 1 1,0-1-1,0 1 0,1-1 1,-1 0-1,0 1 0,0-1 1,0 1-1,1-1 0,-1 1 1,0-1-1,0 0 0,0 1 1,0-1-1,0 1 0,0-1 1,0 1-1,0-1 0,0 1 1,0-1-1,0 1 1,0-1-1,-1 0 0,1 1 1,0-1-1,0 1 0,0-1 1,-1 1-1,1-1 0,0 0 1,0 1-1,-1-1 0,1 1 63,-9 8-1971</inkml:trace>
  <inkml:trace contextRef="#ctx0" brushRef="#br0" timeOffset="3909.759">2256 526 2537,'-4'-2'4278,"-15"-4"-3489,-7 0-565,21 4-160,0 0 1,0 1 0,0 0 0,-1 0-1,1 0 1,-1 0 0,1 1 0,0 0 0,-1 0-1,1 1 1,-1 0 0,1-1 0,-1 2-65,4-1 21,0-1 0,-1 1 0,1 0 0,0 0 0,0 1 0,0-1 0,1 0 0,-1 1 0,0-1 0,0 1 0,1-1 0,-1 1 1,0 0-22,-21 34 37,15-22-24,-5 12 18,0 1-1,1 1 1,0 8-31,6-20 94,1 1-1,1 0 1,1 0-1,0 0 1,0 15-94,3-27 40,0 0 0,0 0 0,1 0 0,0 0 0,0 0-1,0 0 1,0 0 0,1 0 0,0-1 0,0 1 0,0 0 0,0-1 0,1 0 0,0 0-1,0 1 1,0-2 0,0 1 0,1 0 0,-1-1 0,1 1 0,0-1 0,0 0 0,0 0 0,0-1-1,1 1 1,-1-1 0,1 0 0,3 1-40,13 3 16,0 0 0,-1-2 1,2 0-1,-1-1 0,0-2 0,2 0-16,-11 0-91,-11-1 46,0 0-1,0 0 1,1 0 0,-1 0-1,0 1 1,0-1 0,1 0-1,-1 1 1,0-1 0,0 1-1,0-1 1,1 1-1,-1-1 1,0 1 0,0 0-1,0 0 1,0-1 0,0 1-1,0 0 46,-1 0-402,-4-1-2820,3 0 1416</inkml:trace>
  <inkml:trace contextRef="#ctx0" brushRef="#br0" timeOffset="4656.81">2438 17 5425,'-1'-4'4373,"-2"-9"-4410,4 27 132,1 0 1,1 1-1,0-1 0,1-1 1,0 1-1,1-1 0,0 1 1,8 11-96,-8-13 50,23 41 112,1-2 1,3-1-1,29 35-162,-27-41 90,-3 2 0,-2 1-1,15 33-89,-40-71 3,0 0-1,-1 0 1,1 1 0,-2 0-1,1 0 1,-2-1-1,1 1 1,-1 0-1,-1 2-2,0-4 4,-1-1-1,0 1 1,0 0-1,-1 0 1,0 0-1,0-1 1,-1 1-1,0-1 1,0 1-1,-1-1 1,-3 4-4,-5 9-8,-6 10 25,-19 24-17,32-47-4,0 0 0,-1-1 1,0 0-1,0 0 0,0 0 0,-1-1 0,0 1 0,0-2 0,-1 1 0,-1 0 4,-5-3 221,10-5-1218,6-3-3714,0 2 2045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10:54:42.6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0 172 3217,'2'2'285,"-1"-1"0,1 1 0,-1 0 0,1-1 0,0 1 1,-1-1-1,1 0 0,0 1 0,0-1 0,0 0 0,0 0 0,0 0 1,1-1-1,-1 1 0,0 0 0,0-1 0,1 0 0,-1 1 0,0-1 0,0 0 1,2 0-286,39 3 646,-2-1-194,1 2 1,5 4-453,-13-3 290,-1-1 1,33 0-291,509 6 883,-524-8-769,0 2 1,1 3-115,30 3 52,-9-3-32,138 11 70,-187-18-8,0-1 0,0-1 0,0-1 0,0-2 0,0 0 0,-1-1 0,14-7-82,-20 12 9,-9-1 234,-10-14 84,-1 2-324,-13-33 0,-9-7 17,22 50-17,1 0 1,-1 1 0,0-1 0,0 1-1,-1 0 1,1-1 0,-1 2-1,1-1 1,-1 0 0,0 1 0,0-1-1,0 1 1,-1 0 0,1 1 0,0-1-1,-1 1 1,1 0 0,-1 0 0,-3 0-4,-11-4 1,4-1-8,0 0 1,0-1 0,1-1 0,0 0 0,-4-3 6,11 3-32,12 5-30,17 3-27,-3 4 83,0 1-1,-1 0 0,18 9 7,34 9-21,-62-21 17,0 1 1,-1 0-1,1 0 0,-1 0 1,0 1-1,0 0 0,0 0 1,-1 1-1,1-1 0,0 3 4,-4-5 0,0 1-1,-1 0 0,1 0 1,-1 0-1,0 0 0,0 1 1,0-1-1,0 1 0,-1-1 1,1 1-1,-1-1 1,0 1-1,0 0 0,0 0 1,-1-1-1,1 1 0,-1 0 1,0 0-1,0 0 0,0 0 1,-1 0-1,0 2 1,-2 7 3,0 0-1,-1 0 0,-1 0 1,0 0-1,-1-1 1,0 0-1,-1 0 0,0 0 1,-1-1-1,-1 0 1,0 0-3,2-2 0,-1-1 0,0 0 0,-1 0 0,0-1 1,0 0-1,-1 0 0,0-1 0,0 0 1,0-1-1,-1 0 0,1-1 0,-1 0 1,-3 0-1,3 0-44,-1 0 154,12-4-139,0 0-1,0 0 1,0 0 0,0 0-1,0 0 1,0 0 0,0 0-1,1 0 1,-1 0 0,0 0-1,0-1 1,0 1 0,0 0-1,0 0 1,0 0 0,0 0-1,0 0 1,0 0 0,0 0-1,0 0 1,0 0 0,-1 0-1,1-1 1,0 1 0,0 0-1,0 0 1,0 0 0,0 0-1,0 0 1,0 0 0,0 0-1,0 0 1,0 0 0,0 0-1,0 0 1,0 0 0,0 0-1,0 0 1,0-1 0,0 1-1,-1 0 1,1 0 0,0 0-1,0 0 1,0 0 0,0 0-1,0 0 1,0 0 0,0 0-1,0 0 1,0 0 0,0 0-1,-1 0 1,1 0 0,0 0-1,0 0 1,0 0 0,0 0-1,0 0 1,0 0 0,0 0 29,5-10-2321,13-27-67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03:54.7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58 86 1416,'-23'-9'2767,"20"7"-2350,0 0 0,-1 1 0,1 0-1,-1 0 1,1 0 0,-1 0 0,0 0 0,-2 0-417,6 10 832,4 46-622,3 0-1,6 17-209,-8-44 53,15 86 35,3 17 180,30 95-268,-49-211 12,-4-12-6,1 1-1,0 0 0,0-1 1,0 1-1,0-1 0,1 1 0,-1-1 1,1 1-1,0-1 0,0 0 1,0 0-1,2 1-5,-4-4 6,0 1 0,0-1 0,1 0 1,-1 0-1,0 0 0,0 0 0,1 0 0,-1 0 1,0 0-1,0 1 0,1-1 0,-1 0 0,0 0 0,1 0 1,-1 0-1,0 0 0,0 0 0,1 0 0,-1-1 0,0 1 1,0 0-1,1 0 0,-1 0 0,0 0 0,1 0 0,-1 0 1,0 0-1,0-1 0,0 1 0,1 0 0,-1 0 0,0 0 1,0-1-1,0 1 0,1 0 0,-1 0 0,0 0 0,0-1 1,0 1-1,0 0 0,0 0 0,1-1 0,-1 1 0,0 0 1,0-1-1,0 1 0,0 0 0,0-1-6,5-19 304,-4 13-305,47-201 114,-29 136-53,24-57-60,-22 76 27,3 2-1,2 0 1,28-40-27,-43 72-1,0 1 0,2 1 0,0 0 1,0 1-1,2 0 0,11-8 1,-22 23-243,-4 7-356,-6 15-1044,3-13 859,-1 8-887</inkml:trace>
  <inkml:trace contextRef="#ctx0" brushRef="#br0" timeOffset="569.938">645 576 1488,'6'22'4919,"4"-1"-3496,-7-16-1365,0 1-1,0 0 1,-1 0-1,0 0 1,0 1-1,0-1 0,-1 0 1,0 1-58,0 1 79,0 6 15,1 0 0,-2-1-1,0 1 1,-1 0 0,0-1 0,-1 1-1,0-1 1,-3 7-94,-3 22 93,1 0-1,2 1 0,3 0 0,1 0 1,3 32-93,-2-73-29,1 1-1,-1 0 1,1-1 0,-1 1 0,1 0 0,0-1 0,0 1 0,0-1 0,0 1-1,1 0 30,-1-2-71,-1 0-1,1 0 0,0-1 0,0 1 0,-1 0 0,1 0 0,0-1 0,0 1 0,-1-1 0,1 1 1,0-1-1,0 1 0,0-1 0,0 1 0,0-1 0,0 0 0,0 0 0,0 1 0,0-1 0,0 0 1,0 0-1,0 0 0,0 0 0,0 0 0,0 0 0,0-1 0,0 1 0,0 0 72,20-8-1635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10:54:57.7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7 255 3017,'-5'8'5027,"4"14"-4079,4 33-1263,2-15 317,2 0 0,2 2-2,11 39 161,-22-144 770,-1 7-909,2-31-22,2 61 1,1-1 1,1 1-1,1 0 1,8-24-2,-9 40 18,1 0-1,0 0 1,1 1 0,0-1 0,1 1 0,0 0 0,0 1-1,1-1 1,0 1 0,1 1 0,-1-1 0,2 1 0,-1 1-1,1-1 1,0 1 0,5-2-18,-5 3 36,6-3-6,0 1 0,0 1-1,6-2-29,-18 6-4,1 1-1,-1 0 0,0 1 1,0-1-1,0 0 0,1 1 0,-1 0 1,0 0-1,1 0 0,-1 0 1,0 0-1,1 1 0,-1 0 1,0-1-1,0 1 0,0 0 1,0 1-1,0-1 0,2 1 5,-3 0-5,0 0 0,0 0-1,-1 0 1,1 0 0,0 0 0,-1 1-1,0-1 1,0 0 0,0 1-1,0-1 1,0 1 0,0-1 0,0 1-1,-1-1 1,1 1 0,-1 0 5,0 0-150,1 0 0,-1-1 1,1 1-1,0 0 0,0-1 1,0 1-1,0-1 0,0 1 1,1-1-1,-1 0 0,2 2 150,-3-4-1740,0-2-158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10:54:59.9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351 1 4321,'-1'0'165,"0"0"0,0 0-1,0 0 1,1 0 0,-1 0 0,0 0 0,0 0-1,0 0 1,0 0 0,0 0 0,0 0 0,0 1-1,1-1 1,-1 0 0,0 1 0,0-1 0,0 1-1,1-1 1,-1 1 0,0-1 0,1 1 0,-1-1-1,0 1 1,0 0-165,1 1-128,-1 0 0,1 0-1,0 0 1,0 0 0,0 0 0,0 0-1,0-1 1,0 1 0,1 0-1,-1 0 1,1 0 128,0 8 741,2 12-569,19 151 744,8 51 453,19 45-1369,-56-275 974,2 2-983,1-1 1,-2 1-1,1 0 0,0 1 0,-6-3 9,-27-3-28,26 7 25,3 0 0,1 1 0,-1 0 0,0 0 0,0 1 0,0 0 0,0 0 0,0 1 0,0 1 0,0-1 0,-9 4 3,-11 3-21,7-2 18,0 1 0,0 1 0,1 0 0,0 2 0,-1 1 3,17-8 2,-1 1-1,1 0 1,0 0 0,0 0 0,0 0-1,0 1 1,1 0 0,0 0 0,0 0-1,0 1 1,1-1 0,-1 1 0,1 0-1,1 0 1,-1 0 0,1 0 0,0 0-1,1 1 1,-2 5-2,3-11 2,-1 1 1,1 0-1,0-1 1,-1 1-1,1-1 0,0 1 1,0 0-1,0-1 0,0 1 1,1 0-1,-1-1 1,0 1-1,1 0 0,-1-1 1,1 1-1,-1-1 1,1 1-1,0-1 0,0 1 1,-1-1-1,1 0 0,0 1 1,0-1-1,1 0 1,-1 0-1,0 1 0,0-1 1,1 0-1,-1 0 1,0-1-1,1 1 0,-1 0 1,1 0-1,-1-1 0,1 1 1,-1 0-1,1-1 1,0 0-1,-1 1 0,1-1 1,-1 0-1,1 0 1,0 0-1,-1 0 0,1 0-2,7 0 32,0-1 0,0 0 0,0-1-1,-1 1 1,1-2 0,-1 1-1,8-4-31,36-18 227,46-28-227,-7 3-437,-78 46-2,-10 4-132,-7 0-381,4-1 728,0 0-66,0 0-215,2 0-2253,0 0 922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10:55:00.5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51 350 5545,'50'-8'1790,"-40"4"-323,-10-2-586,0 6-894,-1 0-1,1 0 1,0 0 0,0-1 0,0 1 0,0 0 0,0 0 0,0 0-1,0 0 1,-1-1 0,1 1 0,0 0 0,0 0 0,0 0-1,0 0 1,0 0 0,-1 0 0,1 0 0,0-1 0,0 1-1,0 0 1,-1 0 0,1 0 0,0 0 0,0 0 0,0 0-1,-1 0 1,1 0 0,0 0 0,0 0 0,0 0 0,0 0 0,-1 0-1,1 0 1,0 0 0,0 0 0,0 1 0,-1-1 0,1 0-1,0 0 1,0 0 0,0 0 0,0 0 0,-1 0 0,1 0-1,0 0 1,0 1 0,0-1 0,0 0 13,-9 79 128,5-50-106,-12 68 41,14-86-146,1 1 1,0-1-1,1 1 0,0 0 0,2 8 83,-1-6-172,-1-13 131,0 0 1,0 0-1,0 0 1,0 0 0,1 0-1,-1 1 1,0-1 0,1 0-1,-1 0 1,1 0 0,-1 0-1,1 0 1,-1-1 0,1 1-1,0 0 1,0 0 40,-1-1-38,0 0 1,1 1-1,-1-1 0,0 0 1,1 0-1,-1 0 0,0 0 1,1 0-1,-1 0 0,0 0 1,1 0-1,-1 0 1,0 0-1,1 0 0,-1 0 1,0 0-1,1-1 0,-1 1 1,0 0-1,1 0 0,-1 0 1,0 0-1,1-1 1,-1 1-1,0 0 0,0 0 1,1-1-1,-1 1 0,0 0 1,0 0-1,0-1 0,1 1 1,-1 0-1,0-1 1,0 1-1,0 0 0,0 0 1,1-1-1,-1 1 0,0 0 1,0-1-1,0 1 0,0-1 1,0 1-1,0 0 1,0-1-1,0 1 0,0 0 1,0-1 37,4-24-1769,-2-12-309</inkml:trace>
  <inkml:trace contextRef="#ctx0" brushRef="#br0" timeOffset="353.07">25 124 2689,'-12'-21'1840,"1"0"-216,9 6-671,2-1-217,0 1-520,6 6-128,1 3-288,1 4-1425,-8 2 313</inkml:trace>
  <inkml:trace contextRef="#ctx0" brushRef="#br0" timeOffset="1003.377">473 325 6225,'-11'-12'4044,"8"8"-4638,-1 0-1,1 1 1,-1-1 0,0 0 0,0 1 0,-5-3 594,9 7 36,-1-1-1,1 0 1,0 0-1,-1 1 1,1-1-1,0 0 1,-1 1-1,1-1 1,0 1-1,-1-1 1,1 0-1,0 1 1,-1-1-1,1 1 1,0-1 0,0 0-1,0 1 1,0-1-1,-1 1 1,1-1-1,0 1 1,0-1-1,0 1 1,0-1-1,0 1 1,0-1-1,0 1 1,0-1-1,0 1 1,1-1-36,-1 1 38,-2 22 110,2-1 0,1 1 0,0-1 0,5 16-148,-5-30 51,1-1 0,0 1 0,0-1-1,1 0 1,0 0 0,1 0 0,-1-1 0,1 1-1,1-1 1,-1 1 0,1-1 0,0-1-1,0 1 1,1-1 0,-1 0 0,1 0-1,7 4-50,-10-8 28,0 1-1,1 0 1,-1-1-1,1 0 1,-1 0-1,1 0 0,0 0 1,-1 0-1,1-1 1,0 1-1,-1-1 1,1 0-1,0-1 1,0 1-1,-1 0 1,1-1-1,0 0 0,-1 0 1,1 0-1,2-2-27,9-3 128,0-1 0,-1 0 0,0-2-1,2-1-127,-6 4 49,3-2-77,0-1 0,-1 0 0,1-1 1,-2-1-1,1 1 0,-2-2 1,1 0-1,-1 0 0,-1 0 0,-1-1 1,0-1-1,0 0 0,-1 0 0,0-3 28,1 0-345,0 7-2718,-7 8 1553</inkml:trace>
  <inkml:trace contextRef="#ctx0" brushRef="#br0" timeOffset="1584.587">1520 42 5881,'0'-1'193,"1"0"0,-1 0 0,0 0 0,1 0 0,-1 0 0,0 0 0,0 0 0,1 0 0,-1 0 0,0 0-1,0 0 1,0 0 0,0 0 0,0 0 0,0 0 0,-1 0 0,1-1-193,-1 1-23,1 0 0,-1-1-1,0 1 1,1 0 0,-1 0 0,0 0 0,0 0 0,0 0-1,0 0 1,0 1 0,0-1 0,0 0 0,0 0 0,-1 1-1,1-1 1,0 0 0,0 1 0,0-1 0,-1 1 23,-2-1-74,0 0 0,0 0 0,0 0 1,0 0-1,-1 1 0,1-1 0,0 1 1,0 0-1,-1 1 0,-1-1 74,-31 14 340,16-5-235,0 2 1,1 0-1,1 1 1,0 0-1,1 2 0,0 0 1,1 2-1,-8 8-105,15-12 31,1 0 0,0 1 0,1 0 0,-5 9-31,11-17 9,0 0 0,0 0 0,0 0 0,0 0 0,1 0 0,0 0 0,0 0 0,1 0 0,-1 0 0,1 1 0,0-1 0,0 0 0,1 0 0,-1 0 0,2 3-9,-1-6 10,0 1 1,0-1 0,0 0-1,0 0 1,1 1 0,-1-1 0,1 0-1,-1 0 1,1-1 0,0 1-1,0 0 1,-1 0 0,1-1-1,1 1 1,-1-1 0,0 0-1,0 0 1,0 0 0,1 0-1,-1 0 1,0 0 0,1 0 0,-1-1-1,1 1 1,-1-1 0,1 0-1,-1 0 1,2 0-11,11 1 47,0-2 0,-1 0 1,1 0-1,7-3-47,-9 2 14,-6 1-1,0 0-1,0 1 0,0-1 0,1 1 1,-1 1-1,0-1 0,0 1 1,4 1-13,-9-1 2,0 0 1,0-1-1,1 1 1,-1 0-1,0 1 1,0-1 0,0 0-1,0 0 1,-1 1-1,1-1 1,0 1 0,0 0-1,-1-1 1,1 1-1,-1 0 1,0 0 0,1 0-1,-1 0 1,0 0-1,0 0 1,0 1 0,-1-1-1,1 0 1,0 0-1,-1 1 1,0-1-1,1 2-2,-1 2 14,0 0 0,0 0 0,-1 0-1,1 1 1,-2-1 0,1 0 0,0-1-1,-1 1 1,0 0 0,-1 0 0,1-1-1,-1 1 1,0-1 0,0 0 0,-1 0-1,0 0 1,0 0-14,-14 16 82,0-1 1,-2-1-1,-7 5-82,2-1 62,11-10-44,-24 22-244,1 2 0,1 1 0,2 2 1,1 2 225,19-17-1714,10-11 28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10:54:58.3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296 155 600,'0'2'0</inkml:trace>
  <inkml:trace contextRef="#ctx0" brushRef="#br0" timeOffset="542.363">334 178 2793,'0'-16'3408,"0"9"-3189,0 0 0,0 0 0,-1 0-1,0 0 1,0 0 0,0 0-1,-3-6-218,-15-43 139,17 53-136,1 1 1,-1-1-1,1 0 0,-1 1 1,0-1-1,0 1 0,0-1 1,0 1-1,-1 0 0,1 0 0,-1 0 1,1 0-1,-1 0 0,0 1 1,1-1-1,-1 1 0,0 0 1,0 0-1,0 0 0,0 0 1,0 0-1,0 1 0,-1-1 1,1 1-1,0 0 0,0 0-3,-7 0-1,-1 1-1,2 0 1,-1 0-1,0 1 1,0 0-1,-6 4 2,1-2 44,1 2-1,1 0 1,-1 0-1,-7 6-43,14-8 39,1 1 0,-1-1 0,1 1 0,0 1 1,0-1-1,1 1 0,0 0 0,0 0 0,-2 3-39,3-3 19,0 0 1,1 0-1,-1 1 1,1-1-1,1 1 0,-1 0 1,1 0-20,2-4 5,0 0 0,-1 0 0,1 0 1,0 0-1,1 0 0,-1-1 0,1 1 0,-1 0 1,1 0-1,0 0 0,0 0 0,0-1 0,0 1 1,0 0-1,1-1 0,-1 1 0,1-1 0,0 0 1,0 1-6,1 1 30,0 0 1,1 0-1,0 0 1,0 0-1,0 0 1,0-1-1,0 0 1,1 0-1,-1 0 1,1 0-1,0-1 1,0 0-1,0 0 1,1 0-31,2 0 53,-1 0 0,1-1 0,-1-1 0,0 1 0,1-1 0,0 0 0,-1-1 0,0 1 1,5-2-54,15-5 122,0-1 1,-1-2-1,0 0 1,-1-1-1,4-4-122,-4 3 3,-12 6 2,0-1-1,0-1 1,-1 0 0,8-6-5,-15 9 0,1 0 0,-1 0 0,0-1 0,0 0 0,0 0 0,-1 0 1,0 0-1,0-1 0,2-4 0,-5 0 14,-9 9 21,7 2-34,-1 1 0,1-1 0,-1 1 0,1 0 0,0 0-1,-1-1 1,1 1 0,0 0 0,-1 0 0,1 0 0,0 0 0,0 1 0,0-1 0,0 0 0,0 0 0,0 1-1,-11 18 4,2 0-1,0 0 1,2 1 0,-4 12-4,10-26 3,0 1 0,1 0 1,0 0-1,0 0 1,1 0-1,0 0 1,1 0-1,-1 0 1,2 0-1,-1 0 1,2 5-4,3 4-64,-1 0 1,2-1 0,0 1 0,2 0 63,-5-11-135,-3-3-36,0 0-1,0 0 0,0-1 0,1 1 1,-1 0-1,1-1 0,0 1 1,0-1-1,0 0 0,0 0 0,0 1 1,0-1-1,1-1 0,-1 1 1,1 0-1,-1-1 172,11-2-1798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10:55:04.7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0 332 2713,'7'4'724,"10"1"-4072,-5-1 4554,-5-1-98,1 0 1,0-1-1,-1 0 1,1 0-1,0-1 1,7 1-1109,-5-2 359,1 1-1,-1-2 1,1 0 0,9-2-359,-2-1-51,0 0 1,-1-2-1,0 0 1,0-1-1,-1-1 1,1-1 50,9-3 156,1 0 0,0 2 0,1 1 0,0 1 0,1 1 0,-1 2-1,3 1-155,36-3 106,0 3 0,34 3-106,146 15-13,-166-8 90,-56-8 210,-25 2-282,1 0-1,-1 0 1,0 0 0,0 0 0,0 0 0,0 0 0,1-1 0,-1 1 0,0 0 0,0 0 0,0 0 0,0 0-1,1 0 1,-1 0 0,0 0 0,0-1 0,0 1 0,0 0 0,0 0 0,0 0 0,0 0 0,0 0 0,1-1-1,-1 1 1,0 0 0,0 0 0,0 0 0,0 0 0,0-1 0,0 1 0,0 0 0,0 0 0,0 0 0,0-1 0,0 1-1,0 0 1,0 0 0,0 0-5,-12-9 84,-5 0-88,1-1 0,1 0 0,0 0 0,-6-7 4,6 6 2,-92-68-4,100 74-6,1 1-1,0-1 0,-1-1 1,-4-5 8,9 9-2,1 0 0,-1 0 0,1 1 0,0-1 0,-1 0 0,1 0 0,0 0 1,0 0-1,0-1 0,1 1 0,-1 0 0,0 0 0,1-1 0,-1 1 0,1 0 0,0 0 0,0-1 1,0 1-1,0-3 2,0 5-1,1-1 0,-1 0 0,0 0 0,1 0 1,-1 1-1,0-1 0,1 0 0,-1 0 0,1 1 1,0-1-1,-1 0 0,1 1 0,-1-1 0,1 1 1,0-1-1,-1 1 0,1-1 0,0 1 0,0-1 1,-1 1-1,1 0 0,0-1 0,0 1 0,0 0 1,-1 0-1,1 0 0,0-1 0,0 1 0,0 0 1,0 0-1,0 0 1,30 4 2,-29-4-2,11 3 1,-1 0 0,1 1-1,-1 0 1,0 1 0,0 1 0,8 4-1,1 1 3,2 1-4,0 1 0,0 1 0,-2 1 0,0 1 0,0 0 0,-2 2 0,0 0 0,0 3 1,-17-19-1,0 0 0,0 1 0,0-1 0,0 1 0,0 0 0,0 0 0,-1-1 0,0 1 0,1 1 1,-2-3 0,0 1 1,1-1 0,-1 1-1,0 0 1,0-1-1,0 1 1,-1-1-1,1 1 1,0 0-1,0-1 1,-1 1-1,1-1 1,-1 1 0,0-1-1,1 1 1,-1-1-1,0 0 1,0 1-1,0 0 0,-15 19 53,-1-1 0,-1 0 1,0-1-1,-19 14-53,-12 12 90,47-42-539,-11 9 1396,8-8-2219,6-7-3470,0 1 2110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10:55:06.4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401 27 2649,'-3'-8'4716,"5"-6"-4793,-2 13 24,0 1 0,0 0 0,0 0 0,0 0 0,0-1 0,0 1 0,0 0 0,1 0 0,-1 0 0,0 0 0,0-1 0,0 1 0,0 0 0,0 0 0,1 0 0,-1 0 0,0 0 0,0 0 0,0-1 0,0 1 0,1 0 0,-1 0 0,0 0 0,0 0 0,0 0 0,1 0 0,-1 0 0,0 0 0,0 0 0,0 0 0,1 0 0,-1 0 0,0 0 0,0 0 0,0 0 0,1 0 0,-1 0 0,0 0 0,0 0 53,10 16 530,-5-1-384,0 1 0,-1 0 1,-1 0-1,0 0 1,0 8-147,-3 4 252,0 0 0,-2 0 0,-1 0-252,-4 54 330,4 0 1,4 0 0,3 0-1,4-1 1,3 0-1,3 0 1,13 31-331,-27-112 1,1 0 1,-1 1-1,0-1 0,0 1 1,0-1-1,0 1 1,1-1-1,-1 1 0,0-1 1,0 1-1,0 0 1,0-1-1,0 1 0,0-1 1,0 1-1,0-1 1,-1 1-1,1-1 1,0 1-1,0-1 0,0 1 1,0-1-1,-1 1 1,1-1-1,0 1 0,0-1 1,-1 0-1,1 1-1,-1-1 4,0-1 0,1 1 0,-1 0 0,0-1 0,1 1 0,-1-1 0,1 1 0,-1-1 0,1 1 0,-1-1 0,1 0 1,-1 1-1,1-1 0,0 1 0,-1-1 0,1 0 0,0 1 0,-1-1 0,1 0 0,0 0 0,0 1 0,0-1 0,0 0-4,-18-47 5,-15-26-5,31 70 1,0 1-1,0 0 1,0-1 0,0 1 0,-1 0-1,1 1 1,-1-1 0,0 0-1,0 1 1,0-1 0,0 1-1,0 0 1,-1 0 0,1 0 0,-1 1-1,1-1 1,-1 1 0,1 0-1,-1 0 1,-2 0-1,-5-1 4,0 1-1,0 0 0,0 1 1,-1 0-1,-6 1-3,7 0 1,-12 0-9,1 1 0,-1 1-1,1 1 1,0 1 0,-20 8 8,34-11-1,1 1-1,0 1 1,0 0-1,0 0 1,0 0-1,0 1 1,1 0-1,0 0 1,0 0-1,1 1 1,-1 0-1,1 0 1,0 1-1,1-1 1,0 1-1,0 0 1,0 0-1,-1 5 2,2-4 4,1-1 0,-1 1 0,2 0 0,-1 0 0,1 0 1,0 0-1,1 0 0,0 0 0,0 0 0,1 0 0,0 0 0,0 0 0,1 0 0,0 0 0,1 4-4,-1-7 6,0-1-1,0 0 1,0 0 0,1 1-1,-1-2 1,1 1-1,0 0 1,0 0 0,0-1-1,1 0 1,-1 1-1,1-1 1,-1-1-1,1 1 1,0 0 0,0-1-1,1 0 1,-1 0-1,0 0 1,1-1 0,-1 1-1,1-1 1,0 0-1,-1 0 1,1-1 0,0 1-1,2-1-5,3 0 18,-1-1 0,1 0-1,0 0 1,-1-1 0,1 0 0,-1-1-1,1 0 1,-1 0 0,0-1 0,7-5-18,11-6 32,-1-3-1,19-15-31,-25 18-14,0 0 0,1 1 0,1 2 0,13-7 14,1 11-160,-23 10-283,-13-1 400,0-1-1,0 1 1,0-1 0,0 1-1,0-1 1,0 1-1,0-1 1,0 1-1,0-1 1,0 1-1,0-1 1,-1 1 0,1-1-1,0 0 1,0 1-1,0-1 1,-1 1-1,1-1 1,0 1-1,-1-1 1,1 0 0,0 1-1,-1-1 1,1 0-1,0 1 1,-1-1-1,1 0 1,0 0-1,-1 1 44,-2 0-1645,1-1-9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10:55:08.1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327 153 4937,'3'-17'4065,"-5"-14"-4051,1 22 285,0 4-347,1-1-1,-1 1 1,0-1 0,0 1-1,-1-1 1,1 1-1,-1 0 1,-1 0-1,1 0 1,-1 0 0,0-2 48,0 4-2,0 1 0,0-1 0,0 1 1,0-1-1,0 1 0,0 0 0,-1 0 1,1 1-1,-1-1 0,1 1 0,-1-1 1,1 1-1,-1 0 0,0 0 0,0 1 1,0-1-1,1 1 0,-5 0 2,1-1 19,0 1-1,0-1 0,0 1 0,0 1 1,0 0-1,0 0 0,0 0 1,0 1-1,0-1 0,0 2 1,1-1-1,-1 1 0,1 0 1,0 0-1,-3 3-18,-2 2 44,0 0 0,0 1 0,1 0 0,0 1 0,1 0 0,0 1 0,1 0 0,0 0 0,1 1 0,-6 12-44,10-18 18,0 1 0,0-1 0,1 0 0,0 1 0,0 0-1,0-1 1,1 1 0,0 0 0,1 0 0,-1 0 0,1 0 0,1 0 0,-1-1 0,1 1 0,0 0 0,1 0 0,0-1 0,0 1 0,0-1 0,1 1 0,0-1 0,2 4-18,-2-6 25,0-1 0,0 1 0,0 0 0,0-1 0,1 1 0,0-1 0,-1 0 0,1 0 0,1-1 0,-1 1 0,0-1 0,0 0 0,1 0 1,0 0-1,-1-1 0,1 0 0,0 1 0,-1-2 0,1 1 0,0 0 0,0-1 0,0 0 0,0 0 0,0-1 0,2 0-25,4 0 20,0-1 0,-1-1 0,1 0 0,-1 0 0,0-1 0,0 0 0,0-1 0,0 0 1,-1-1-1,0 0 0,1 0-20,19-20-37,-1-1 0,-2-1 0,-1-1 0,0-1 1,0-5 36,-20 27-15,-6 8 56,-12 17 30,-2 9-136,1 1 0,2 1 0,0 0 1,2 0-1,-1 7 65,3-1-654,7-29-4251,1-7 2503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10:55:07.0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27 202 5577,'47'-12'1673,"-61"40"209,3-7-2492,5-7 388,1 0 1,1 1-1,0 0 1,1-1 0,1 1-1,0 0 1,1 0-1,0 6 222,1 11-43,2-1-1,1 1 1,3 14 43,-4-39-5,4 22 35,-6-28-40,1 0-1,-1 0 1,1 0-1,-1 0 0,1 1 1,-1-1-1,1 0 1,0 0-1,0 0 0,-1-1 1,1 1-1,0 0 1,0 0-1,0 0 0,0 0 1,0-1-1,0 1 1,0 0-1,0-1 0,1 1 11,-2-1-58,1 0 0,0-1 0,0 1-1,0 0 1,-1 0 0,1-1 0,0 1-1,0 0 1,-1-1 0,1 1-1,0-1 1,-1 1 0,1-1 0,0 1-1,-1-1 1,1 0 0,-1 1 0,1-1-1,-1 0 1,1 1 0,-1-1 0,0 0-1,1 0 1,-1 1 0,0-1 0,1 0-1,-1 0 1,0 1 0,0-1-1,0 0 1,0 0 0,0 0 58,0 1-29,5-25-1350</inkml:trace>
  <inkml:trace contextRef="#ctx0" brushRef="#br0" timeOffset="354.532">13 81 2521,'-1'-23'1952,"-5"9"-456,0-1-159,6 6-1305,4-3-336,0 9-249,-4 1-943,0 0 24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10:55:08.9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0 129 6089,'55'-8'1810,"-54"7"-1763,0 1 0,-1 0-1,1 0 1,0-1 0,0 1 0,-1 0 0,1-1 0,0 1-1,-1 0 1,1-1 0,-1 1 0,1-1 0,0 1-1,-1-1 1,1 1 0,-1-1 0,1 0 0,-1 1 0,0-1-1,1 0 1,-1 1 0,0-1 0,1 0 0,-1 1-1,0-1 1,0 0 0,1 0 0,-1 1 0,0-1 0,0 0-1,0 0 1,0 1 0,0-1 0,0 0 0,0 0-1,-1 0 1,1 1 0,0-1 0,0 0 0,0 1 0,-1-1-1,1 0 1,0 0 0,-1 1 0,1-1 0,-1 1-1,1-1 1,-1 0 0,1 1 0,-1-1 0,0 1-47,0-4-182,0 4 141,1 0-1,0 0 1,0 0 0,0 0-1,0 0 1,-1 0 0,1 0 0,0 0-1,0 0 1,0 0 0,0 0-1,0 0 1,-1 1 0,1-1 0,0 0-1,0 0 1,0 0 0,0 0-1,0 0 1,0 0 0,-1 0 0,1 1-1,0-1 1,0 0 0,0 0-1,0 0 1,0 0 0,0 0 0,0 1-1,0-1 1,0 0 0,0 0 0,0 0-1,0 0 1,0 0 0,0 1-1,0-1 1,0 0 0,0 0 0,0 0-1,0 0 1,0 1 0,0-1-1,0 0 1,0 0 0,0 0 0,0 0-1,0 0 1,0 1 0,0-1-1,0 0 42,-1 14 167,-1 24 80,-4 24-247,-2 1 284,7-48-171,0 1 0,1 0 0,0 1-113,1-12 15,-1 1 0,1 0 0,0 0 0,1 0 0,-1-1 0,1 1 0,0-1 0,0 1 0,2 2-15,0-6-79,-2-9 92,-2-15 104,1 17-102,-1-22 86,1 1 1,1 0-1,2 0 1,0 1 0,2-1-1,5-11-101,-4 10 100,-2 6-27,2 0-1,4-9-72,-9 24-4,0 1 0,1 0-1,0 0 1,0 0 0,0 0-1,1 0 1,-1 1 0,1 0-1,0 0 1,1 0-1,1-2 5,-5 5-7,1 0 0,-1 0 0,0 0 0,1 0-1,0 0 1,-1 1 0,1-1 0,-1 0-1,1 1 1,0-1 0,0 1 0,-1 0-1,1-1 1,0 1 0,-1 0 0,1 0-1,0 0 1,0 0 0,0 1 0,-1-1-1,1 0 1,0 1 0,0 0 7,1 0-14,-1 0 1,1 1-1,-1 0 0,0-1 1,0 1-1,1 0 0,-1 0 1,0 0-1,-1 1 1,1-1-1,0 0 0,-1 1 1,1 1 13,4 6-27,-2 1-1,1-1 1,-1 1 0,-1 0 0,0 1 0,0 6 27,0-7 6,-1-1 1,-1 1 0,0 0-1,-1 0 1,0 0 0,0 0-1,-1 0 1,-1 0 0,0 1-7,11-30 27,0 1 0,1 1 0,0 0 0,1 0 0,1 1 0,5-4-27,-13 14 4,0 0-1,1 0 0,-1 1 0,1 0 0,0 0 1,0 0-1,1 0 0,-1 1 0,1 0 0,-1 0 1,1 0-1,0 1 0,0 0 0,0 0 0,0 1 1,1-1-1,-1 1 0,0 1 0,1-1 0,-1 1 1,0 0-1,1 1 0,-1-1 0,1 1 0,0 1-3,-5-2-6,1 1 0,-1 0-1,1 0 1,-1 0-1,0 0 1,1 0-1,-1 0 1,0 1-1,0-1 1,0 1 0,0 0-1,0-1 1,0 1-1,0 0 1,-1 0-1,1 0 1,-1 0 0,1 1-1,-1-1 1,1 2 6,1 4 35,0 1 1,0-1 0,-1 1 0,0 0 0,-1 4-36,0-7-370,0 1 0,0 0 0,1-1-1,0 0 1,0 1 0,0-1 0,1 0 0,-1 0 0,5 5 370,0-3-1726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10:55:09.4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 1142 5449,'18'-17'1555,"0"0"-1,-2-1 1,12-16-1555,-10 9-247,0-1 0,-2-1 1,-2-1-1,0 0 0,-2-1 1,0 0-1,5-26 247,-3-16-415,-13 63 470,0 1-1,-1-1 0,0 0 1,0 0-1,-1 1 0,0-1 0,0 0 1,-1-1-55,1 7 27,1 1 0,-1 0 0,1 0-1,-1 0 1,0 0 0,1-1 0,-1 1 0,0 0 0,0 0 0,0 1 0,0-1 0,0 0 0,0 0 0,0 0-1,0 1 1,0-1 0,0 0 0,0 1 0,-1-1 0,1 1 0,0-1 0,0 1 0,-1 0 0,1-1 0,0 1-1,0 0 1,-1 0 0,1 0 0,0 0 0,-1 0 0,1 0 0,0 1 0,-1-1-27,-5 1 49,-1 1 0,0 0 0,1 0 0,0 0 0,-1 1-49,2 0-4,-6 2-36,0 1 0,0 0 0,0 1-1,1 0 1,0 1 0,1 0 0,0 1-1,0 0 1,1 1 0,0-1 0,1 2-1,-7 9 41,10-13 1,1 1-1,0 0 1,0 0-1,1 0 1,-1 0-1,2 0 1,-1 1-1,2-1 1,-2 6-1,3-8 39,-1 0 1,1 0-1,0 0 1,1 0-1,0 0 0,0 0 1,0 0-1,0 0 1,1 0-1,0-1 0,0 1 1,1 0-1,0-1 1,1 2-40,3 3 62,0 1 1,1-1-1,1-1 1,0 0-1,0 0 0,1-1 1,0 0-1,0 0 1,1-1-1,0 0 1,0-1-1,1-1 1,0 0-1,0 0 1,0-1-1,0-1 0,11 2-62,3 0 1,0-1 0,1-2-1,-1-1 1,0-1 0,1-1-1,-1-1 1,0-1 0,5-2-1,66-14-1479,-92 19-240,-8 1-481,1-1-373</inkml:trace>
  <inkml:trace contextRef="#ctx0" brushRef="#br0" timeOffset="7469.629">996 10 4297,'-6'-10'2390,"3"13"-1635,5 21-1329,-1-11 881,-1 170 1605,24 206-360,-4-108-1531,-9-187-29,0 10-32,-10-91-50,-1 1 0,-1 0 0,0 0 0,-1 0 1,0-1-1,-2 4 90,3-14-221,0 1 0,0-1-1,0 0 1,0 0 0,-1 0 0,1 0 0,-1-1 0,0 1 0,0 0-1,0-1 1,-2 3 221,-8 1-1735</inkml:trace>
  <inkml:trace contextRef="#ctx0" brushRef="#br0" timeOffset="8045.601">821 743 4665,'0'0'1663,"0"0"-111,7 0-461,2 0-1091,-1-1 1,0 1-1,0-1 0,0-1 0,0 0 0,0 0 0,-1 0 0,1-1 1,6-4-1,30-11 15,-1 2 1,2 2 0,0 2-1,9 1-15,-9 2-162,-44 9 126,-1-1 0,0 1 0,1 0 0,-1 0 0,1 0 1,-1 0-1,1 0 0,-1 0 0,1-1 0,-1 1 0,1 0 1,-1 0-1,1 1 0,-1-1 0,1 0 0,-1 0 0,0 0 0,1 0 1,-1 0-1,1 0 0,-1 1 0,1-1 0,-1 0 0,0 0 1,1 1-1,-1-1 0,1 0 0,-1 0 0,0 1 0,1-1 1,-1 0-1,0 1 0,1-1 0,-1 1 0,0-1 0,0 0 1,0 1-1,1-1 0,-1 1 0,0-1 0,0 1 0,0-1 1,0 1-1,0-1 0,0 1 0,0-1 0,0 1 0,0-1 1,0 1-1,0-1 0,0 0 0,0 1 0,0-1 0,0 1 0,0-1 36,-3 20-1492</inkml:trace>
  <inkml:trace contextRef="#ctx0" brushRef="#br0" timeOffset="8986.154">1488 1106 3193,'-3'2'1504,"-3"5"1363,18-9-3246,-6 1 577,9-3-169,0-1 1,0 0 0,0-1-1,0 0 1,3-4-30,-5 4 29,4-4 83,-1-1 0,-1 0 0,1-1 0,-2 0 0,0-1 0,0-1 0,-2 0 0,1-1 0,7-13-112,-16 23 31,0-1 0,-1 1 0,0-1 0,0 1 0,0-1 0,-1 0 0,1 0 0,-1-1-1,-1 1 1,1 0 0,-1-1 0,0 0-31,-1 5 9,0 0 0,0 0-1,0 0 1,-1 0 0,1-1 0,0 1 0,-1 0-1,0 0 1,1 1 0,-1-1 0,0 0-1,0 0 1,0 0 0,0 0 0,0 1 0,0-1-1,-1 0 1,1 1 0,-1-1 0,1 1-1,-1 0 1,1-1 0,-1 1 0,0 0 0,1 0-1,-1 0 1,0 0 0,0 0 0,0 0-1,0 1 1,0-1 0,0 1 0,0-1 0,0 1-1,0 0 1,0 0 0,0 0 0,0 0-9,-6-1 6,0 1 1,0 0-1,0 1 1,1 0-1,-1 0 1,0 1-1,1 0 1,-1 0-1,1 0 1,0 1 0,0 1-1,0-1 1,0 1-1,-6 4-6,-6 6-3,0 1 0,1 1 1,1 0-1,-3 5 3,15-16 1,0 0-1,1 0 1,0 1 0,0 0 0,0-1 0,1 1 0,-1 1 0,2-1-1,-1 0 1,1 1 0,0 0 0,0-1 0,0 1 0,1 0 0,0 0-1,1 0 1,0 6-1,0-7 2,1 0 0,0 1 0,1-1 0,-1 0 0,1 0 0,0 0 0,1 0 0,0-1 0,-1 1 0,2 0 0,-1-1 0,1 0 0,0 0 0,0 0 0,0 0 0,0-1 0,1 0 0,0 0 0,4 3-2,1 0 31,1 0 0,0-1 1,0-1-1,1 0 0,-1 0 1,9 2-32,18 3 172,19 1-172,-23-4-62,32 10 62,-58-15-144,10 4 48,-18-6 62,0 0 1,0 0 0,1 0 0,-1 0-1,0 0 1,0 0 0,1 0-1,-1 0 1,0 1 0,0-1 0,1 0-1,-1 0 1,0 0 0,0 0-1,0 1 1,0-1 0,1 0-1,-1 0 1,0 0 0,0 1 0,0-1-1,0 0 1,0 0 0,1 1-1,-1-1 1,0 0 0,0 1-1,0-1 1,0 0 0,0 0 0,0 1-1,0-1 1,0 0 0,0 0-1,0 1 1,0-1 0,0 0-1,0 0 1,-1 1 0,1-1 0,0 0-1,0 0 1,0 1 0,0-1 33,-4 1-3388,2-3 1187</inkml:trace>
  <inkml:trace contextRef="#ctx0" brushRef="#br0" timeOffset="9552.59">2029 1001 6521,'7'-12'4255,"-6"10"-4454,0 0 0,0 1 1,0-1-1,0 0 0,0 0 0,1 0 1,-1 1-1,0-1 0,2-1 199,-2 3-25,-1 0 1,1 0-1,0-1 0,-1 1 0,1 0 0,0 0 1,-1 0-1,1 0 0,0 0 0,-1 0 1,1 0-1,0 0 0,-1 0 0,1 0 0,0 1 1,-1-1-1,1 0 0,0 0 0,-1 1 1,1-1-1,-1 0 0,1 1 0,0-1 0,-1 0 1,1 1-1,-1-1 0,1 1 0,-1-1 1,1 1-1,-1-1 0,0 1 0,1-1 0,-1 1 1,0 0-1,1-1 0,-1 1 25,8 10 101,0 1 1,-1-1-1,0 1 0,-1 1 0,0-1 1,-1 3-102,2 1 237,0 0 1,1 0 0,1-1 0,3 5-238,-11-19 20,-1 0 1,1 1-1,0-1 0,0 0 1,-1 0-1,1 0 1,0 0-1,0 1 0,0-1 1,0 0-1,1-1 0,-1 1 1,0 0-1,0 0 0,1 0 1,-1-1-1,0 1 0,1-1 1,-1 1-1,0-1 0,1 0 1,-1 1-1,1-1 0,-1 0-20,1 0 8,-1-1-1,0 0 1,0 0-1,0 0 1,0 1-1,0-1 0,0 0 1,0 0-1,0 0 1,0 0-1,0-1 1,-1 1-1,1 0 1,0 0-1,-1 0 0,1-1 1,-1 1-1,0 0 1,1 0-1,-1-1 1,0 1-1,0-1 0,1 1 1,-1-1-8,4-35 830,1-31-830,-4 45 75,0 1-1,1 0 0,1 1 1,1-1-1,1 1 0,1-1 1,2-2-75,-1 10 8,0-1-1,1 1 1,1 1 0,0-1-1,1 2 1,9-11-8,-13 16-1,1 0 0,0 1-1,0 0 1,0 0 0,1 1 0,0 0 0,0 0 0,0 0-1,1 1 1,-1 1 0,1-1 0,4 0 1,-10 4-22,0-1 0,0 1 0,-1 0 0,1 0 0,0 0 0,0 0 0,-1 1 0,1-1 0,0 1 0,0-1 0,-1 1 0,1 0 0,-1 0 0,1 1 22,36 21-667,0 1-743,-8-13-457,3 1-40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03:57.0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33 107 320,'-4'10'7062,"-18"42"-5885,20-45-1170,1 1-1,-1-1 1,2 1-1,-1 0 1,1 0-1,0-1 1,0 1-1,2 7-5,0 1 8,0-2 6,0-1 1,0 0-1,2 0 1,0-1 0,0 1-1,5 8-15,2 7 24,17 45 155,21 35-179,-33-76 54,2-1 0,1-1 0,1-1 0,12 13-54,-29-38 15,1-1 0,-1 0 1,0 0-1,1 0 0,-1 0 1,1 0-1,0-1 0,2 1-15,-5-2 5,-1-1-1,1 0 1,0 1 0,0-1-1,0 0 1,-1 0-1,1 0 1,0 1 0,0-1-1,0 0 1,0 0-1,-1 0 1,1 0 0,0-1-1,0 1 1,0 0-1,-1 0 1,1 0 0,0-1-1,0 1 1,0 0-1,-1-1 1,1 1 0,0-1-1,-1 1 1,1-1-1,0 1 1,-1-1 0,1 1-1,-1-1 1,1 1-1,-1-1 1,1 0 0,-1 1-1,1-1 1,-1 0-1,1 0 1,-1 1 0,0-1-1,0 0 1,1 0-1,-1 0 1,0 1 0,0-1-1,0 0 1,0 0-1,0 0 1,0 0 0,0 0-5,2-14 52,-1-1 1,-1 0-1,0 0 1,-1 0 0,-3-11-53,-1-27 99,5 23-72,2 1 0,0 1 0,2-1 0,2 0 0,0 1 0,2 0 0,5-10-27,7-14-9,2 1 0,2 0 0,17-22 9,-34 61-18,24-37-37,-28 46 7,0 0 1,0 0 0,0 0 0,0 1 0,1 0 0,0-1 0,0 1 0,0 0 0,0 1 0,1-1 47,-5 3-24,1-1 0,-1 1 0,1 0 0,-1 0 1,1-1-1,-1 1 0,1 0 0,0 0 0,-1 0 0,1 0 1,-1 0-1,1 0 0,-1 0 0,1 0 0,0 0 0,-1 0 1,1 0-1,-1 0 0,1 1 0,-1-1 0,1 0 1,-1 0-1,1 1 0,-1-1 0,1 0 0,-1 1 0,1-1 1,-1 0-1,1 1 0,-1-1 0,1 0 0,-1 1 0,0-1 1,1 1-1,-1-1 0,0 1 0,0-1 0,1 1 1,-1-1-1,0 1 0,0 0 0,0-1 0,1 1 0,-1-1 1,0 1 23,4 32-1588,-3-24 859,2 20-1087,-1 1-336</inkml:trace>
  <inkml:trace contextRef="#ctx0" brushRef="#br0" timeOffset="365.602">629 762 3385,'-9'4'336,"-2"-1"-336,6 6-904</inkml:trace>
  <inkml:trace contextRef="#ctx0" brushRef="#br0" timeOffset="706.373">609 787 2801,'50'-32'3943,"68"-71"-2548,-114 100-1380,0-1 1,0 1-1,1 0 0,-1 0 0,1 1 1,-1-1-1,1 1 0,0 0 1,0 0-1,0 1 0,0-1 0,5 1-15,-8 0 0,0 1 0,-1 0-1,1 0 1,0 0-1,0 0 1,-1 0-1,1 1 1,0-1 0,-1 0-1,1 1 1,0 0-1,-1-1 1,1 1-1,-1 0 1,1 0 0,-1-1-1,1 1 1,-1 1-1,1-1 1,-1 0-1,0 0 1,0 0 0,0 1-1,0-1 1,1 0-1,-2 1 1,1-1-1,0 1 1,0-1 0,0 1-1,-1 0 1,1-1-1,-1 1 1,1 0-1,-1-1 1,0 1 0,0 0-1,0 0 1,0 0 0,1 6 3,-1 1 0,0-1 0,-1 1 0,0 0 1,0-1-1,-1 1 0,0-1 0,0 0 0,-1 0 1,0 0-1,-1 0 0,-1 3-3,-11 18 72,-1-1 0,-13 15-72,17-24 47,12-18-44,-18 25 59,1 1 0,2 0 0,0 2 0,2-1 1,-5 19-63,17-44 2,1 0 0,1 0 0,-1 0 0,0 0 1,1 0-1,0 0 0,-1 0 0,1 0 0,0 0 1,1 0-1,-1 1 0,1-1 0,-1 0 0,1 0 1,1 2-3,-1-3 7,0 0 1,0 0 0,0-1 0,1 1 0,-1 0 0,1-1-1,-1 1 1,1-1 0,0 1 0,0-1 0,-1 0 0,1 0-1,0 0 1,0 0 0,0 0 0,0 0 0,0 0 0,0-1-1,1 1 1,-1-1 0,0 1 0,2-1-8,12 2 86,1-1 0,-1-1 0,1-1 1,-1 0-1,1-1 0,-1 0 0,0-2 0,11-3-86,24-10 203,-1-2 0,-1-2-203,32-12-80,-64 28-320,-16 5 283,-1 0 0,1-1 0,-1 1-1,1 0 1,-1 0 0,1 0 0,-1 0 0,1 0 0,-1-1 0,0 1-1,1 0 1,-1 0 0,1 0 0,-1 0 0,1 0 0,-1 1 0,1-1 0,-1 0-1,1 0 1,-1 0 0,1 0 0,-1 0 0,1 1 0,-1-1 0,0 0-1,1 0 1,-1 1 0,1-1 0,-1 0 117,-3 5-2311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06:37:55.923"/>
    </inkml:context>
    <inkml:brush xml:id="br0">
      <inkml:brushProperty name="width" value="0.35" units="cm"/>
      <inkml:brushProperty name="height" value="0.35" units="cm"/>
      <inkml:brushProperty name="inkEffects" value="ocean"/>
      <inkml:brushProperty name="anchorX" value="3.31752"/>
      <inkml:brushProperty name="anchorY" value="-2743.28613"/>
      <inkml:brushProperty name="scaleFactor" value="0.5"/>
    </inkml:brush>
    <inkml:brush xml:id="br1">
      <inkml:brushProperty name="width" value="0.35" units="cm"/>
      <inkml:brushProperty name="height" value="0.35" units="cm"/>
      <inkml:brushProperty name="inkEffects" value="ocean"/>
      <inkml:brushProperty name="anchorX" value="0"/>
      <inkml:brushProperty name="anchorY" value="0"/>
      <inkml:brushProperty name="scaleFactor" value="0.5"/>
    </inkml:brush>
    <inkml:brush xml:id="br2">
      <inkml:brushProperty name="width" value="0.35" units="cm"/>
      <inkml:brushProperty name="height" value="0.35" units="cm"/>
      <inkml:brushProperty name="inkEffects" value="ocean"/>
      <inkml:brushProperty name="anchorX" value="858.18085"/>
      <inkml:brushProperty name="anchorY" value="849.95789"/>
      <inkml:brushProperty name="scaleFactor" value="0.5"/>
    </inkml:brush>
    <inkml:brush xml:id="br3">
      <inkml:brushProperty name="width" value="0.35" units="cm"/>
      <inkml:brushProperty name="height" value="0.35" units="cm"/>
      <inkml:brushProperty name="inkEffects" value="ocean"/>
      <inkml:brushProperty name="anchorX" value="-66.61254"/>
      <inkml:brushProperty name="anchorY" value="-89.87231"/>
      <inkml:brushProperty name="scaleFactor" value="0.5"/>
    </inkml:brush>
    <inkml:brush xml:id="br4">
      <inkml:brushProperty name="width" value="0.35" units="cm"/>
      <inkml:brushProperty name="height" value="0.35" units="cm"/>
      <inkml:brushProperty name="inkEffects" value="ocean"/>
      <inkml:brushProperty name="anchorX" value="888.79102"/>
      <inkml:brushProperty name="anchorY" value="580.8017"/>
      <inkml:brushProperty name="scaleFactor" value="0.5"/>
    </inkml:brush>
    <inkml:brush xml:id="br5">
      <inkml:brushProperty name="width" value="0.35" units="cm"/>
      <inkml:brushProperty name="height" value="0.35" units="cm"/>
      <inkml:brushProperty name="inkEffects" value="ocean"/>
      <inkml:brushProperty name="anchorX" value="1867.573"/>
      <inkml:brushProperty name="anchorY" value="1178.13989"/>
      <inkml:brushProperty name="scaleFactor" value="0.5"/>
    </inkml:brush>
    <inkml:brush xml:id="br6">
      <inkml:brushProperty name="width" value="0.35" units="cm"/>
      <inkml:brushProperty name="height" value="0.35" units="cm"/>
      <inkml:brushProperty name="inkEffects" value="ocean"/>
      <inkml:brushProperty name="anchorX" value="783.44867"/>
      <inkml:brushProperty name="anchorY" value="460.46234"/>
      <inkml:brushProperty name="scaleFactor" value="0.5"/>
    </inkml:brush>
    <inkml:brush xml:id="br7">
      <inkml:brushProperty name="width" value="0.35" units="cm"/>
      <inkml:brushProperty name="height" value="0.35" units="cm"/>
      <inkml:brushProperty name="inkEffects" value="ocean"/>
      <inkml:brushProperty name="anchorX" value="2134.99805"/>
      <inkml:brushProperty name="anchorY" value="63.29879"/>
      <inkml:brushProperty name="scaleFactor" value="0.5"/>
    </inkml:brush>
    <inkml:brush xml:id="br8">
      <inkml:brushProperty name="width" value="0.35" units="cm"/>
      <inkml:brushProperty name="height" value="0.35" units="cm"/>
      <inkml:brushProperty name="inkEffects" value="ocean"/>
      <inkml:brushProperty name="anchorX" value="1153.67749"/>
      <inkml:brushProperty name="anchorY" value="-707.77393"/>
      <inkml:brushProperty name="scaleFactor" value="0.5"/>
    </inkml:brush>
    <inkml:brush xml:id="br9">
      <inkml:brushProperty name="width" value="0.35" units="cm"/>
      <inkml:brushProperty name="height" value="0.35" units="cm"/>
      <inkml:brushProperty name="inkEffects" value="ocean"/>
      <inkml:brushProperty name="anchorX" value="236.923"/>
      <inkml:brushProperty name="anchorY" value="-1976.28296"/>
      <inkml:brushProperty name="scaleFactor" value="0.5"/>
    </inkml:brush>
    <inkml:brush xml:id="br10">
      <inkml:brushProperty name="width" value="0.35" units="cm"/>
      <inkml:brushProperty name="height" value="0.35" units="cm"/>
      <inkml:brushProperty name="inkEffects" value="ocean"/>
      <inkml:brushProperty name="anchorX" value="1266.98669"/>
      <inkml:brushProperty name="anchorY" value="-1464.48376"/>
      <inkml:brushProperty name="scaleFactor" value="0.5"/>
    </inkml:brush>
    <inkml:brush xml:id="br11">
      <inkml:brushProperty name="width" value="0.35" units="cm"/>
      <inkml:brushProperty name="height" value="0.35" units="cm"/>
      <inkml:brushProperty name="inkEffects" value="ocean"/>
      <inkml:brushProperty name="anchorX" value="-2217.5979"/>
      <inkml:brushProperty name="anchorY" value="-4091.15918"/>
      <inkml:brushProperty name="scaleFactor" value="0.5"/>
    </inkml:brush>
    <inkml:brush xml:id="br12">
      <inkml:brushProperty name="width" value="0.35" units="cm"/>
      <inkml:brushProperty name="height" value="0.35" units="cm"/>
      <inkml:brushProperty name="inkEffects" value="ocean"/>
      <inkml:brushProperty name="anchorX" value="-8573.56055"/>
      <inkml:brushProperty name="anchorY" value="-6596.46436"/>
      <inkml:brushProperty name="scaleFactor" value="0.5"/>
    </inkml:brush>
    <inkml:brush xml:id="br13">
      <inkml:brushProperty name="width" value="0.35" units="cm"/>
      <inkml:brushProperty name="height" value="0.35" units="cm"/>
      <inkml:brushProperty name="inkEffects" value="ocean"/>
      <inkml:brushProperty name="anchorX" value="-5333.69629"/>
      <inkml:brushProperty name="anchorY" value="-4752.06445"/>
      <inkml:brushProperty name="scaleFactor" value="0.5"/>
    </inkml:brush>
    <inkml:brush xml:id="br14">
      <inkml:brushProperty name="width" value="0.35" units="cm"/>
      <inkml:brushProperty name="height" value="0.35" units="cm"/>
      <inkml:brushProperty name="inkEffects" value="ocean"/>
      <inkml:brushProperty name="anchorX" value="-6212.03125"/>
      <inkml:brushProperty name="anchorY" value="-5697.11523"/>
      <inkml:brushProperty name="scaleFactor" value="0.5"/>
    </inkml:brush>
    <inkml:brush xml:id="br15">
      <inkml:brushProperty name="width" value="0.35" units="cm"/>
      <inkml:brushProperty name="height" value="0.35" units="cm"/>
      <inkml:brushProperty name="inkEffects" value="ocean"/>
      <inkml:brushProperty name="anchorX" value="-10988.54883"/>
      <inkml:brushProperty name="anchorY" value="-8310.92188"/>
      <inkml:brushProperty name="scaleFactor" value="0.5"/>
    </inkml:brush>
    <inkml:brush xml:id="br16">
      <inkml:brushProperty name="width" value="0.35" units="cm"/>
      <inkml:brushProperty name="height" value="0.35" units="cm"/>
      <inkml:brushProperty name="inkEffects" value="ocean"/>
      <inkml:brushProperty name="anchorX" value="-12991.70996"/>
      <inkml:brushProperty name="anchorY" value="-10380.85742"/>
      <inkml:brushProperty name="scaleFactor" value="0.5"/>
    </inkml:brush>
    <inkml:brush xml:id="br17">
      <inkml:brushProperty name="width" value="0.35" units="cm"/>
      <inkml:brushProperty name="height" value="0.35" units="cm"/>
      <inkml:brushProperty name="inkEffects" value="ocean"/>
      <inkml:brushProperty name="anchorX" value="-11697.12695"/>
      <inkml:brushProperty name="anchorY" value="-11113.29492"/>
      <inkml:brushProperty name="scaleFactor" value="0.5"/>
    </inkml:brush>
    <inkml:brush xml:id="br18">
      <inkml:brushProperty name="width" value="0.35" units="cm"/>
      <inkml:brushProperty name="height" value="0.35" units="cm"/>
      <inkml:brushProperty name="inkEffects" value="ocean"/>
      <inkml:brushProperty name="anchorX" value="-14352.13086"/>
      <inkml:brushProperty name="anchorY" value="-12661.73242"/>
      <inkml:brushProperty name="scaleFactor" value="0.5"/>
    </inkml:brush>
    <inkml:brush xml:id="br19">
      <inkml:brushProperty name="width" value="0.35" units="cm"/>
      <inkml:brushProperty name="height" value="0.35" units="cm"/>
      <inkml:brushProperty name="inkEffects" value="ocean"/>
      <inkml:brushProperty name="anchorX" value="-13501.54688"/>
      <inkml:brushProperty name="anchorY" value="-11823.24219"/>
      <inkml:brushProperty name="scaleFactor" value="0.5"/>
    </inkml:brush>
  </inkml:definitions>
  <inkml:trace contextRef="#ctx0" brushRef="#br0">1770 665 2040,'0'0'0,"-1"0"561,1 0 45,-1 0-675,-1-1-66,1 0 18,-1-1-104,0 0 133,1-2-40,2-2 128,1-2-79,1-2 95,3 0-44,3-1 80,1 2 35,-1 1 151,-1 2 48,-2 2 82,-2 2-50,-1 7 5,-4 20-37,-5 10-40,-5 7-56,-2 3 20,-2 0-95,1-4-31,2-5-108,2-5 24,4-5-63,3-6 42,2-5-174,2-6 162,2-4 1,-1-3 103,0-3-50,1-8 182,15-19-162,5-10 36,4-8-113,1-1 55,1 1-98,-4 7 63,-2 8-77,-5 10 86,-5 11-26,-12 10 34,-1 0 1,0 0-1,0-1 1,0 1-1,0 0 1,1 0-1,-1 0 0,0 0 1,0 0-1,0 0 1,1 0-1,-1 0 0,0 0 1,0 0-1,1 0 1,-1 0-1,0 0 0,0 0 1,0 0-1,1 0 1,-1 0-1,0 0 0,0 0 1,0 0-1,1 0 1,-1 1-1,0-1 0,0 0 1,0 0-1,0 0 1,1 0-1,-1 0 1,0 1-1,0-1 0,0 0 1,0 0-2,0 14 10,-6 11 73,-8 11-56,-6 10 37,-5 8-76,-3 6 68,-1 4-32,2-1 56,3-2-62,4-7 58,6-10-157,6-12 54,6-14-59,2-18 86,0 0 0,0 0 0,0 1 0,0-1 0,0 0 0,1 0 0,-1 0 0,0 0 0,0 0 0,0 1 0,0-1 0,0 0 0,0 0 0,0 0 0,0 0 0,0 0 0,0 0 0,0 1 0,1-1 0,-1 0 0,0 0 0,0 0 0,0 0 0,0 0 0,0 0 0,0 0 0,1 0 0,-1 0 0,0 0 0,0 0 0,0 0 0,0 1 0,0-1 0,1 0 0,-1 0 0,0 0 0,0 0 0,0 0 0,0 0 0,0 0 0,1-1 0,-1 1 0,0 0 0,0 0 0,0 0 0,0 0 0,0 0 0,1 0 0,-1 0 0,0 0 0,0 0 0,0 0 0,0 0 0,15-17-55,9-17 150,9-19-107,8-15 56,9-15-62,3-8 36,4-6-32,-1 0 46,0 1-50,-5 7 52,-5 11-62,-6 13 19,-8 16-7,-9 20 37,-22 28-23,-1 0 0,1 1-1,-1-1 1,1 0-1,0 0 1,0 1 0,-1-1-1,1 1 1,0-1-1,0 1 1,0-1 0,0 1-1,0-1 1,0 1-1,0-1 3,0 2 2,-1-1 0,0 0 0,1 0-1,-1 0 1,0 1 0,0-1 0,1 0-1,-1 1 1,0-1 0,0 0 0,0 0-1,1 1 1,-1-1 0,0 0 0,0 1-1,0-1 1,0 1 0,0-1-1,0 0 1,0 1 0,0-1 0,0 0-1,0 1 1,0-1 0,0 0 0,0 1-1,0-1 1,0 0 0,0 1 0,0-1-1,0 1 1,0-1 0,0 0-2,-9 31 20,-10 17 50,-10 15-58,-7 11 75,-7 6-107,-2 4 70,-1 3-89,2-3 62,0-3-67,5-7 93,5-8-102,6-11 87,10-12-166,9-14 67,9-28 56,0 0 1,-1-1-1,1 1 0,0 0 1,0 0-1,0 0 0,0 0 1,0 0-1,0-1 1,1 1-1,-1 0 0,0 0 1,0 0-1,1 0 0,-1-1 1,0 1-1,1 0 9,-1 0-1,1-1 0,-1 0-1,0 1 1,1-1 0,-1 0-1,0 0 1,1 1 0,-1-1 0,1 0-1,-1 0 1,0 0 0,1 0-1,-1 0 1,1 0 0,-1 0 0,1 0-1,-1 0 1,1 0 0,-1 0-1,0 0 1,1 0 0,-1 0 0,1 0-1,-1 0 1,1 0 0,-1 0-1,1-1 2,19-12-144,8-12 184,6-13-90,3-10 106,5-10-74,3-6 109,2-6-59,1-5 67,0-3-83,-1 2 53,-2 3-101,-5 6 75,-5 8-73,-6 11 58,-7 10 2,-8 14 83,-8 14-77,-8 14 66,-11 16-66,-10 16 37,-11 16-77,-7 14 40,-9 13-61,-4 9 62,-3 11-94,-1 3 46,2 3-25,4-1 61,6-4-73,7-12 80,11-12-154,9-17 128,14-23 117,5-36-118,0 0 0,0 1 0,0-1 0,0 1 0,0-1 0,0 0 1,0 1-1,0-1 0,0 1 0,0-1 0,0 1 0,0-1 0,0 1 0,0-1 0,1 0 0,-1 1 1,0-1-1,0 1 0,0-1 0,1 0 0,-1 1 0,0-1 0,1 0 0,-1 1 0,0-1 0,1 0 1,-1 1-1,0-1 0,1 0 0,-1 0 0,0 0 0,1 1 0,-1-1 0,1 0-5,1-1 13,-1 1-1,1-1 1,0 0-1,-1 1 1,1-1-1,-1 0 1,1 0-1,-1 0 1,0 0-1,1 0 1,-1-1-1,0 1 1,1-1-13,29-36 364,13-25-176,7-18-97,9-16-66,4-10-5,3-6-113,1 0 93,0 2-62,-3 9 46,-4 9-12,-7 15 51,-9 15-98,-10 16 125,-11 20-77,-13 20 80,-11 7-52,1 1-1,-1-1 0,0 1 0,0-1 0,0 1 0,0 0 1,0-1-1,0 1 0,0-1 0,0 1 0,0-1 1,0 1-1,0-1 0,0 1 0,0-1 0,-1 1 0,1 0 1,0-1-1,0 1 0,-1-1 0,1 1 0,0-1 0,-14 31 95,-14 20-110,-9 14 91,-9 14-102,-4 6 75,-2 8-136,1 0 77,3-1-93,5-6 108,6-8-89,8-12 122,8-15-101,10-16 135,11-20-48,0-15-21,1 0 1,-1 0-1,0 0 0,1 0 0,-1 0 0,0 0 1,1 0-1,-1 0 0,0 0 0,1 0 1,-1 0-1,1 0 0,-1 0 0,0 0 1,1 0-1,-1 0 0,0-1 0,0 1 0,1 0 1,-1 0-1,0 0 0,1 0 0,-1-1 1,0 1-1,0 0 0,1 0 0,-1-1 1,0 1-1,0 0 0,0-1 0,1 1 1,-1 0-1,0 0-3,21-27 58,10-19 84,10-20-117,8-17 36,8-15-115,4-7 47,5-7-85,-2-2 49,-2 3-185,-7 7 99,-8 11-112,-8 17 93,-11 19 26,-11 23 162,-12 23-49,-13 24 129,-12 22 16,-10 21 11,-9 17-43,-6 12 70,-3 9-124,0 4-20,1 0-119,5-4 45,4-4-107,7-9 83,8-9-149,6-13 80,9-14-131,8-18 146,0-27 119,0 0 0,0 1-1,0-1 1,0 1 0,0-1-1,0 0 1,0 1 0,1-1 0,-1 0-1,0 1 1,0-1 0,0 0-1,0 1 1,1-1 0,-1 0-1,0 1 1,0-1 0,1 0 0,-1 0-1,0 1 1,0-1 0,1 0-1,-1 0 1,0 0 0,1 1 0,-1-1-1,0 0 1,1 0 0,-1 0-1,0 0 1,1 0 0,-1 0-1,1 0 1,-1 1 3,1-2 4,1 0-1,-1 1 1,0-1 0,0 1-1,1-1 1,-1 0-1,0 0 1,0 1-1,0-1 1,0 0 0,0 0-1,0 0 1,0-1-4,25-29 47,7-19 123,8-20-100,5-12-1,5-13-65,2-7 23,0-3-50,-3 1 68,-3 6-77,-6 9 71,-6 12-78,-8 16 98,-7 17-48,-7 16 109,-8 16-76,-6 15 82,-7 12-78,-6 11 15,-6 11-71,-4 9 36,-5 11-43,-4 10 30,-2 9-56,-2 5 43,-1 4-51,2-1 61,2-3-56,6-6 73,6-8-58,8-11 56,8-10-63,7-15 84,-1-30-47,0 0 1,0 0-1,1 0 0,-1 0 1,1 0-1,-1 0 1,0 0-1,1 0 0,0 0 1,-1 0-1,1 0 1,0 0-1,-1 0 1,1 0-1,0-1 0,0 1-1,-1-1 5,1 1 0,0-1 0,-1 0 0,1 1 0,0-1-1,-1 0 1,1 0 0,0 0 0,0 0 0,-1 0 0,1 0 0,0 0-1,0 0 1,-1 0 0,1 0 0,0 0 0,-1 0 0,1 0-1,0-1 1,-1 1 0,1 0 0,0-1-5,22-17 85,7-16 30,8-19-80,4-12-5,6-12-142,2-9 55,1-8-82,-1-1 85,-3-2-65,-5 3 123,-4 7-63,-6 12 107,-5 13-74,-8 18 80,-7 20-87,-9 20 30,-2 5-10,-7 20-47,-8 21 28,-9 21 8,-8 16 91,-5 15-34,-5 6 72,-1 5-73,1-1-4,3-1-56,5-6 87,6-8-123,7-10 84,7-13-157,7-16 99,8-18-90,-2-32 127,0 1 1,0 0-1,0-1 0,0 1 0,1 0 0,-1-1 0,0 1 0,0 0 0,1-1 1,-1 1-1,0-1 0,1 1 0,-1-1 0,0 1 0,1-1 0,-1 1 0,1-1 1,-1 1-1,1-1 0,-1 1 0,1-1 0,-1 0 0,1 1 1,0-1-7,0-1 1,0 1-1,-1 0 0,1 0 0,0 0 0,0 0 1,0-1-1,-1 1 0,1 0 0,0-1 0,-1 1 1,1 0-1,0-1 0,-1 1 0,1-1 0,0 1 1,-1-1-1,1 1 0,-1-1 0,1 0 7,20-25 12,5-18-165,4-14 60,5-12-161,1-8 89,2-6-277,0-2 142,-1 0-72,-2 4 127,-2 6-35,-6 11 296,-5 12-286,-8 15 156,-8 20-130,-7 17 183,-2 5-6,-11 21 43,-8 20 345,-9 19 26,-5 14 105,-4 12-195,0 6-233,0 3-249,3-1-49,4-2-82,5-10 183,6-10 80,8-15 190,7-19 186,9-18 133,-2-24-406,0 0 0,0 1 0,1-1 1,-1 0-1,0 0 0,0 1 0,0-1 1,1 0-1,-1 0 0,0 0 0,0 1 0,0-1 1,1 0-1,-1 0 0,0 0 0,1 0 0,-1 1 1,0-1-1,0 0 0,1 0 0,-1 0 1,0 0-1,1 0 0,-1 0 0,0 0 0,1 0 1,-1 0-1,0 0 0,0 0 0,1 0 0,-1 0 1,0 0-1,1 0 0,-1 0 0,0 0 1,1-1-1,-1 1 0,0 0 0,0 0 0,1 0 1,-1-1-11,19-17 456,10-21-31,6-17-241,7-18-119,6-11-47,4-9-93,3-3 34,0-3-46,-1 5 76,-4 6-50,-7 10 101,-7 12-56,-10 13 160,-9 17-91,-10 17 81,-7 20-132,0 0-1,0 0 1,0 0 0,0 0-1,0 0 1,0 0 0,0 0 0,0 0-1,0 0 1,0 0 0,0 0-1,-1 0 1,1 0 0,0 0-1,0 0 1,0 0 0,0 0 0,0 0-1,0 0 1,0 0 0,0 0-1,0 0 1,0 0 0,0 0 0,0 0-1,0 0 1,-1 0 0,1 0-1,0 0 1,0 0 0,0 0 0,0-1-1,0 1 1,0 0 0,0 0-1,0 0 1,0 0 0,0 0 0,0 0-2,-12 18 96,-8 21-150,-7 16 80,-6 16-60,-3 9 89,-2 4-26,1-2 67,3-4-72,5-9 71,6-12-134,6-12-7,7-12-246,6-12 109,8-10-104,5-12 126,6-10 18,5-11 223,5-10-56,4-11 51,2-8-53,2-8 36,0-5-97,-3 0 55,-3 2-67,-5 9 83,-5 13-44,-8 15 99,-8 19-18,-10 19 131,-9 20 5,-7 18-4,-8 16-48,-3 11 53,-2 9-160,1 1-56,3-2-1103,5-6 14,5-8-421,6-18-1006</inkml:trace>
  <inkml:trace contextRef="#ctx0" brushRef="#br1" timeOffset="-11333.046">22 688 2537,'0'0'0,"-1"0"648,0-1 187,-1 1-1286,0-1-125,0 0-182,0 1-570,0-1 469</inkml:trace>
  <inkml:trace contextRef="#ctx0" brushRef="#br2" timeOffset="-11083.662">1 679 192,'0'0'0,"0"-1"296,3-4-56,4-7 26,10-17-86,4-5-62,2-3-4,0 0-92,-1 2 50,-2 5-141,-1 6 20,-4 8-181,-2 8 56,-2 9-103,-5 8 108,-3 9 21,-5 6 173,-4 6-33,-5 3 107,-3 2-51,-2 1 39,-2 1-66,1-2 28,1 2-215,1 0 96,5-8-458</inkml:trace>
  <inkml:trace contextRef="#ctx0" brushRef="#br3" timeOffset="-10191.595">453 844 200,'0'0'0,"-8"12"104,-11 19-37,-6 10-121,-5 7-42,3-4-145</inkml:trace>
  <inkml:trace contextRef="#ctx0" brushRef="#br4" timeOffset="-9968.311">586 653 432,'0'0'0,"-7"20"544,-10 19-224,-6 7-113,-5 5-467,-3 0-17,5-9-797</inkml:trace>
  <inkml:trace contextRef="#ctx0" brushRef="#br5" timeOffset="-7583.057">316 1124 3441,'0'0'0,"-5"12"912,-3 7 224,-1-1-1231,2-2 95,1-4-201,3-3-63,1-4 103,1-4-19,1-2 242,2-9 96,4-19 164,0-12 113,-1-7 69,-1-7 15,1-3-31,3-2-145,4 1-100,5 1-105,6 5-68,5 7-88,5 8 16,2 10-89,-1 9 40,-1 11-43,-4 10 38,-26-1 48,0 0 1,-1 0 0,1 0-1,-1 0 1,1 1 0,-1-1-1,1 1 1,0 0 7,0 0-3,-1 1 0,1-1 0,-1 1 1,0-1-1,0 1 0,0-1 0,1 3 3,10 26-29,-6 7 51,-4 6-40,-4 3 51,-2 3-61,-3 1 56,-1 3-73,-1 0 67,-1 0-76,0-2 78,0-4-80,2-8 117,0-8-109,1-10 109,2-10-97,1-8 86,1-4-101,2-11 76,1-21-107,3-12 114,3-9-120,1-1 101,2 2-49,1 7 71,0 9-103,0 11 116,0 11-120,-11 14 73,1 0 1,-1-1 0,0 1-1,1 0 1,-1 0 0,1 0-1,-1-1 1,0 1 0,1 0-1,-1 0 1,1 0 0,-1 0-1,1 0 1,-1 0 0,0 0-1,1 0 1,-1 0 0,1 0-1,-1 0 1,1 0 0,-1 0 0,1 0-1,-1 0-1,9 12-13,-2 12 25,-3 13-24,-3 9 63,-5 9-85,-4 3 65,-5 4-48,-3-2 50,-3 0-80,-2-4 71,0-5-69,-1-10 122,2-9-110,2-11 110,4-11-87,13-10 11,0 0 1,1 0 0,-1 0 0,1 0-1,-1 0 1,1 0 0,-1 0-1,0 0 1,1 0 0,-1 0 0,1 0-1,-1 0 1,1 0 0,-1 0 0,1-1-1,-1 1 1,1 0 0,-1 0 0,1-1-1,-1 1-1,-8-15-34,5-10 64,5-10-67,5-9 66,4-8-47,6-5 32,3-5-55,3-1 81,1 1-100,2 5 87,0 7-93,-1 10 93,-1 12-112,-3 12 89,-19 16-11,0-1 1,0 1 0,0 0 0,0-1 0,0 1 0,0 0-1,0 0 1,0 0 0,0 0 0,0-1 0,0 1 0,0 0-1,0 1 1,0-1 0,0 0 0,0 0 6,-1 0 1,1 1 1,0-1-1,0 1 1,0-1-1,0 1 1,-1-1-1,1 1 1,0-1-1,-1 1 1,1 0-1,0-1 1,-1 1-1,1 0 1,-1 0-1,1-1 1,0 2-2,5 22-60,-7 11 92,-9 10-53,-7 5 82,-8 6-78,-6 0 81,-5 1-71,-4-5 78,-1-4-70,1-7 87,0-9-91,5-10 75,5-10-69,28-12 0,0 0 1,0 1 0,-1-1-1,1 0 1,0 0-1,0 0 1,0 0-1,0-1 1,-3 1-4,4-1-4,0 0 1,0 1 0,0-1-1,0 1 1,0-1-1,-1 0 1,1 0-1,0 1 1,0-1-1,0 0 1,1 0-1,-1 0 1,0 0-1,0 0 1,0-1 3,0 0 3,0 0 0,0 0 0,0 0 0,0-1 0,1 1 0,-1-1 0,1 1 0,-1-1 0,1 0-3,2-34-47,10-11 68,8-10-57,7-6 111,6-5-126,2 0 134,2 2-115,-1 8 81,-1 8-117,-3 10 71,-3 13-136,-4 12 121,-24 16 3,0-1-1,0 1 1,1 0 0,-1-1 0,0 1 0,0 0 0,1 0 0,-1 0 0,0 0 0,0 0 0,1 0 0,-1 0 0,0 0 0,2 1 9,-3-1-2,1 1-1,0-1 1,0 1 0,0-1-1,0 1 1,0 0 0,0-1-1,0 1 1,0 0 0,-1 0-1,1 0 1,0-1 0,-1 1-1,1 0 1,-1 0 0,1 1 2,5 25-102,-9 13 122,-9 10-72,-7 5 82,-9 3-4,-5-2 41,-6-7-46,-3-8 91,33-34-99,0-1 0,-1 0 0,-8 5-13,10-8 18,0 1 0,0-1 0,-1-1 0,-6 2-18,8-3-1,0 0 1,0 0-1,-1 0 1,1-1-1,-4-1 1,4 0 13,0 0 0,0 0 0,0-1-1,1 0 1,-6-1-13,6 0-14,0-1 0,0 1 0,-1-1 0,2 1 0,-6-5 14,5 2-5,0 0 1,0 0-1,1 0 0,-1-1 1,1 0 4,-1-3-17,0 1-1,1-1 1,1 1 0,-2-5 17,1 0-5,0-2 1,1 1-1,1-2 5,0-4-38,0 0-1,1-10 39,3-48-11,9-5-19,8 0 62,8 3-63,6 9 59,6 9-27,3 13 18,-32 41-36,0 1 0,0 0 0,7-4 17,-9 7 16,1 0 0,0 1-1,0 0 1,3-1-16,-6 2-10,1 1 1,0 0-1,0 1 0,1-1 1,1 1 9,-4 0 6,0 1 0,0 0 0,0 0 0,0 0 0,0 0 0,0 1 1,2 0-7,-3 0-7,0 0 1,0 0 0,0 0 0,0 0 0,0 0 0,-1 1-1,1 0 1,1 1 6,-1-2 9,-1 2 0,1-1-1,-1 0 1,1 1 0,-1-1 0,0 1 0,2 3-9,-2-3-10,-1 1 1,1 0 0,0 0-1,-1 0 1,0 0 0,1 4 9,0 29 64,-10 6-120,-11 2 110,-10 2-107,-9 0 78,-8-2-61,-4-5 55,-2-6-44,2-8 69,5-10-95,5-9 76,37-8-29,-1 1 1,0 0-1,0 0 0,1-1 0,-1 0 0,0 0 1,-2-1 3,4 1-1,-1 0 1,1 0 0,0 0-1,-1 0 1,1-1 0,0 0-1,0 1 1,0-1 0,-2-2 0,3 2-6,-1-1-1,0 1 1,0-1 0,1 0 0,0 0 0,-1 0-1,1 1 1,0-1 0,0-1 6,0-1 5,0 0-1,0-1 1,0 0 0,1 1 0,0-5-5,6-36-48,11-6 60,10-5-36,9-1 48,9 0-51,5 2 45,5 3-61,0 5 45,-3 5-79,-5 8 69,-7 7-116,-8 9 80,-10 11-83,-22 8 126,0 0-1,1 0 1,-1 0-1,1 0 0,-1 0 1,1 0-1,-1 0 1,1 0-1,-1 0 0,1 0 1,-1 0-1,1 0 0,-1 0 1,1 0-1,-1 0 1,1 0-1,-1 1 0,0-1 1,1 0-1,-1 0 1,1 1-1,-1-1 0,0 0 1,1 1 1,-1 0-9,0 0 0,1-1 0,-1 1 1,0 0-1,0 0 0,0 0 0,0 0 0,0-1 1,0 1-1,0 0 0,0 0 0,0 0 1,-1 0-1,1-1 0,0 1 0,0 0 0,-1 0 9,-11 26-4,-13 9-90,-11 8 103,-10 5-56,-7 0 103,-5 0-102,-2-5 98,1-4-67,4-6 39,8-6-113,8-7 78,9-6-317,11-8 99,11-8-73,10-8 103,12-8-39,8-6 295,10-6-118,8-4 97,5-4-56,4 0 54,3-1-80,-2 1 88,-4 2-83,-8 5 62,-7 4 57,-11 8 76,-9 7-80,-10 7 87,-10 7-155,-7 7-96,-10 6-211,-6 5 102,-7 5-114,-3 1 166,-1 2 44,2-2 227,3-1-90,6-3 99,6-3-77,7-5-32,7-6-95,7-7 69,7-9-85,6-9 60,7-10-9,7-9 59,6-8-62,6-3 59,3-3-129,3 1 74,-1 5-147,-2 6 39,-6 10-83,-6 11 141,-6 11-7,-19 6 96,1-1 0,-1 0 0,1 0-1,-1 0 1,1 0 0,-1 1 0,1-1 0,-1 0 0,1 0-1,-1 1 1,0-1 0,1 0 0,-1 1 0,1-1 0,-1 1-1,0-1 1,1 0 0,-1 1 0,0-1 0,1 1 0,-1-1-1,0 1 1,0-1 0,1 1-4,0 21 140,-8 13 102,-6 13-54,-6 10-3,-3 13-109,-2 7 0,-1 7-101,2 2 69,0-2-74,4-7 68,4-9-114,5-12 5,6-13-229,6-14 88,-2-29 193,1 0-1,-1 0 1,0 0 0,0 1-1,1-1 1,-1 0 0,1 0 0,-1 0-1,1 0 1,-1 0 0,1 0-1,0-1 1,0 1 0,-1 0-1,1 0 20,0-1-8,-1 1 0,1-1 0,-1 0-1,1 0 1,-1 1 0,1-1-1,-1 0 1,1 0 0,-1 0 0,1 0-1,0 1 1,-1-1 0,1 0-1,-1 0 1,1 0 0,-1 0-1,1-1 1,0 1 0,-1 0 0,1 0-1,-1 0 1,1 0 0,0-1 8,18-11-211,5-11 206,5-10-74,2-5 62,3-4-58,-2 0 102,0 3-69,-3 5 98,-3 7-73,-4 12 98,-21 14-81,0 1 0,0-1 0,0 1 0,0 0-1,1-1 1,-1 1 0,0 0 0,0 0 0,1-1-1,-1 1 1,0 0 0,1 0 0,-1 0 0,0 1 4,0-1 1,0 0 0,0 1 0,-1-1-1,1 0 1,0 1 0,0-1-1,0 1 1,-1-1 0,1 1-1,0-1 1,-1 1 0,1-1 0,-1 1-1,1 0 1,0 0 0,-1 0-5,8 20-19,-5 11 58,-6 8-243,-6 5-91,-5 3-425,-3 0 37,1-9-818</inkml:trace>
  <inkml:trace contextRef="#ctx0" brushRef="#br6" timeOffset="-5584.213">775 456 400,'0'0'0,"1"-6"272,2-8-56,1-3-58,0 0-202,-1 1-99,1 6 78,-2 3-60,0 4 81,-1 9-12,-1 20 175,-1 13-112,-1 8 51,-2 4-58,-1-1 43,0-5 51,-2-7 152,0-9 140,0-9 75,0-11-50,2-10-56,0-10-170,3-10-108,3-10-105,3-7 60,2-8-68,3-3 64,2-2-9,0 1 60,2 3-62,0 7 50,-1 8-109,-1 13 41,-11 18-2,0 1 0,1 0 0,-1-1 0,0 1 0,1-1 0,-1 1 0,1 0 0,-1-1 0,0 1 0,1 0-1,-1-1 1,1 1 0,-1 0 0,1 0 0,-1 0 0,1-1 0,-1 1 0,1 0 0,-1 0 0,1 0 0,0 0 3,-1 0 0,0 0 1,1 0-1,-1 0 0,1 0 0,-1 1 1,0-1-1,1 0 0,-1 0 1,0 1-1,1-1 0,-1 0 0,0 0 1,1 1-1,-1-1 0,0 0 1,1 1-1,-1-1 0,0 1 0,0-1 1,1 0-1,-1 1 0,0-1 1,0 1-1,5 19-63,-2 10 115,-1 8-80,-2 6 64,-1 5-73,0-1 77,-2 0-80,-1-5 61,-1-4-56,0-7 82,-1-6-71,2-7 32,0-5-84,3-5 79,1-5-74,0-2 78,1-3-23,1-1 92,5 0-118,4 1 77,15 6-211,3 3-25,0 5-153,-3 1 59,-7 2-57,-7 1 218,-9 1 76,-7 2 205,-5 1-23,-5 0 100,-2 1-56,0 0 12,0-3-124,2-1 15,1-3-115,2-5 36,3-2-158,1-4 52,3-2-126,1-2 124,1-2-79,2 1 192,0-1-43,0 1 170,0 0-32,1 1 93,0 4-76,0 2 46,0 7-98,-4 14-29,-5 8-117,-5 4 64,-6 3-66,-3 1 138,-5 1 25,-2-1 120,-1 1-91,0-1 93,0-3-148,2-3-3,3-4-70,2-5 78,3-5-75,3-5 79,3-3-51,2-4 72,3-2-151,1-3 64,3-3-257,1-1-99,1-2-106,1-1 141,1-1 1,1 0 330,0 0 250,2-1 129,3-1-13,5-3 57,14-9-132,4-3-119,3-4-94,-1 0-25,-2 1-230,-3 4 11,-4 4-93,-4 6 89,-5 7-13,-6 6 248,-5 8 27,-7 7 129,-5 8-77,-6 7 23,-5 8-163,-4 7-22,-4 6-87,-3 2 79,-3 1-77,1-4 144,-2-6 15,3-8 150,2-9 87,2-12 71,3-12-73,26-8-266,-1 0 0,0 1-1,1-2 1,-1 1 0,0 0-1,1 0 1,-1-1 0,0 1-1,1 0 1,-1-1 0,0 0 0,1 1-24,-1-1 14,1 0 0,-1 0 0,1 0 0,-1 0 0,1-1 0,0 1 0,-1 0 0,1-1 0,0 1 0,0-1 0,0 0-14,-8-25 56,8-10-74,8-10 54,9-8-102,6-5 94,7-3-94,4 0 102,3 2-87,0 6 92,-2 5-91,-3 9 83,-5 8-212,-6 11 80,-8 11-59,-12 11 156,0 0 0,0 0 0,0-1 1,0 1-1,0 0 0,0 0 0,0 0 0,0 0 1,1 0-1,-1 0 0,0 0 0,0 0 0,0 0 1,0 0-1,0 0 0,0 0 0,0 0 0,1-1 0,-1 1 1,0 0-1,0 0 0,0 0 0,0 0 0,0 0 1,0 0-1,1 0 0,-1 0 0,0 0 0,0 0 1,0 1-1,0-1 0,0 0 0,0 0 0,0 0 1,1 0-1,-1 0 0,0 0 0,0 0 0,0 0 1,0 0-1,0 0 0,0 0 0,0 0 0,0 0 1,0 1-1,1-1 0,-1 0 0,0 0 0,0 0 1,0 0-1,0 0 2,-4 13-150,-9 9 206,-10 10-30,-6 7 83,-8 3-14,-3 1 74,-3-2-74,0-4 53,2-9-119,5-10 6,7-11-119,27-7 82,1 0 1,-1 0 0,1 0-1,-1 0 1,1-1-1,-1 1 1,0 0-1,1-1 1,-1 1 0,1-1-1,0 0 1,-1 1-1,1-1 2,0 0-8,0 1-1,0-1 0,0 0 1,0 0-1,0 0 0,0 0 1,0 0-1,1 0 1,-1 0-1,0 0 0,1 0 1,-1 0-1,1 0 0,-1-1 1,1 1 8,-2-22-35,11-7-58,8-3 147,9-1-68,7 1 91,6 2-78,3 3 81,1 4-108,-2 5 88,-4 4-93,-6 5 63,-7 4-66,-9 5 122,-7 4-102,-8 5 52,-8 5-108,-7 5 10,-9 4-82,-7 2 103,-6 2 180,-5-2 174,-2-2 70,1-5 123,4-4 47,5-6-180,7-8-98,8-6-18,18 6-250,0 0 0,0 0 0,0 0 0,1 0-1,-1 0 1,0 0 0,1 0 0,-1 0 0,1 0 0,-1 0 0,1 0-1,-1 0 1,1-1 0,-1 1-7,2-22 3,11-9-78,10-4-1,10-4-151,7-2 77,5 1-88,1 4 106,-1 3-50,-4 6 147,-6 5-21,-8 7 191,-10 6-67,-8 8 105,-11 8-70,-9 9 23,-8 11-183,-8 11 69,-6 9-301,-3 6-51,-3 7-375,1 2-89,1 5-423,3 1 10,9-12-323</inkml:trace>
  <inkml:trace contextRef="#ctx0" brushRef="#br7" timeOffset="-5486.353">207 1984 304,'0'0'0,"2"3"288,2 3 0,3-3-28,3-4-104,4-5-84,2-7-21,3-4-351,3-2 47,0 2-149,-3 2-76</inkml:trace>
  <inkml:trace contextRef="#ctx0" brushRef="#br8" timeOffset="-5068.776">307 2154 832,'0'0'0,"-5"7"256,-10 13 47,-4 6-256,-6 6-27,-2 1 4,0 1-64,3-4 80,5-4-72,6-6 116,7-7-34,7-7 52,8-8-114,8-6 81,7-4-158,4-2 53,5-1-87,0 2 114,-3 5-74,-3 6 136,-26 3-57,1-1 0,0 1 0,0-1 0,0 1 0,-1-1 0,1 1 0,0 0 0,0-1 0,-1 1 0,2 1 4,-2-1 6,0 0-1,0 1 1,0-1 0,0 0-1,0 0 1,0 1-1,0-1 1,0 0-1,-1 1 1,1-1-1,0 1 1,-1 0-6,3 28 28,-8 10 69,-9 9-101,-6 4 98,-5 3-97,-3 1 38,-1-3-59,-1-3 89,2-3-46,2-7 99,4-6-82,4-8 28,5-7-92,7-8 34,6-8-90,5-7 78,6-7-44,4-6 115,4-5-4,1-3 147,2-4-7,1-3 48,3-5-118,1-1-131,3-3-491,-1 0-61,0 2-227,-7 8-191</inkml:trace>
  <inkml:trace contextRef="#ctx0" brushRef="#br9" timeOffset="-4974.905">407 2535 224,'0'0'0,"-4"8"624,-12 23-186,-7 11 43,-5 9-210,-2 5-313,-1-1-398,2-3 10,7-12-803</inkml:trace>
  <inkml:trace contextRef="#ctx0" brushRef="#br10" timeOffset="-3213.842">179 2933 104,'0'0'0,"0"0"696,0-1-261,2-4 121,6-9-97,18-20-260,11-9-67,8-7-38,4-3-186,1 1 18,-3 2-215,-5 7-31,-6 8-209,-7 8 149,-8 10 16,-6 12 198,-15 5 163,1 0 0,-1 0 0,0 1-1,1-1 1,-1 0 0,0 0-1,1 0 1,-1 0 0,0 0 0,1 1-1,-1-1 1,0 0 0,0 0-1,1 0 1,-1 1 0,0-1 0,1 0-1,-1 0 1,0 1 0,0-1-1,0 0 1,1 1 0,-1-1 0,0 0-1,0 1 1,0-1 0,0 0-1,0 1 4,2 17 164,-6 12-85,-5 9 82,-4 8-32,-4 5 0,-2 3-205,-2-2 67,0-4-145,1-7 71,2-10 105,1-11 145,5-13-5,12-8-154,0 0-1,0 0 1,0 0-1,-1 0 1,1 0-1,0 0 1,0 0-1,-1 0 1,1 0-1,0-1 1,0 1-1,-1 0 1,1 0-1,0 0 1,0 0-1,-1 0 1,1 0-1,0 0 1,0-1-1,0 1 1,-1 0-1,1 0 1,0 0-1,0-1 1,0 1-1,0 0 1,-1 0-1,1 0 0,0-1 1,0 1-1,0 0 1,0 0-1,0-1 1,0 1-8,0-19 153,7-10-58,9-10-32,6-7 37,8-4-46,4 0 42,5 0-86,1 6 34,2 5-191,-2 8-13,-3 9-119,-5 12 70,-30 9 180,1 1 1,-1 0-1,1 0 1,-1 0-1,1 0 0,-1 0 1,1 0-1,-1 1 1,1-1 28,-2 1-5,0-1 0,1 1 1,-1-1-1,0 1 1,0-1-1,0 1 1,0 0-1,0 0 1,0-1-1,0 1 1,0 0-1,0 0 1,0 0-1,0 0 1,0 0 4,-1 1-4,1 0 0,0 0 0,0 0 1,0 0-1,-1 0 0,1 0 0,-1 0 1,0 0-1,1 0 0,-1 2 4,-5 30 142,-10 10-58,-11 8 68,-8 5 117,-5 1 52,-5 0-14,0-4 80,0-6-58,3-7-119,5-8-190,6-8-115,7-9-285,10-10 109,13-6 264,0 0 0,0 0 0,0 0 1,0 0-1,-1 0 0,1 0 0,0 0 0,0 0 0,0 0 0,0 0 0,0 0 0,-1 0 0,1 0 0,0 0 1,0-1-1,0 1 0,0 0 0,0 0 0,0 0 0,-1 0 0,1 0 0,0 0 0,0 0 0,0 0 0,0 0 1,0 0-1,0 0 0,0-1 0,0 1 0,0 0 0,-1 0 0,1 0 0,0 0 0,0 0 0,0 0 0,0-1 1,0 1-1,0 0 0,0 0 0,0 0 0,0 0 0,0 0 0,0 0 0,0-1 0,0 1 0,0 0 0,0 0 1,0 0-1,0 0 0,0 0 7,6-14-100,9-8 98,8-7 266,7-6-112,5-2 38,4-1-143,1 2-19,1 4-191,-3 6-20,-4 8-250,-6 12 97,-27 6 306,1 0 1,-1 0 0,0 0 0,1 0 0,-1 0 0,0 1-1,1-1 1,-1 0 0,0 1 0,0-1 0,0 1 0,1-1 0,-1 1-1,0 0 1,0 0 29,0 0-18,0 0 1,0 0-1,0 0 0,-1 0 1,1 0-1,0 0 0,0 0 0,-1 0 1,1 1-1,-1-1 0,1 0 1,-1 0-1,1 1 0,-1 0 18,0 2-33,1 0-1,-1 0 0,0 1 1,0-1-1,-1 0 1,0 3 33,-10 35 148,-12 11 212,-7 5 199,-9 6 125,-5-1-9,-3-1-119,0-5-259,2-6-149,4-10-121,6-10-94,8-10-9,10-12-75,17-9 150,0 0-1,0 1 0,0-1 1,0 0-1,0 0 0,0 0 1,-1 0-1,1 0 0,0 0 1,0 0-1,0 0 0,0 0 0,-1 0 1,1 0-1,0 0 0,0 0 1,0 0-1,-1 0 0,1 0 1,0 0-1,0 0 0,0 0 1,0 0-1,-1 0 0,1 0 0,0 0 1,0 0-1,0 0 0,0 0 1,-1 0-1,1 0 0,0 0 1,0-1-1,0 1 0,0 0 1,0 0-1,0 0 0,-1 0 0,1 0 1,0-1-1,0 1 2,5-11-144,10-8 107,11-8-13,8-5 64,7-4-89,3-1 58,3 0-187,-2 2 70,-4 4-140,-7 6-13,-9 8-68,-10 9 208,-15 8 144,0 0 0,0 0 0,0 0-1,0 0 1,0 0 0,0 0 0,0 0-1,0 0 1,1 0 0,-1 0 0,0 0-1,0 0 1,0 0 0,0 0-1,0 0 1,0 0 0,0 0 0,0 0-1,0 0 1,1 0 0,-1 0 0,0 0-1,0 0 1,0 0 0,0 0 0,0 0-1,0 0 1,0 0 0,0 0 0,1 0-1,-1 0 1,0 0 0,0 0-1,0 0 1,0 0 0,0 0 0,0 0-1,0 0 1,0 0 0,0 1 0,0-1-1,0 0 1,0 0 0,0 0 0,0 0-1,0 0 1,1 0 0,-1 0 0,0 0-1,0 1 1,0-1 0,0 0-1,0 0 1,0 0 0,0 0 0,0 0-1,0 0 1,0 0 0,0 0 0,-1 0-1,1 1 1,0-1 0,0 0 0,0 0-1,0 0 4,-8 15 50,-11 12 296,-9 10 99,-10 9 12,-5 4 59,-3 3-168,-2-1-164,2-3-129,5-7 17,6-8-351,9-10-84,10-11-126,11-11 68,11-10-73,10-9 430,7-8 251,7-4 176,4-4 26,3-1 50,2 1-162,-1 3-221,-2 4-505,-4 6-66,-7 9-269,-9 9 70,-15 3 691,-1-1 0,0 0 0,1 0 0,-1 1-1,0-1 1,1 0 0,-1 0 0,0 0 0,0 1-1,1-1 1,-1 0 0,0 1 0,1-1 0,-1 0 0,0 1-1,0-1 1,0 0 0,0 1 0,1-1 0,-1 1 0,0-1-1,0 0 1,0 1 0,0-1 0,0 1 0,0-1-1,0 0 1,0 1 0,0-1 23,-6 21-253,-12 13 194,-12 9 311,-10 9 98,-10 4 107,-7 4 58,-3-2-107,-2-2-55,5-5-71,6-8-158,10-10-254,11-11-491,11-13 59,19-9 548,0 0-1,0 1 1,0-1-1,-1 0 0,1 0 1,0 0-1,0 0 1,0 0-1,-1 0 1,1 0-1,0 0 0,0 0 1,0 0-1,-1 0 1,1 0-1,0 0 0,0 0 1,0 0-1,-1-1 1,1 1-1,0 0 1,0 0-1,0 0 0,0 0 1,-1 0-1,1 0 1,0 0-1,0 0 0,0-1 1,0 1-1,0 0 1,-1 0-1,1 0 1,0 0-1,0-1 0,0 1 1,0 0-1,0 0 1,0 0-1,0-1 0,0 1 1,0 0-1,0 0 1,0 0-1,0 0 1,0-1 14,4-15-563,11-12 309,9-8 645,9-5 215,7-3 155,8-2 55,2 1-102,4 0-242,-1 3-281,-3 1-119,-4 4-18,-7 3-94,-7 6 38,-7 4-54,-9 4 78,-8 5-60,-6 4 122,-8 5 133,-4 2 23,-4 3-20,0 2 44,0 2-77,2-1-146,3 0-54,3-2 30,2 0-77,4-4 39,4-9-23,10-21 89,5-11-53,4-8 76,2-8-85,2-1 54,1 0-73,0 2-17,0 6-129,-2 8 70,-3 10-150,-2 12 114,-3 10 45,-4 9 192,-3 8-9,-3 5 140,-4 4-66,-3 2 8,-2 2-111,-3 2 20,-3 3-70,-1 2 24,-4 4-66,-1 2 82,-2 3-101,0 1 87,-1 3-92,1 0 82,0 2-90,1 1 91,0 1-83,1-3 100,1-2-77,2-5 62,3-7-129,2-6 65,3-9-108,4-10 47,4-12-401,3-10 160,3-11-125,3-7 181,1-5 265,0-1 417,1 1 84,1 2 103,-1 5-130,0 3-211,-1 7-141,-2 7-93,-2 10-61,-4 10 58,-6 13-109,-6 10 125,-8 13-57,-7 9 56,-6 9-134,-5 7 48,-3 5-374,-2-1-46,-1-1-364,1-6 109,2-8-228,3-9 100,7-12 261</inkml:trace>
  <inkml:trace contextRef="#ctx0" brushRef="#br11" timeOffset="3222.463">1605 3641 1144,'0'0'0,"-6"15"1024,-4 9-177,-1-2-15,-1-3-323,1-6 52,2-4-177,1-5 8,3-3-152,1-2-57,1-6-124,2-8-5,6-19-28,5-11-28,5-10 34,6-6-21,5-3-31,4-2 19,2 0-9,2 0-26,0 4 18,-1 4 11,-3 6-32,-3 6 49,-6 7-16,-4 9 53,-6 8 5,-5 9 39,-6 11-27,-5 13-8,-6 13-82,-7 16 13,-6 12-19,-4 14-8,-3 9 29,-1 6-27,1 2 8,3 1-67,2-4 0,4-6-61,5-9 61,6-11-190,5-13 18,7-16 14,-1-25 249,0 0 0,0 1 1,0-1-1,0 0 0,1 1 0,-1-1 1,0 0-1,0 0 0,0 1 0,0-1 0,0 0 1,0 1-1,1-1 0,-1 0 0,0 0 0,0 1 1,0-1-1,1 0 0,-1 0 0,0 0 0,0 1 1,1-1-1,-1 0 0,0 0 0,1 0 0,-1 0 1,0 1-1,0-1 0,1 0 0,-1 0 1,0 0-1,1 0 0,-1 0 0,0 0 0,1 0 6,14-13-198,6-19 162,6-20 69,4-15-18,5-14 9,3-9-8,2-7 66,2 0-28,0 0 30,-2 7-16,-4 8 14,-4 13-59,-7 15 166,-7 16-3,-8 18 54,-9 17-140,-2 4 5,-6 17 106,-9 18-160,-7 21-22,-7 14-69,-5 14 28,-3 8 4,-1 5-21,1 0 35,3-3 28,7-6-26,5-11-8,9-12-7,8-16-28,8-18-2,-3-31 37,0-1-1,1 1 1,-1 0-1,0-1 1,0 1 0,1-1-1,-1 1 1,0-1-1,1 1 1,-1 0-1,1-1 1,-1 1 0,0-1-1,1 1 1,-1-1-1,1 0 1,0 1 0,-1-1-1,1 0 1,-1 1-1,1-1 1,-1 0 0,1 1-1,0-1 1,-1 0-1,1 0 1,1 0 0,-1 0 0,0 0 0,1-1 0,-1 1 0,1 0 0,-1-1 0,0 1 0,1-1-1,-1 0 1,0 1 0,0-1 0,0 0 0,1 0 0,-1 1 0,0-2 0,29-28 25,7-19 23,7-18-13,4-12-31,3-13 9,-1-4-23,0-4 32,-3 4-28,-3 5-48,-6 13 5,-7 14 32,-7 18-3,-10 21 40,-10 20 56,-10 24-32,-9 22 14,-9 21-30,-7 17-29,-6 16-3,-3 7 16,-2 6-16,0-2-4,2-5 48,6-13-5,5-14-43,8-19-4,9-21 45,9-22-25,11-24 19,10-21 23,11-20-52,8-15-40,7-12-36,4-3-5,2-3 6,0 5 70,-2 6 18,-4 11 9,-5 11 21,-8 16 43,-9 17-20,-22 20-61,0 0-1,1-1 1,-1 1 0,0 0-1,1 0 1,-1-1 0,0 1-1,1 0 1,-1 0 0,0 0-1,1-1 1,-1 1 0,1 0-1,-1 0 1,0 0 0,1 0-1,-1 0 1,1 0 0,-1 0-1,0 0 1,1 0 0,-1 0-1,1 0 1,-1 0 0,0 0-1,1 1 1,-1-1 0,1 0-1,-1 0 1,0 0 0,1 0-3,-1 2 6,1-1-1,-1 0 1,0 0 0,1 0 0,-1 0 0,0 0 0,0 0 0,0 0 0,0 0-1,0 1 1,0-1 0,0 0 0,0 0 0,0 0 0,0 1-6,-9 35 40,-10 21-32,-9 15-22,-9 15-7,-4 9-2,-3 6 37,1-3 7,2-5 47,7-14-1,7-14-43,9-19 14,11-20-15,7-28-23,0 1 0,0-1-1,-1 0 1,1 0 0,0 0 0,0 0-1,0 1 1,0-1 0,0 0 0,0 0 0,0 0-1,0 0 1,0 1 0,0-1 0,0 0-1,0 0 1,0 0 0,0 1 0,0-1-1,0 0 1,0 0 0,0 0 0,0 1 0,0-1-1,0 0 1,0 0 0,0 0 0,0 0-1,0 1 1,0-1 0,1 0 0,-1 0-1,0 0 1,0 0 0,0 1 0,0-1 0,0 0-1,1 0 1,-1 0 0,0 0 0,0 0-1,0 0 1,0 0 0,1 0 0,-1 1-1,0-1 1,0 0 0,0 0 0,1 0 0,-1 0-1,0 0 1,0 0 0,16-15 7,10-20 38,11-21-21,8-14-9,6-12-25,2-4 25,2-1-28,-1 6 35,-3 6-28,-6 12 18,-5 14-62,-8 15 37,-10 18-14,-22 16 27,0-1-1,0 1 1,0 0-1,0 0 1,1 0-1,-1 0 1,0 0-1,0-1 0,1 1 1,-1 0-1,0 0 1,0 0-1,1 0 1,-1 0-1,0 0 1,0 0-1,1 0 0,-1 0 1,0 0-1,0 0 1,1 0-1,-1 0 1,0 0-1,0 0 0,1 0 1,-1 0-1,0 0 1,0 0-1,1 0 1,-1 1-1,0-1 1,0 0-1,0 0 0,1 0 1,-1 0-1,0 1 1,0-1-1,0 0 1,1 0-1,-1 0 1,0 1-1,0-1 0,0 0 1,-3 22 4,-14 18 30,-13 20-17,-10 16-20,-8 16 7,-4 8-13,-2 5 2,2-1-19,4-5 32,7-13-10,9-14-33,9-19-8,10-22 27,10-24-28,11-23 18,11-23 32,13-19 9,8-14 0,10-12 13,6-5-41,6-4 31,2 2 8,0 1-31,-2 6 39,-6 8-21,-8 10-12,-9 12 3,-11 14 17,-11 16-34,-11 15 30,-12 19-19,-12 18-23,-11 19 7,-8 14-13,-8 15 21,-3 8 3,-1 4 27,3-3 4,5-7-18,9-14 6,8-17-20,9-18 4,11-21-11,9-19 58,13-19-63,10-14 39,13-12-21,8-7 15,7-5-23,2-3 34,1-2 0,-3 3-9,-5 2-5,-5 7 11,-8 8-14,-7 11-24,-8 12 35,-9 15-2,-14 15-14,0 0 0,0 0 0,0 0 0,0-1-1,0 1 1,0 0 0,0 0 0,0 0 0,0 0 0,1 0 0,-1 0 0,0 0 0,0 0 0,0-1 0,0 1 0,0 0 0,0 0 0,0 0 0,0 0 0,0 0-1,0 0 1,1 0 0,-1 0 0,0 0 0,0 0 0,0 0 0,0 0 0,0 0 0,0 0 0,0 0 0,1 0 0,-1 0 0,0 0 0,0 0 0,0 0 0,0 0 0,0 0-1,0 0 1,0 0 0,1 0 0,-1 0 0,0 0 0,0 0 0,0 0 0,0 0 0,0 0 0,0 0 0,0 1 0,0-1 0,1 0 0,-1 0 0,0 0 0,0 0-1,0 0 1,0 0 0,0 0 0,0 0 0,0 0 0,0 1 0,0-1 0,0 0 0,0 0 0,0 0 0,0 0 0,0 0 0,-4 17 2,-10 16 36,-9 16-40,-10 12 42,-5 9 7,-7 7 36,0 0-18,0-2 37,4-6-76,6-10 14,9-13-25,11-15-24,11-16 5,5-15 3,-1 0 0,0 0 1,1 0-1,-1 0 1,0 0-1,1 0 1,-1 0-1,0 0 1,1 0-1,-1 0 1,0 0-1,1 0 1,-1 0-1,0-1 0,1 1 1,-1 0-1,0 0 1,0 0-1,1 0 1,-1 0-1,0-1 1,1 1-1,-1 0 1,0 0-1,0 0 0,0-1 1,1 1-1,-1 0 1,0 0-1,0-1 1,0 1-1,1 0 1,20-22-52,13-18 10,9-15-6,6-13 0,4-7 18,2-8 23,-2-3-14,-1 0 6,-3 4-10,-4 6-16,-6 12 22,-5 14-26,-10 18 26,-23 32 18,0-1-1,0 0 1,0 0 0,0 0-1,0 0 1,0 0 0,0 1-1,0-1 1,0 0 0,0 1-1,0-1 1,1 1 0,0-1 1,-2 1 0,0 0 0,1 0 0,-1 0 0,0 0 0,1 0 0,-1 1 0,0-1 0,1 0 0,-1 0 0,0 0 0,0 1 0,1-1 0,-1 0 0,0 0 0,0 1 0,0-1 0,1 0 0,-1 1 0,0-1 1,0 0-1,0 1 0,0-1 0,0 0 0,0 0 0,1 1 0,-1-1 0,0 0 0,0 1 0,0-1 0,0 1 0,0-1 0,0 0 0,0 1 0,0-1 0,-1 0 0,1 1 0,0-1 0,-5 32 35,-8 18 47,-8 17-10,-5 7 18,-2 5-3,1-3-55,2-6-12,4-11-19,5-13-36,5-15-29,8-16 24,3-15 39,0 0 1,0 0-1,0 0 0,0 0 0,0 0 1,0 0-1,0 0 0,0 0 1,0 0-1,0 0 0,0-1 0,0 1 1,0 0-1,0 0 0,1 0 0,-1 0 1,0 0-1,0 0 0,0 0 0,0 0 1,0 0-1,0 0 0,0 0 0,0 0 1,0 0-1,0 0 0,0 0 1,0 1-1,0-1 0,0 0 0,1 0 1,-1 0-1,0 0 0,0 0 0,0 0 1,0 0-1,0 0 0,0 0 0,0 0 1,0 0-1,0 0 0,0 0 0,0 0 1,0 0-1,0 0 0,0 0 0,0 0 1,0 0-1,0 0 0,0 1 1,0-1-1,0 0 0,0 0 0,0 0 1,0 0-1,0 0 1,10-13-32,6-12 17,6-9 6,6-8-10,4-4-5,4-2 20,1 0-7,1 1 31,0 3-26,-2 1 18,-1 4-24,-5 4-22,-3 6-3,-6 7 17,-7 10 3,-8 11 18,-6 14 15,-9 13 25,-7 13 5,-5 10 10,-4 9-30,-2 2 29,2 0-65,2-4 18,5-7-74,5-10-9,5-11-10,7-11 26,1-17 59,0 1 0,0-1-1,0 0 1,0 0 0,0 1-1,0-1 1,0 0 0,1 0-1,-1 0 1,0 1 0,0-1-1,0 0 1,0 0 0,0 1-1,0-1 1,1 0-1,-1 0 1,0 0 0,0 0-1,0 1 1,1-1 0,-1 0-1,0 0 1,0 0 0,0 0-1,1 0 1,-1 0 0,0 0-1,0 1 1,1-1 0,-1 0-1,0 0 1,0 0-1,1 0 1,12-5 4,7-12 47,7-10-19,6-9 19,5-4-51,2-5-4,2 2-2,-1 5 26,-4 5-26,-5 6 18,-5 9-6,-7 9 68,-6 7-10,-6 10 16,-5 8 8,-5 8-1,-3 8-18,-1 5-32,-1 4 9,1 2-16,1-3 4,2-3-30,1-7 26,2-6-18,3-6 34,2-7-1,4-6 2,4-5 38,4-5-1,3-6-7,3-3-5,2-4-17,1-3-24,2 0-70,-2 0-66,-1 1-267,-3 4-325,-4 4-1047,-4 5 292,-5 3-2604</inkml:trace>
  <inkml:trace contextRef="#ctx0" brushRef="#br12" timeOffset="9376.487">4584 3026 3777,'0'0'0,"0"0"1112,-1-1 224,0-1-1342,-1 0 284,0 0-308,0-3-18,-1-3-10,-1-3 13,1-4-6,0-14-15,3-1-5,0 0-46,2 4 2,0 7-13,1 5 11,0 5 33,0 4 65,-1 3-6,-1 3 35,-1 0 13,1 5 36,-1 6 1,-1 15 12,-3 7 17,-1 3 6,-1 1-19,0 0-12,0-1 12,3-3-34,1-4-27,2-6-3,3-5 25,2-8-46,1-6 70,2-8 45,2-8 35,1-9-60,3-9 42,2-7-51,2-7-15,1-3-53,2-2 3,1 2-34,0 3-39,-2 7-10,-1 7-11,-3 10 10,-5 12 23,-11 7 53,1 0 0,-1 0 0,0 0 0,1 0 0,-1 0 0,0 0 0,1 0 0,-1 0 0,0 1 0,0-1 0,1 0 0,-1 0 0,0 0-1,1 0 1,-1 0 0,0 1 0,0-1 0,1 0 0,-1 0 0,0 0 0,0 1 0,0-1 0,1 0 0,-1 0 0,0 1 0,0-1 0,0 0 0,0 1-1,0-1 1,1 0 1,1 19-26,-4 13 38,-6 11 37,-4 9-17,-4 8 9,-1 3-1,1 1-37,2-3 20,3-7 19,3-11 13,6-16 17,3-17 16,6-21-3,4-19-43,7-20 3,5-15-78,5-11 20,5-6-30,2-3 33,2 3-28,-1 2 83,-3 7-33,-3 6 23,-4 11-14,-6 10 23,-5 13-72,-5 15 22,-7 16-38,-8 18 17,-8 18-16,-7 20 4,-8 17-1,-7 16-9,-6 12-7,-4 11-64,-3 7 8,2 6 40,3-1 51,7-4 34,7-9 52,10-14 19,9-20-37,10-22-4,0-51-40,1 1 0,-1-1 0,0 0 0,1 1 0,-1-1 0,1 0 0,0 1 0,0-1 0,0 0 0,0 0 0,1 2-3,-2-4 3,1 0 0,-1 0-1,1 1 1,-1-1 0,1 0-1,-1 1 1,1-1 0,-1 0-1,1 0 1,-1 1 0,1-1 0,-1 0-1,1 0 1,-1 0 0,1 0-1,-1 0 1,1 0 0,0 0 0,-1 0-1,1 0 1,-1 0 0,1 0-1,-1 0 1,1 0 0,0 0-1,-1-1 1,1 1 0,-1 0 0,1 0-1,-1-1 1,1 1 0,-1 0-1,1-1-2,2-1 12,1-1 0,-1 0-1,0 0 1,0 0 0,0 0-1,0-1 1,1-1-12,31-49 77,6-22-23,8-20-32,4-11-77,3-9 29,0 0 12,-1 4 22,-4 9-4,-5 10 51,-7 15-23,-6 15 10,-8 16-40,-7 17 30,-7 19-20,-11 11-11,0 0 0,0 0 0,1 0-1,-1 0 1,0 0 0,0 0 0,0 0-1,0 1 1,1-1 0,-1 0 0,0 0 0,0 0-1,0 0 1,0 0 0,0 0 0,1 1-1,-1-1 1,0 0 0,0 0 0,0 0 0,0 0-1,0 1 1,0-1 0,0 0 0,0 0 0,0 0-1,0 1 1,0-1 0,0 0 0,0 0-1,0 0 1,0 1 0,0-1 0,0 0 0,0 0-1,0 0 1,0 0 0,0 1 0,0-1 0,0 0-1,0 0 1,0 0 0,0 1 0,0-1-1,0 0 1,-1 0-1,-4 27-17,-10 20 25,-7 19-28,-10 19 16,-6 12-43,-6 13 78,-2 5-34,0 3 31,3-4-44,6-7 32,7-15-20,9-17-4,10-20-45,9-23 86,3-32-33,-1 0-1,0 1 1,0-1 0,0 1-1,0-1 1,0 1 0,0-1-1,0 0 1,0 1-1,1-1 1,-1 0 0,0 1-1,0-1 1,0 1 0,1-1-1,-1 0 1,0 1 0,0-1-1,1 0 1,-1 0-1,0 1 1,1-1 0,-1 0-1,0 0 1,1 1 0,-1-1-1,1 0 1,-1 0-1,0 0 1,1 0 0,-1 0-1,1 0 1,-1 0 0,0 1-1,1-1 1,-1 0 0,2-1-1,0 0 1,0 0-1,0 0 0,0 0 1,-1 0-1,1 0 1,0 0-1,-1 0 0,1-1 1,-1 1-1,2-2 1,28-34 12,10-23 22,8-19-44,7-19 44,5-10-24,3-9-2,0 0-17,0 3 13,-5 11-24,-6 13 16,-7 18 23,-9 17-7,-9 18 4,-12 20 9,-16 17-25,0 0-1,0 0 1,0 0 0,0 0 0,1-1 0,-1 1-1,0 0 1,0 0 0,0 0 0,0 0-1,0 0 1,0 0 0,0 0 0,1 0-1,-1 0 1,0 0 0,0 0 0,0 0 0,0 0-1,0 0 1,1 0 0,-1 0 0,0 0-1,0 0 1,0 0 0,0 0 0,0 0 0,1 0-1,-1 0 1,0 0 0,0 0 0,0 0-1,0 0 1,0 0 0,0 0 0,1 0 0,-1 0-1,0 1 1,0-1 0,0 0 0,0 0-1,0 0 1,0 0 0,0 0 0,0 0 0,0 0-1,0 1 1,1-1 0,-1 0 0,0 0-1,0 0 1,0 0 0,0 0 0,0 1-1,0-1 1,0 0 0,0 0 0,0 0 0,0 0-1,0 0 1,0 0 0,0 1 0,0-1-1,0 0 1,0 0 0,-7 26-12,-11 20-2,-10 23-30,-10 16 36,-6 17 34,-1 8 1,-1 7 13,3-1 8,6-6-11,7-11-51,9-17 51,10-20-28,11-57-2,-1 1 1,1 0-1,0 0 0,0 0 0,1 3-7,-1-8 0,0-1 0,0 1-1,0 0 1,1-1 0,-1 1 0,0 0-1,0-1 1,0 1 0,1-1-1,-1 1 1,0 0 0,0-1 0,1 1-1,-1-1 1,1 1 0,-1-1-1,0 1 1,1-1 0,-1 0 0,1 1-1,-1-1 1,1 1 0,-1-1-1,1 0 1,0 1 0,-1-1 0,1 0-1,0 0 1,0 0 2,0 0 0,1 0 0,-1-1 1,0 1-1,1-1 0,-1 1 0,0-1 0,0 1 0,0-1 0,1 0 0,-1 1 0,0-1 0,0 0 0,0 0 1,0 0-1,0-1-2,28-33-27,8-26 55,6-19-55,6-19 35,4-11-1,4-8 0,1 1-27,-1 7 45,-5 13-14,-5 16 14,-9 19-21,-10 21 53,-10 20-25,-18 21-31,0 0-1,0-1 1,0 1-1,0 0 1,1 0-1,-1 0 0,0 0 1,0-1-1,0 1 1,0 0-1,1 0 1,-1 0-1,0 0 0,0 0 1,0 0-1,0-1 1,1 1-1,-1 0 1,0 0-1,0 0 1,0 0-1,1 0 0,-1 0 1,0 0-1,0 0 1,0 0-1,1 0 1,-1 0-1,0 0 1,0 0-1,0 0 0,1 0 1,-1 0-1,0 0 1,0 1-1,0-1 1,1 0-1,-1 0 1,0 0-1,0 0 0,0 0 1,0 0-1,1 0 1,-1 1-1,0-1 1,0 0-1,0 0 1,0 0-1,0 0 0,0 1 1,1-1-1,-2 20 8,-9 18 21,-9 18-54,-8 13 25,-6 10 9,-3 5 43,0-2 8,3-6 2,5-12-36,7-14 58,9-17-65,9-20 29,10-21-9,10-21 1,9-20-47,10-18 14,8-12-35,5-9 36,2-1-3,1 2 11,-4 7-1,-3 10-27,-7 15-30,-6 18 17,-30 35 22,1 0 0,-1 0 0,1 0 0,-1 1 0,1-1 0,-1 0 0,1 1 0,2-1 3,-4 2-1,-1-1 0,1 1-1,-1 0 1,1 0 0,0 0 0,-1 0-1,1 0 1,0 0 0,-1 0 0,1 0-1,-1 0 1,1 0 0,0 0 0,-1 0-1,1 1 1,0-1 0,-1 0 0,1 0 0,-1 1-1,1-1 1,-1 0 0,1 1 0,-1-1-1,1 0 1,-1 1 0,1-1 0,-1 1-1,1-1 2,0 2-2,0 0 0,0 0 1,0 0-1,0 0 0,-1 0 0,1 0 0,-1 0 0,1 0 0,-1 0 0,1 1 0,-1 0 2,-2 44-7,-9 17-22,-8 17 45,-7 11-13,-6 12-14,-2 4 6,0 4 6,1-4-30,4-8 9,5-14 42,4-16-22,7-18 38,6-18-20,8-18 17,0-16-35,-1 0 0,0 0 0,0 1 0,0-1 0,1 0 0,-1 0 1,0 0-1,1 0 0,-1 0 0,0 0 0,0 0 0,1 0 0,-1 0 0,0 0 0,0 0 0,1 0 0,-1 0 0,0 0 0,1 0 0,-1 0 1,0 0-1,0 0 0,1 0 0,-1 0 0,0 0 0,0 0 0,1 0 0,-1-1 0,0 1 0,0 0 0,1 0 0,-1 0 0,0 0 0,0-1 1,0 1-1,1 0 0,-1 0 0,19-17-7,9-15-26,7-14-5,5-11 9,2-10 5,1-8 8,-1-3-20,-3-2-12,-3 5-16,-6 9 3,-8 12-41,-8 18 68,-9 20-4,-11 22 50,-8 20-20,-10 22 66,-5 18-46,-6 14 44,-2 9-50,-1 6 16,2 0-25,3-6 6,5-9-31,6-13 26,6-16-27,8-18 26,7-16-17,1-17 20,0 0 0,0 0 0,1 1 1,-1-1-1,0 0 0,0 0 0,0 0 0,0 0 0,0 0 0,0 0 0,1 0 0,-1 1 0,0-1 0,0 0 0,0 0 0,0 0 1,0 0-1,1 0 0,-1 0 0,0 0 0,0 0 0,0 0 0,0 0 0,1 0 0,-1 0 0,0 0 0,0 0 0,0 0 0,0 0 1,0 0-1,1 0 0,-1 0 0,0 0 0,0 0 0,0 0 0,0 0 0,1 0 0,-1-1 0,0 1 0,0 0 0,0 0 1,0 0-1,0 0 0,0 0 0,0 0 0,1 0 0,-1-1 0,0 1 0,0 0 0,0 0 0,0 0 0,0 0 0,14-15 7,7-13 18,5-8-22,4-6 54,1-2-25,2 1 10,-2 2-12,-2 3-6,-4 6-36,-5 8-9,-7 9 0,-7 13-3,-8 14 9,-8 15 7,-8 14 36,-6 13 9,-4 8 19,-1 5 26,2-2-16,2-5 8,5-9-30,5-13-39,7-14-18,8-14-18,8-12-26,9-13 14,8-10 31,4-8-37,5-4 41,0-4 25,0 3-25,-3 3 20,-3 7 23,-5 6 2,-5 8 11,-7 9 17,-5 7-22,-4 9-39,-5 7-36,-4 8-124,-3 3-109,-3 3-1324,-1-3 178,-1-3-614,3-6-610</inkml:trace>
  <inkml:trace contextRef="#ctx0" brushRef="#br13" timeOffset="4616.327">4194 942 1432,'0'0'0,"2"10"904,1 6-251,0 0-368,1 0-704,2-1-256,1-1-198,-1-3-505</inkml:trace>
  <inkml:trace contextRef="#ctx0" brushRef="#br14" timeOffset="6578.711">4255 1101 1224,'0'0'0,"0"0"1321,0 1-309,0 0-173,0 0-26,0 0-487,1-5 59,3-7-160,7-21-14,4-9-211,6-6 72,1-2-147,4 0-58,-1 2-83,0 4 60,-3 4-55,-4 7 109,-5 8 99,-4 7 135,-4 8-27,-3 5 79,-2 4-90,-3 5 38,-3 10-144,-9 22 48,-4 13-115,-3 10 75,-1 5-45,1 3 39,3-3-19,4-7 100,4-8-85,6-12 68,5-11-38,5-11 85,-5-15-100,0-1 0,1 1 0,-1-1 0,0 0 0,1 1 0,-1-1-1,0 0 1,1 0 0,-1 1 0,1-1 0,-1 0 0,0 0 0,1 0 0,-1 1 0,1-1 0,-1 0 0,1 0 0,-1 0 0,1 0 0,-1 0-1,1 0 1,-1 0 0,1 0-1,14-8 104,4-12-89,4-12 36,2-10-134,1-9 102,-1-6-46,1-5 78,0-1-58,-1-1 123,-1 1-119,-2 6 77,-3 7-108,-3 8 77,-4 11-128,-5 12 82,-4 11-112,-5 13 125,-6 11-77,-7 14 108,-5 11-38,-5 11 108,-2 5-113,0 7 94,3 2-102,3 1 75,4-4-98,6-3 65,4-9-68,6-10 28,5-11-47,-3-29 55,-1 0-1,1 1 1,-1-1-1,1 0 1,-1 1-1,1-1 1,0 0 0,-1 0-1,1 0 1,0 0-1,0 0 1,1 1 0,-2-1-1,1-1 0,-1 0 0,1 1 0,0-1 0,-1 0 0,1 0 0,0 1 0,-1-1 0,1 0 0,-1 0 0,1 0 0,0 0 0,-1 0 0,1 0-1,0 0 1,-1 0 0,1 0 0,0 0 0,-1 0 0,1 0 0,0-1 1,19-13 50,4-16-48,5-17 102,4-16-84,4-15 84,3-13-108,5-9 98,3-5-125,3-2 92,0 7-122,-3 8 118,-4 15-111,-7 16 32,-8 19-66,-9 21 72,-20 21 13,1 0 1,-1 0-1,0-1 0,0 1 0,0 0 0,1 0 0,-1 0 0,0 0 0,0-1 0,1 1 0,-1 0 0,0 0 0,0 0 0,1 0 0,-1 0 0,0 0 0,1 0 0,-1 0 0,0 0 0,1 0 0,-1 0 0,0 0 1,0 0-1,1 0 0,-1 0 0,0 0 0,1 0 0,-1 0 0,0 0 0,0 0 0,1 0 0,-1 0 0,0 1 0,0-1 0,1 0 0,-1 0 0,0 0 0,0 1 0,1-1 0,-1 0 0,0 0 0,0 1 3,1 1-5,-1 0-1,0 0 1,1 0 0,-1 0-1,0 0 1,0 0-1,0 0 1,0 0-1,-1 0 1,1 1 5,-9 41-50,-9 20 54,-8 16-58,-8 12 114,-5 9-80,-2 7 45,-1 2-68,0 2 47,5-3-53,3-9 89,7-12-101,7-17 153,7-20-46,9-23 102,3-28-146,1 0 0,0 1 0,0-1-1,0 0 1,0 0 0,0 0 0,0 0-1,0 0 1,0 1 0,0-1 0,0 0-1,0 0 1,0 0 0,0 0-1,0 0 1,0 1 0,0-1 0,0 0-1,0 0 1,0 0 0,0 0 0,0 1-1,0-1 1,0 0 0,0 0 0,0 0-1,0 0 1,0 0 0,0 0 0,0 1-1,1-1 1,-1 0 0,0 0 0,0 0-1,0 0 1,0 0 0,0 0-1,0 0 1,0 1 0,1-1 0,-1 0-1,0 0 1,0 0 0,0 0 0,0 0-1,0 0 1,1 0 0,-1 0 0,0 0-1,0 0 1,0 0 0,0 0 0,0 0-1,1 0 1,-1 0 0,0 0-1,0 0 1,0 0 0,0 0 0,1 0-1,-1 0 1,0 0 0,0 0 0,0-1-1,0 1 1,0 0-2,15-19 223,10-22-140,10-21 45,8-16-100,9-15 14,4-9-92,4-7 87,0-1-96,-3 2 75,-6 7-32,-6 9 66,-9 14-74,-10 15 80,-9 20-71,-11 23 31,-7 19-31,-3 5-1,-14 25 54,-11 22-78,-12 23 80,-9 16-71,-8 15 59,-3 8-64,-2 7 47,2 1-71,5 3 94,6-6-131,9-5 58,7-10-38,8-12 64,9-18-122,7-19 196,10-23-50,0-31-10,0 1 0,0-1 1,0 0-1,0 0 0,0 1 0,0-1 1,0 0-1,0 1 0,0-1 1,0 0-1,0 0 0,1 1 0,-1-1 1,0 0-1,0 0 0,0 1 1,0-1-1,0 0 0,1 0 0,-1 0 1,0 1-1,0-1 0,0 0 0,1 0 1,-1 0-1,0 1 0,0-1 1,1 0-1,-1 0 0,0 0 0,0 0 1,1 0-1,-1 0 0,0 0 0,1 0 1,-1 0-1,0 0 0,0 0 1,1 0-1,-1 0 0,0 0 0,1 0 1,-1 0-1,0 0 0,0 0 1,1 0-2,1-2 0,0 1 1,0-1-1,0 1 1,0-1-1,0 0 1,0 0 0,0 0-1,-1 0 1,1 0-1,29-43 144,9-21-191,9-24 61,7-15-78,4-16 90,2-7-103,0-7 218,-3 2-35,-2 0 111,-4 8-88,-5 8 51,-4 15-192,-6 15-40,-7 20-120,-7 23 40,-10 25-32,-14 19 163,0 0 0,0 0 0,1 0-1,-1 0 1,0 0 0,0 0 0,0 0-1,1 0 1,-1 0 0,0 0 0,0 0 0,0 0-1,0 0 1,1 0 0,-1 0 0,0 0-1,0 0 1,0 0 0,0 0 0,1 0 0,-1 1-1,0-1 1,0 0 0,0 0 0,0 0-1,1 0 1,-1 0 0,0 0 0,0 1-1,0-1 1,0 0 0,0 0 0,0 0 0,0 0-1,0 0 1,1 1 0,-1-1 0,0 0-1,0 0 1,0 0 0,0 1 0,0-1 0,0 0-1,0 0 1,0 0 0,0 0 0,0 1-1,0-1 1,0 0 0,0 0 0,0 0 0,0 1-1,-1-1 1,1 0 0,0 0 0,0 0-1,0 0 1,0 1 0,0-1 0,0 0 0,0 0 1,-6 31-44,-9 23 126,-9 19-47,-7 17 52,-4 9-49,-3 12 34,1 5-76,2 6 31,1 0-68,5 1 63,4-7-58,7-10 27,6-16-74,7-18 49,7-21-56,-2-49 90,0 0 0,1 0 0,-1 0 0,1 0 0,-1 0 0,1 0 0,0 1 0,0-1 0,0 0 0,0-1 0,1 3 0,-2-4 0,1 0-1,-1 1 1,0-1-1,1 0 1,-1 0-1,0 1 1,1-1-1,-1 0 1,1 0-1,-1 0 1,1 1-1,-1-1 1,1 0-1,-1 0 1,1 0-1,-1 0 1,1 0-1,-1 0 1,0 0-1,1 0 1,-1 0-1,1 0 1,-1 0-1,1 0 1,-1 0-1,1 0 1,-1-1-1,1 1 1,-1 0-1,1 0 1,-1-1-1,0 1 1,1 0-1,-1 0 1,1-1 0,2-2 9,0 0 1,0 0-1,0 0 0,0 0 1,-1 0-1,1-1 0,0-1-9,25-46 64,7-26 34,3-19-100,4-16 50,2-7-74,1-4 46,1 7-54,-2 11 72,-3 16-106,-5 20 69,-7 20-78,-9 24 58,-20 25 17,1 0 0,-1 0 0,0-1 0,0 1 0,1 0 0,-1 0 0,0-1 1,0 1-1,1 0 0,-1 0 0,0 0 0,0-1 0,1 1 0,-1 0 0,0 0 0,1 0 0,-1 0 0,0 0 1,1 0-1,-1 0 0,0 0 0,1 0 0,-1 0 0,0 0 0,1 0 0,-1 0 0,0 0 0,1 0 0,-1 0 0,0 0 1,1 0-1,-1 0 0,0 0 0,1 0 0,-1 1 0,0-1 0,1 0 0,-1 0 0,0 1 2,1 0 2,-1 1 0,1 0 1,-1-1-1,0 1 0,1 0 0,-1 0 0,0-1 0,0 1 0,0 0 0,0-1 0,-1 1 1,1 0-3,-8 42-4,-9 22 96,-6 17-90,-5 15 88,-1 7-92,0 5 28,2-2-57,3-7 79,4-12-128,4-16 113,5-20-101,7-24 86,4-24-48,2-6 5,8-22 94,7-22-110,7-22 129,7-14-131,7-11 115,5-4-128,5-1 122,2 6-122,1 6 120,-2 12-111,-4 14 90,-7 16-130,-10 19 122,-27 23-41,0 1 1,-1-1-1,1 1 1,0-1 0,0 1-1,0 0 1,0-1-1,0 1 1,0 0 0,0-1-1,0 1 1,0 0-1,0 0 1,0 0-1,0 0 1,-1 0 0,1 0-1,1 0 6,-1 1 1,-1-1 0,1 1-1,-1-1 1,1 1 0,-1-1-1,1 1 1,-1-1 0,1 1-1,-1 0 1,0-1 0,1 1-1,-1-1 1,0 1 0,0 0-1,1-1 1,-1 1 0,0 0-1,0 0 1,0-1 0,0 1-1,0 0 1,0-1 0,0 1-1,0 0 0,-4 34-56,-11 18 106,-10 16-68,-8 12 98,-3 7-92,-3 5 86,3-3-110,3-3 97,7-10-114,5-11 79,7-13-71,8-15 85,7-17-81,-1-21 43,0 1 0,0-1 0,1 0 1,-1 1-1,0-1 0,0 0 1,0 0-1,0 1 0,1-1 0,-1 0 1,0 0-1,0 0 0,0 1 1,1-1-1,-1 0 0,0 0 0,0 0 1,1 0-1,-1 1 0,0-1 0,0 0 1,1 0-1,-1 0 0,0 0 1,1 0-1,-1 0 0,0 0 0,1 0 1,-1 0-1,0 0 0,0 0 1,1 0-1,-1 0 0,0 0 0,1 0 1,-1 0-1,0 0 0,1-1-2,17-12 12,8-19 72,9-18-65,6-16 29,3-15-75,4-12 21,-1-8-94,-1-6 89,-3 2-86,-4 5 90,-6 12-54,-7 14 138,-6 17-132,-8 20 138,-6 21-143,-8 20 117,-6 20-110,-6 19 97,-6 14-95,-5 14 122,-1 6-92,-2 5 85,1-3-71,1-4 50,2-10-81,5-10-23,3-13-164,6-13-1322,6-13 206,4-16 1295,0 0 0,0 0 0,0 0 0,0 0 1,0 0-1,0 0 0,0 0 0,0 0 0,0 0 0,0 0 0,0 0 0,0 0 0,1 0 0,-1 0 0,0 0 0,0 0 0,0 0 0,0 0 0,0 0 0,0 0 0,0 0 0,0 0 0,0 0 0,0 0 1,0 0-1,0 0 0,0 0 0,0 0 0,0 0 0,0 0 0,0 1 0,0-1 0,0 0 0,0 0 0,0 0 0,0 0 0,0 0 0,0 0 0,0 0 0,0 0 0,0 0 0,0 0 0,0 0 0,0 0 47,4-4-2416</inkml:trace>
  <inkml:trace contextRef="#ctx0" brushRef="#br15" timeOffset="11818.443">6746 842 2120,'0'0'0,"-1"0"1057,1 0 18,-1-1-613,0-8-28,5-24-206,3-14-147,4-11-70,3-7-175,2 0 0,1 1-192,0 6 82,-1 7-16,-2 10 167,-3 8 114,-3 13 258,-3 11-10,-3 11 91,-3 14-58,-4 11-52,-5 13-125,-2 11-27,-5 12-78,0 8 40,-1 7-74,1 3 86,1 0-37,4-6 87,4-8-79,4-13 139,5-18-2,-1-36-136,0 1 1,0 0-1,0 0 1,1 0 0,-1 0-1,0 0 1,0-1-1,1 1 1,-1 0 0,0 0-1,1 0 1,-1 0-1,1-1 1,-1 1-1,1 0 1,0 0 0,0 0-15,0-1 7,-1 0 0,1-1-1,-1 1 1,1 0 0,-1 0 0,1 0 0,-1 0 0,1 0 0,0 0 0,-1-1 0,1 1 0,-1 0 0,1 0 0,-1-1 0,1 1-1,-1 0 1,0-1 0,1 1 0,-1 0 0,1-1 0,-1 1 0,0-1 0,1 1 0,-1-1 0,0 1 0,1-1-7,18-31 244,8-24-139,6-20-44,6-17-114,4-11 13,3-3-43,0 2 91,-1 8-65,-4 13 69,-4 15-19,-5 16 17,-6 18-32,-6 18 66,-20 17-44,1 0-1,-1-1 0,1 1 0,-1 0 1,0 0-1,1 0 0,-1 0 0,1 0 1,-1 0-1,1-1 0,-1 1 0,1 0 1,-1 0-1,1 0 0,-1 1 0,1-1 1,-1 0-1,1 0 0,-1 0 0,1 0 1,-1 0-1,0 1 0,1-1 0,-1 0 1,1 0-1,-1 0 0,0 1 0,1-1 1,-1 0-1,1 1 1,-1 0 4,1 1 1,0-1-1,0 1 1,0-1 0,-1 1-1,1-1 1,-1 1-1,1-1 1,-1 1-1,0 0 1,0-1-1,1 2-4,-2 38-33,-7 16 82,-7 18-71,-7 11 114,-3 8-136,-3 2 136,0-1-116,2-6 81,3-11-80,5-14 107,5-16 6,7-19 57,6-29-143,0 0 1,-1 1-1,1-1 1,0 0-1,0 1 1,0-1-1,0 0 1,0 1-1,0-1 1,0 1-1,0-1 1,0 0-1,0 1 1,0-1-1,0 0 1,0 1-1,0-1 1,0 1-1,1-1 1,-1 0 0,0 1-1,0-1 1,0 0-1,1 0 1,-1 1-1,0-1 1,0 0-1,1 1-4,9-11 147,9-21-98,11-15 10,9-17-102,8-10 25,5-10-42,2-2 64,0-2-76,-3 5 98,-4 5-38,-7 10 23,-7 13-23,-9 16 25,-8 17-7,-16 21-6,-1 0 0,1 0 0,0 0 1,0 0-1,0 0 0,0-1 0,1 1 1,-1 0-1,0 0 0,0 0 0,0 0 1,0 0-1,0 0 0,0-1 0,0 1 1,0 0-1,0 0 0,0 0 0,0 0 1,0 0-1,0 0 0,0 0 1,0 0-1,1-1 0,-1 1 0,0 0 1,0 0-1,0 0 0,0 0 0,0 0 1,0 0-1,0 0 0,1 0 0,-1 0 1,0 0-1,0 0 0,0 0 0,0 0 1,0 0-1,0 0 0,1 0 0,-1 0 1,0 0-1,0 0 0,0 0 0,0 0 1,0 0-1,0 0 0,1 0 1,-1 0-1,0 0 0,0 0 0,0 0 1,0 0-1,0 0 0,0 1 0,0-1 1,0 0-1,1 0 0,-1 0 0,0 0 1,0 0-1,0 0 0,0 0 0,0 0 1,0 1-1,0-1 0,-5 21-4,-11 22 35,-11 24-49,-9 18 34,-9 16-48,-3 7 70,-3 5-69,3-1 96,4-7-93,9-10 86,8-11-73,11-17 59,10-17-55,6-47 20,0 0 0,0 0 0,0 0 0,1 0 0,-1 0 0,1 0 0,0 1-1,0-1 1,0 0-9,0-3 1,-1 1-1,1-1 0,-1 1 0,0 0 1,1-1-1,0 1 0,-1 0 0,1-1 1,-1 1-1,1-1 0,-1 1 0,1-1 1,0 0-1,0 1 0,-1-1 1,1 1-1,0-1 0,-1 0 0,1 0 1,0 0-1,0 1 0,0-1 0,-1 0 1,1 0-1,0 0 0,2 0 7,-1-1 0,0 1 0,1-1 0,-1 0 0,0 1 0,0-1 0,1 0 0,-1-1 0,0 1 0,0 0 0,1-1-7,35-32 11,9-21 48,7-23-109,4-17 60,3-15-69,-1-8 64,-1-4-75,-5 4 115,-5 8-100,-7 15 107,-7 18-30,-10 19 47,-10 23-66,-9 23 105,-10 23-126,-9 23 58,-9 21-56,-6 19 70,-5 17-116,-3 8 129,1 7-124,2 2 111,4-2-116,6-8 127,5-9-132,6-16 115,8-17-90,5-19 128,0-37-86,-1 1-1,0-1 0,0 1 1,0 0-1,0-1 0,0 1 1,1 0-1,-1-1 0,0 1 1,1 0-1,-1-1 0,0 1 1,1-1-1,-1 1 0,0-1 1,1 1-1,-1-1 0,1 1 1,-1-1-1,1 1 0,0-1 1,-1 0-1,1 1 0,0-1 1,0 0 5,0 0 0,-1 0 1,1 0-1,0-1 0,0 1 0,0 0 0,0 0 0,0-1 0,-1 1 0,1-1 0,0 1 0,0-1 0,0 1 0,-1-1 0,1 1 0,0-1 1,-1 0-1,1 1 0,-1-1 0,1 0-5,23-31-7,7-21 90,6-18-167,5-12 113,4-6-132,2 0 139,1 5-98,-3 8 142,-2 9-78,-4 12 93,-5 11-136,-6 12 87,-8 14-140,-21 18 93,1-1 1,-1 1-1,1 0 1,-1-1-1,1 1 1,-1 0-1,1-1 1,-1 1 0,1 0-1,0 0 1,-1 0-1,1 0 1,-1-1-1,1 1 1,0 0-1,-1 0 1,1 0-1,0 0 1,-1 0-1,1 1 1,0 0-9,-1-1 0,1 1-1,-1-1 1,0 1-1,1 0 1,-1-1 0,0 1-1,0 0 1,1-1-1,-1 1 1,0 0 0,0-1-1,0 1 1,0 0-1,0-1 1,0 1 0,0 0-1,0-1 1,0 1-1,0 0 10,-6 32-64,-11 20-98,-10 17 110,-9 18-23,-9 11 150,-4 10-58,-2 3 91,3 1-77,6-7 43,8-6-59,9-14 25,12-14-65,9-17 73,4-51-50,1 0 0,-1 0 1,1 0-1,0 0 0,0 0 1,0 0-1,0 0 0,1 0 2,-2-3 3,1 0 0,-1 1 0,1-1 0,0 0 0,-1 0 0,1 0 0,0 0-1,0 0 1,0 0 0,0-1 0,0 1 0,0 0 0,0 0 0,0-1 0,0 1 0,0 0-1,1-1 1,0 1-3,0-1-1,-1 0 0,1 0 0,0 0 1,0 0-1,0 0 0,0 0 0,0 0 0,0 0 0,0-1 0,-1 1 0,1-1 0,0 0 0,0 1 0,0-1 1,5-3 14,-1 1 1,1-1-1,-1 0 1,0-1-1,0 0-14,42-38-19,6-15 57,6-14-93,0-5 72,0-3-89,-5 5 82,-7 7-92,-8 12 130,-10 14-104,-11 16 90,-14 20-82,-12 19 89,-13 21-101,-12 19 115,-11 20-110,-7 13 108,-7 11-87,-3 5 82,1 2-80,4-4 80,7-5-80,10-11 52,10-14-54,11-15 53,12-20-44,5-34 28,0 0 1,0 0 0,0-1-1,0 1 1,0 0 0,0 0 0,0-1-1,1 1 1,-1 0 0,0 0-1,0-1 1,1 1 0,-1 0-1,0-1 1,1 1 0,-1 0 0,0-1-1,1 1 1,-1 0 0,1-1-1,0 1 1,0 0-4,0-2 1,0 2 0,0-1 0,0 0 1,-1 0-1,1 0 0,0-1 0,0 1 0,0 0 0,0 0 0,0 0 0,0-1 1,0 1-1,0 0 0,-1-1 0,1 1 0,0-1 0,0 1 0,0-1 1,-1 1-1,1-1-1,30-26 128,12-23-75,12-19 35,11-16-149,7-10 69,5-7-140,0 2 110,-2 4-111,-8 11 153,-9 11-101,-11 16 61,-13 17-54,-13 20 90,-22 21-16,0 0-1,0 0 1,0 0-1,0 0 0,0 0 1,0-1-1,1 1 1,-1 0-1,0 0 0,0 0 1,0 0-1,0 0 1,0-1-1,0 1 0,0 0 1,0 0-1,1 0 1,-1 0-1,0 0 0,0 0 1,0 0-1,0 0 1,0 0-1,0-1 0,1 1 1,-1 0-1,0 0 1,0 0-1,0 0 0,0 0 1,1 0-1,-1 0 1,0 0-1,0 0 0,0 0 1,0 0-1,0 0 1,1 0-1,-1 0 0,0 0 1,0 0-1,0 1 1,0-1-1,0 0 1,1 0-1,-1 0 0,0 0 1,0 0-1,0 0 1,0 0-1,0 0 0,0 0 1,1 1-1,-1-1 1,0 0-1,0 0 0,0 0 1,0 0-1,0 0 1,0 0-1,0 1 0,0-1 1,0 0-1,0 0 1,0 0 0,-8 20 54,-16 24-6,-12 19 6,-15 19-26,-8 15 17,-9 14-62,-3 5 45,-1 1-35,5-4 10,4-9-59,11-14 72,10-15-164,11-18 20,13-18-246,12-18 7,6-21 348,0 0 0,-1 0 0,1 0 0,0 1 0,0-1 0,0 0-1,0 0 1,0 0 0,0 0 0,0 0 0,0 1 0,0-1 0,0 0-1,0 0 1,0 0 0,0 0 0,1 0 0,-1 0 0,0 1 0,0-1-1,0 0 1,0 0 0,0 0 0,0 0 0,0 0 0,0 0 0,0 1-1,0-1 1,0 0 0,1 0 0,-1 0 0,0 0 0,0 0 0,0 0-1,0 0 1,0 0 0,0 0 0,1 0 0,-1 0 0,0 0 0,0 0-1,0 0 1,0 0 0,0 0 0,1 0 0,-1 0 0,0 0 0,0 0-1,0 0 1,0 0 0,0 0 0,1 0 0,-1 0 0,0 0 0,0 0-1,0 0 1,0 0 0,0 0 0,0 0 0,1 0 0,-1 0 0,0 0 19,15-12-1181,9-14-220,7-12-581,-3 1 1118</inkml:trace>
  <inkml:trace contextRef="#ctx0" brushRef="#br16" timeOffset="13027.461">7537 1427 3729,'0'0'0,"0"0"1240,-1 0 196,0 1-1250,0-3 154,0-8-240,1-19-162,1-6 30,2-4-42,-1 0 126,-1 6 46,0 8 163,-2 7-75,0 7 64,-1 5-136,0 8-16,-2 12-124,-4 23 74,-1 13-49,0 9 49,0 3-97,4-2 113,1-5-120,5-8 82,2-10-52,4-8 60,3-11-82,4-11 110,1-8-62,3-8 76,2-5-67,2-4 87,1 0-81,1 1 43,-1 3-96,-3 2 26,-5 6-87,-5 5 87,-7 7-76,-7 8 107,-7 10-31,-6 9 68,-5 11-91,-3 8 76,-1 8-70,-1 4 38,0 5-67,0 0 83,2-1-73,1-3 69,4-5-47,1-7 79,3-10-78,3-10 99,4-10-94,3-9 104,3-7-96,2-4 76,2-4-106,0-2 104,4-4-116,4-1 90,14-12-66,3 0 48,1-1-33,-4 3 47,-3 4-60,-7 5 47,-4 3-71,-6 3 76,-2 3-90,-7 7 84,-13 23-92,-8 12 93,-8 13-84,-5 8 99,-3 4-75,-1 1 98,2-3-93,3-6 67,6-8-58,6-11 54,8-10-91,8-12 83,9-12-83,9-11 80,9-12-71,6-9 96,5-7-93,3-2 76,1-1-88,-3 3 63,-2 5-86,-6 6 99,-5 9-68,-6 8 50,-7 9-33,-8 10 94,-8 9-121,-6 9 114,-6 9-100,-6 5 86,-3 5-92,-2 0 84,0-3-73,4-5-34,5-8-1410,7-10 126,7-10-572,6-7-928</inkml:trace>
  <inkml:trace contextRef="#ctx0" brushRef="#br17" timeOffset="18588.017">7227 2677 2769,'0'0'0,"1"-3"1504,0-4-158,1 1-730,-1 1-455,0 2-372,0 2-310,-1 4-349,-1 5 192,-5 16 37,-4 5 440,-5 1 429,-3-1 378,-5-3 46,-1-5 9,-3-5-79,2-7-237,2-7-89,2-5-88,4-6-88,3-5-71,5-2-35,2-2 103,3 0-54,1 0 122,2 2-22,0 2 40,0 1-82,0 3 54,0 1-113,0 3 32,-1 2-117,0 1 58,0 0-126,-1 2 34,0 0-118,-3 3 132,-4 2-72,-13 17 107,-3 6-9,-1 4 165,2-2-33,3-4 66,4-8-11,2-8 52,3-8-87,3-7 9,1-5-61,3-5 22,2-1-94,2 0 53,1 1-58,1 2 72,1 4-78,0 2 98,0 3-28,-1 1 112,1 2-84,-1 1 104,0-1-112,0 1 43,0 0-126,0 0 70,0-1-120,-1 1 89,1-1-124,0 0 120,0 1-104,1 0 106,0 0-58,0 2 92,0-1-71,1 2 108,-1 0-13,1 0 73,-1 0-54,0 1 77,0-1-125,0-1 47,1 1-111,-1 0 29,2-1-70,3-1 81,5 0-92,2-1 113,15-7-62,3-5 85,2-6-88,-3-3 85,-3-1-64,-5 0 66,-5 2-112,-6 5 90,-5 5-105,-4 8 76,-5 9-79,-4 9 96,-4 10-66,-5 8 87,-2 8-80,-3 5 127,1 2-92,0-1 86,2-4-118,4-7 120,4-7-141,4-7 60,4-8-103,2-5 72,2-4-192,1-4 128,1-1-100,3 1 138,2 1-31,2 6 200,11 17-51,0 4 82,-1 4-82,-5-2 46,-2-8-126,-4-8 71,-3-6-101,-3-6 45,0-8-146,1-6 105,6-16-103,2 0 103,-1 0-21,-2 6 110,-2 6-27,-4 6 51,-2 4-48,-4 12 45,-8 22-80,-3 11 61,-4 9-86,1 3 71,1-2-60,4-6 74,3-7-50,6-11 90,5-10-43,-3-16-39,0 0 0,0 1 1,1-1-1,-1 0 0,0 1 0,1-1 1,-1 0-1,0 1 0,0-1 0,1 0 0,-1 0 1,0 0-1,1 1 0,-1-1 0,1 0 0,-1 0 1,0 0-1,1 0 0,-1 0 0,1 1 1,-1-1-1,0 0 0,1 0 0,-1 0 0,1 0-4,15-6 62,8-9 32,6-8-83,6-8 52,4-5-85,1-2 61,-1 0-104,-4 6 57,-5 9-142,-9 14 96,-22 9 49,0 0 1,1 0 0,-1 0-1,0 0 1,1 0 0,-1 0-1,1 0 1,-1 0 0,1 1-1,-1-1 1,1 0 0,-1 0-1,0 0 1,1 0 0,-1 1-1,1-1 1,-1 0 0,0 0-1,1 1 1,-1-1-1,0 0 1,1 1 0,-1-1-1,0 0 1,1 1 0,-1-1-1,0 0 1,0 1 0,0-1-1,1 1 1,-1-1 4,0 2-4,1 1 0,-1-1 0,0 0 1,0 0-1,0 0 0,0 0 0,0 1 0,0-1 0,-1 0 0,1 1 4,-14 38-20,-11 14 91,-10 10-67,-6 5 101,-4 1-74,3-6 33,4-9-75,8-10 77,9-14-110,10-13 69,11-18-26,0-1-1,0 0 1,0 0-1,0 0 0,-1 0 1,1 1-1,0-1 1,0 0-1,0 0 1,0 0-1,0 0 1,0 0-1,0 1 1,0-1-1,0 0 1,0 0-1,0 0 1,0 1-1,0-1 1,0 0-1,0 0 0,0 0 1,0 1-1,0-1 1,0 0-1,0 0 1,0 0-1,0 0 1,0 1-1,0-1 1,0 0-1,0 0 1,0 0-1,0 0 1,1 1-1,-1-1 1,0 0-1,0 0 0,0 0 1,0 0-1,0 0 2,11-4-1,11-11-76,8-9 105,8-9-60,5-7 76,4-5-76,1-1 108,-1-1-144,-3 4 109,-4 7-174,-4 7 49,-7 11-123,-7 9 67,-21 9 129,0 0 0,-1 0 1,1-1-1,0 1 0,0 0 1,-1 0-1,1 0 0,0 1 0,0-1 1,-1 0-1,1 0 0,0 0 0,-1 0 1,1 1-1,0-1 0,0 0 0,-1 1 1,1-1 10,0 1-3,-1 0 1,1-1 0,-1 1 0,1-1-1,-1 1 1,0 0 0,1-1 0,-1 1 0,0 0-1,0-1 1,1 1 0,-1 0 0,0 0-1,0-1 1,0 1 0,0 0 0,0 0 0,0 0 2,-4 23 102,-9 8 117,-7 7 77,-6 5 69,-3 1-54,1-2-79,2-4-117,5-8-68,7-6-143,7-8 48,9-7-120,9-8 150,9-8-103,8-9 164,7-9-83,5-7 94,2-5-88,0-2 74,-2 1-154,-5 7 73,-7 9-83,-8 12 85,-20 9 36,1 0-1,-1-1 1,0 1-1,1 0 1,-1 0-1,1 0 1,-1 0-1,0 0 1,1 0-1,-1 0 1,0 0-1,1 1 1,-1-1-1,0 0 1,1 0-1,-1 0 1,0 0-1,1 0 1,-1 1-1,0-1 1,1 0-1,-1 0 1,0 0-1,1 1 1,-1-1-1,0 0 1,0 0-1,1 1 1,-1-1-1,0 0 1,0 1-1,0-1 4,0 17 69,-12 15-42,-10 8 113,-8 7-72,-6 5 92,-4 1-137,1-3 60,4-3-106,5-7 55,7-9-85,10-10 97,10-13-40,10-14 116,12-15-96,9-13 98,11-13-92,7-9 46,8-8-136,4-2 93,4 0-136,2 4 94,-2 6-115,-4 8 135,-7 8-79,-8 9 128,-9 7-82,-10 7 113,-8 7-106,-9 6 99,-5 4-94,-4 2 83,-3 3-109,-5 5 79,-17 15-101,-2 4 122,-1 1-102,4-2 87,7-7-100,8-8 123,11-10-74,10-10 51,12-14-50,12-14 107,11-14-115,9-15 46,8-13-61,4-9 80,3-7-128,-2-2 114,-3 0-102,-6 5 113,-8 10-108,-9 13 90,-13 17-176,-12 22 87,-14 22-52,-4 7-4,-12 17-16,-17 26-42,-15 22 177,-13 17-12,-8 12 182,-9 9-80,0-1 43,2-4-82,7-11-14,10-14-76,14-18 64,16-21-72,16-24 68,19-27-68,17-26 77,16-30-70,12-27 87,9-27-100,6-20 115,4-19-128,0-5 94,-2-2-188,-5 12 129,-8 18-120,-12 27 89,-15 30-74,-18 33 162,-13 41-77,-5 7 16,3 5 30,1 0 0,-1 1-1,1-1 1,0 1 0,0-1 0,-1 1 0,1 0 0,0-1 0,0 1 0,1 0 0,-2 1-4,-43 51-6,-17 28 92,-15 25-72,-11 15 81,-8 13-88,-2 2 45,1-1-80,6-11 68,10-13-60,13-21 54,14-20-80,16-24 107,16-25-117,23-22 56,0 0 1,0 0 0,0 0-1,0-1 1,0 1-1,0 0 1,0 0-1,0 0 1,0 0-1,0 0 1,0-1-1,0 1 1,0 0-1,-1 0 1,1 0-1,0 0 1,0 0-1,0-1 1,0 1-1,0 0 1,0 0 0,0 0-1,0 0 1,0 0-1,-1 0 1,1 0-1,0 0 1,0-1-1,0 1 1,0 0-1,0 0 1,-1 0-1,1 0 1,0 0-1,0 0 1,0 0-1,0 0 1,0 0 0,-1 0-1,1 0 1,0 0-1,0 0 1,0 0-1,0 0 1,-1 0-1,1 0 1,0 0-1,0 0 1,0 0-1,0 0 1,0 1-1,0-1 1,-1 0-1,1 0 1,0 0 0,0 0-1,0 0 1,0 0-1,0 0 1,0 0-1,0 1 1,-1-1-1,1 0 1,0 0-1,0 0 1,0 0-1,0 0 1,0 1-1,10-26-29,17-21 46,15-21-69,13-16 76,10-13-89,5-9 101,3-7-68,-4 1 68,-6 3-66,-11 12 77,-12 15-88,-16 20 73,-22 56-42,-1 1 1,0-1 0,0 0-1,0 0 1,0-1 0,-1-1 9,1 7 1,-1 0 0,0 0-1,0-1 1,0 1 0,0-1 0,0 1 0,0 0 0,0-1 0,0 1 0,0 0 0,0-1 0,0 1 0,-1 0 0,1-1 0,0 1 0,0 0 0,0-1 0,0 1 0,0 0 0,-1-1 0,1 1 0,0 0 0,0 0 0,-1-1 0,1 1 0,0 0 0,0 0 0,-1 0 0,1-1 0,0 1 0,-1 0 0,1 0 0,0 0 0,-1 0 0,1-1 0,0 1 0,-1 0 0,1 0 0,0 0 0,-1 0 0,1 0 0,0 0 0,-1 0 0,1 0 0,-1 0-1,-2 2-7,0-1 0,0 0 0,0 1 0,0 0 0,1 0 1,-1-1-1,0 2 0,1-1 0,-1 0 7,-41 41 27,-16 26-55,-12 18 119,-9 14-109,-1 8 121,0 2-82,7-6 26,9-11-63,10-16 44,14-17-231,13-20 103,14-19-60,12-18 104,5-6 0,10-16-51,11-17 243,11-20-57,9-15 79,7-13-78,5-6 44,4-5-127,-1 1 44,-2 5-74,-6 9 26,-9 12-169,-12 17 112,-15 19-116,-14 31 179,0 0 0,0 0 0,1-1 0,-1 1-1,0 0 1,0 0 0,0-1 0,0 1 0,0 0 0,0 0 0,0 0-1,1-1 1,-1 1 0,0 0 0,0 0 0,0-1 0,0 1 0,0 0-1,0 0 1,0-1 0,0 1 0,0 0 0,0 0 0,-1-1 0,1 1-1,0 0 1,0 0 0,0-1 0,0 1 0,0 0 0,0 0 0,0-1-1,-1 1 1,1 0 0,0 0 0,0 0 0,0 0 0,0-1 0,-1 1-1,1 0 1,0 0 0,0 0 0,0 0 0,-1 0 0,1-1 0,0 1-1,0 0 1,-1 0 0,1 0 1,-22 13-47,-17 19 178,-16 22-100,-10 17 106,-9 15-73,-1 9-5,1 8-74,6-3 93,9-8-126,12-14 84,12-20-64,14-22 54,14-24-62,14-23 103,14-23-96,12-17 77,12-18-88,9-9 62,7-8-56,2-2 43,2 0-60,-3 6 102,-5 7-78,-9 10 54,-11 11-62,-13 12 93,-13 15-122,-11 26 64,0 1 0,0-1 1,0 1-1,0-1 1,0 1-1,0-1 0,0 1 1,0-1-1,0 1 1,0-1-1,0 1 0,0-1 1,0 1-1,0-1 1,0 1-1,-1-1 0,1 1 1,0-1-1,0 1 0,0-1 1,-1 1-1,1 0 1,0-1-1,-1 1 0,1-1 1,0 1-1,-1-1 0,0 2-7,0-1 1,0-1-1,0 1 0,0 0 0,0 1 0,-1-1 0,1 0 1,0 0-1,0 0 0,0 1 0,0-1 0,0 0 1,0 1-1,0-1 0,1 1 0,-1-1 0,0 1 7,-30 21-34,-12 19-160,-9 17 82,-8 17-48,-6 11 95,-2 10 1,0 4 190,2 2-48,7-6 72,9-8-77,11-11-32,13-14-171,13-14 62,12-46 42,1 1 0,-1 0-1,1-1 1,0 1 0,0-1-1,1 1 1,-1-1 0,1 3 26,-1-5-5,1 0 1,-1 0 0,1 1 0,-1-1-1,1 0 1,-1 0 0,1 0-1,0 0 1,-1 0 0,1 0-1,0 0 1,0 0 0,0 0-1,0 0 1,0 0 0,0-1-1,1 2 5,-1-2-12,1 1-1,-1-1 0,1 1 1,0-1-1,0 1 0,-1-1 0,1 0 1,0 0-1,0 1 0,0-2 0,-1 1 1,1 0-1,2 0 13,1-1-1,1-1-1,-1 1 1,1-1 0,-1 0-1,4-2 2,36-24-22,6-14 122,4-15-66,2-11 121,1-10-88,-1-5 10,-1-1-68,-5 5 26,-6 10-96,-8 14 25,-10 17-40,-14 19 45,-11 17-7,-4 4 3,-13 17 96,-15 20-10,-10 16 83,-9 13-35,-4 10 44,-4 5-123,3-1 55,4-3-134,7-11 72,10-12-138,12-17 149,13-15-76,7-24 53,1 0 0,0 0 1,0 0-1,0 1 0,0-1 1,0 0-1,0 0 0,0 0 0,0 1 1,0-1-1,0 0 0,0 0 0,0 0 1,0 1-1,0-1 0,0 0 1,0 0-1,0 0 0,0 1 0,0-1 1,0 0-1,1 0 0,-1 0 1,0 0-1,0 1 0,0-1 0,0 0 1,0 0-1,0 0 0,1 0 1,-1 0-1,0 1 0,0-1 0,0 0 1,0 0-1,1 0 0,-1 0 1,0 0-1,0 0 0,0 0 0,0 0 1,1 0-1,-1 0 0,0 0 0,0 0 1,0 0-1,1 0 0,-1 0 1,0 0-1,0 0 0,1 0-1,18-11 35,12-15 144,13-17-94,10-13 54,9-12-98,6-7 55,5-7-113,-1 0 21,-3 1-142,-8 8 65,-11 9-176,-14 15 46,-16 15-87,-15 18 169,-7 16 114,1 0 0,-1 0-1,1-1 1,-1 1 0,1 0-1,-1 0 1,1 0 0,-1 0 0,1 0-1,0 0 1,-1 0 0,1 0 0,-1 0-1,1 0 1,-1 0 0,1 0 0,-1 0-1,1 1 1,0-1 0,-1 0-1,1 0 1,-1 0 0,1 1 0,0-1-1,-1 0 1,1 0 0,-1 1 0,1-1-1,0 1 8,-29 19-10,-14 16-26,-12 13 174,-8 11-31,0 5 122,2-1-74,8-7 112,11-10-115,12-15 27,15-21-103,15-11-74,0 0 1,0-1 0,-1 1 0,1 0-1,0 0 1,0 0 0,0-1-1,0 1 1,-1 0 0,1 0 0,0 0-1,0-1 1,0 1 0,0 0 0,0 0-1,0-1 1,0 1 0,0 0-1,0 0 1,0-1 0,0 1 0,0 0-1,0 0 1,0-1 0,0 1 0,0 0-1,0 0 1,0-1 0,0 1-1,0 0 1,0 0 0,0-1 0,1 1-1,-1 0 1,0 0 0,0 0 0,0-1-1,0 1 1,0 0 0,1 0-1,-1 0 1,0 0 0,0-1 0,0 1-3,18-34 17,17-23 8,18-23-99,15-17 51,13-15-124,8-9 62,4-6-88,-1 3 115,-3 6-91,-8 11 132,-11 14-66,-12 17 153,-13 17 25,-14 16 121,-14 16-81,-12 16 61,-11 16-147,-11 13-5,-9 11-145,-7 10 117,-5 6-109,-1 2 133,0-1-114,4-4 140,5-7-106,6-10 98,8-12-111,16-13 54,0 0-1,0 0 1,0 0-1,0 0 1,0 0 0,-1 0-1,1 0 1,0 1 0,0-1-1,0 0 1,0 0 0,-1 0-1,1 0 1,0 0-1,0 0 1,0 0 0,-1 0-1,1 0 1,0 0 0,0 0-1,0 0 1,0 0 0,-1 0-1,1 0 1,0 0-1,0 0 1,0 0 0,-1 0-1,1 0 1,0 0 0,0 0-1,0 0 1,0-1 0,-1 1-1,1 0 1,0 0-1,0 0 1,0 0 0,0 0-1,0 0 1,-1-1 0,1 1-1,4-14-83,9-13 68,12-15-69,11-11 84,10-11-81,8-6 72,7-4-125,4 0 102,-1 3-108,-5 8 105,-8 9-106,-14 14 162,-15 19-131,-17 17 116,-4 6-6,-14 20-73,-17 21 136,-19 23-77,-13 18 112,-12 17-124,-5 11 124,-2 11-122,3 4 120,6 0-45,9-8 107,13-11-83,17-17 66,28-74-134,1 0 0,0 1-1,1 2-6,2-13 14,1 0 0,0 0 0,0-1-1,0 1 1,1 0 0,1 6-14,-2-10-3,1-1-1,0 1 1,0 0 0,0-1 0,0 1-1,1-1 1,-1 1 0,1-1-1,-1 0 1,1 1 0,0-1 0,0 0-1,0 0 4,0 0 6,0 0-1,1 0 1,-1 0-1,1-1 0,-1 1 1,1-1-1,0 0 1,-1 0-1,1 0 1,0 0-1,0 0 1,0-1-6,3 2-5,1-2 1,-1 1-1,0-1 1,1 0-1,-1 0 1,4-1 4,4-1 19,-1-1-1,1 0 1,3-2-19,49-18-61,4-8 109,1-4-128,-4 0 93,-5 1-94,-10 7 101,-13 10-96,-14 12 113,-25 6-39,0-1 0,1 0 0,-1 0 1,1 0-1,-1 1 0,0-1 0,1 0 0,-1 0 1,1 1-1,-1-1 0,0 0 0,1 0 0,-1 1 1,0-1-1,0 0 0,1 1 0,-1-1 0,0 0 1,0 1-1,1-1 0,-1 1 0,0-1 0,0 0 1,0 1-1,0-1 0,1 1 0,-1-1 0,0 1 1,0-1-1,0 0 0,0 1 0,0-1 0,0 1 1,0 0 1,-1 2 5,0 0-1,1 1 1,-1-1 0,0 0 0,-1 1 0,1-1 0,-2 3-5,-25 42-21,-14 17 82,-15 15-41,-7 10 62,-6 7-54,0 1 17,3-3-52,6-9 5,10-9-24,11-14 24,13-14-112,15-15 117,12-34-8,-1 1 1,1 0-1,0 0 1,0 0-1,0 0 0,0 0 1,0 0-1,0 0 1,0 0-1,0-1 0,0 1 1,0 0-1,1 0 1,-1 0-1,0 0 0,0 0 1,1-1-1,-1 1 0,1 0 1,-1 0 4,1 0-1,-1-1 0,1 0 1,-1 1-1,1-1 0,0 1 0,-1-1 0,1 0 1,0 1-1,-1-1 0,1 0 0,0 0 0,-1 0 1,1 0-1,0 1 0,0-1 0,-1 0 1,1 0-1,0 0 0,0-1 0,-1 1 0,1 0 1,0 0 0,29-10-76,10-12 110,10-11-106,5-9 110,3-6-70,0-4 86,1-1-88,-5 4 102,-5 4-106,-8 9 80,-8 8-81,-10 11 116,-11 13-81,-12 3 6,0 2-1,0-1 0,0 0 1,1 0-1,-1 0 0,0 0 1,0 0-1,0 0 0,0 0 1,0 0-1,0 1 0,0-1 1,0 0-1,1 0 0,-1 0 1,0 0-1,0 0 0,0 1 1,0-1-1,0 0 0,0 0 1,0 0-1,0 0 0,0 1 1,0-1-1,0 0 0,0 0 1,0 0-1,0 0 0,0 0 1,0 1-1,0-1 0,0 0 1,0 0-1,0 0 0,0 0 1,0 1-1,0-1 0,-1 0 1,1 0-1,0 0 0,0 0 1,0 0-1,0 0 0,0 1-1,-10 16 15,-10 10 69,-7 10-76,-7 6 80,-3 6-80,-2 1 52,1 1-81,3-4 69,7-4-135,6-6 86,10-8-105,7-7 66,5-22 34,0 1 0,0 0 0,1-1 0,-1 1-1,0 0 1,0-1 0,0 1 0,0 0 0,0-1-1,1 1 1,-1-1 0,0 1 0,1 0 0,-1-1 0,0 1-1,1-1 1,-1 1 0,1-1 0,-1 1 6,14 3-12,6-8-51,7-8 102,4-7-36,2-4 98,1-3-53,-1-2 85,0 1-87,-3 1 8,-3 3-96,-5 3 32,-4 7-108,-7 6 74,-7 8-83,-8 8 88,-8 9-54,-8 7 110,-8 7-95,-6 6 152,-6 5-80,-4 4 64,-2 0-80,1-2 88,1-5-92,6-8 102,5-8-124,8-8 84,9-9-148,10-7 60,8-7-116,9-7 122,8-8-95,6-4 141,4-6-59,2-3 115,1-3-39,-1 1 91,-4 2-50,-3 3 37,-4 5-85,-5 6 53,-5 5-159,-3 6 91,-4 5-128,-2 3 109,-3 3-90,-3 4 138,-3 9-59,-16 15 115,-5 7-57,-5 2 86,-1-1-59,1-6 56,3-6-43,4-6 32,4-6-113,6-5 33,5-4-99,4-4 33,4-1-42,2-1 112,3-1-6,1 0 110,4 0-45,4 0 77,3-1-94,13-3 39,2 1-88,1 2 60,-3 2-86,-4 4 79,-2 7-100,-5 4 105,-2 6-117,-3 3 100,-2 2-67,-3-3 103,-1-2-57,-2-5 104,-1-5-56,-2-5 48,1-2-115,-1-3 53,1-2-180,-1 0 77,2-4-78,0 0 102,2-2-106,-1 0 202,4 1-106,3-1 94,2-1-70,13-6 115,2 0-126,0 1 86,-2 2-83,-3 1 79,0 0-117,-1 1 62,0-1-114,0 1 77,-1 2-92,-3 2 81,-3 4-62,-6 4 121,-4 7-54,-5 6 105,-6 7-46,-5 3 83,-4 4-77,-2 0 62,0-1-139,1-1 76,3-3-83,4-4 49,3-5-91,7-5 138,6-6-108,6-7 118,7-7-52,7-8 102,5-10-111,6-9 83,3-8-119,2-5 24,-1-2-142,-2 6 65,-4 7-167,-9 10 109,-9 14-19,-16 17 165,0-2 1,0 1-1,0 0 1,0 0 0,0 0-1,0 0 1,0 0-1,0 0 1,0-1-1,0 1 1,0 0 0,0 0-1,1 0 1,-1 0-1,0 0 1,0 0-1,0 0 1,0-1 0,0 1-1,0 0 1,0 0-1,0 0 1,1 0 0,-1 0-1,0 0 1,0 0-1,0 0 1,0 0-1,0 0 1,1 0 0,-1 0-1,0 0 1,0 0-1,0 0 1,0 0 0,0 0-1,0 0 1,1 0-1,-1 0 1,0 0-1,0 0 1,0 0 0,0 0-1,0 0 1,0 0-1,1 0 1,-1 0-1,0 0 1,0 1 0,0-1-1,0 0 1,0 0-1,0 0 1,0 0 0,-7 14-4,-12 14 181,-10 14-79,-7 10 63,-6 7-78,-2 3-34,1 1-77,1-4 16,5-6-49,7-8 66,8-8-96,9-12 133,12-11-50,1-14 10,0 0 0,0 1 0,1-1 0,-1 0 0,0 0 0,0 0 0,1 1 0,-1-1 0,0 0 0,1 0 0,-1 0 0,0 0 0,0 0 0,1 0 0,-1 0 0,0 0 0,1 0 0,-1 0 0,0 0 1,1 0-1,-1 0 0,0 0 0,1 0 0,-1 0 0,0 0 0,0 0 0,1 0 0,-1 0 0,0 0 0,1 0 0,-1-1 0,0 1-2,21-13 20,9-13 72,8-14-113,6-8 6,5-8-136,1-3 53,-1 0-44,-5 4 56,-5 7-26,-10 10 130,-9 14-44,-12 15 66,-11 18-71,-12 16 107,-10 16-79,-10 9 54,-6 9-15,-3 2 60,1-1-81,2-5 73,5-6-70,8-11 30,8-9-56,8-13 52,9-10-73,9-11 68,9-8-87,6-8 90,6-4-92,3-2 74,0 0-70,-1 3 40,-4 4-116,-5 6 126,-5 6-162,-7 5 10,-4 4-212,-4 2-1684,-2 0 879,0-1-4967</inkml:trace>
  <inkml:trace contextRef="#ctx0" brushRef="#br18" timeOffset="19117.837">8052 453 2216,'0'0'0,"-1"1"-872,0 2 654,-1 1-1027</inkml:trace>
  <inkml:trace contextRef="#ctx0" brushRef="#br19" timeOffset="19537.385">8105 542 3593,'0'0'0,"1"0"864,3-4 308,4-6-1395,12-18 288,4-8-216,1-3 28,-2 1-36,-4 8 66,-3 10-66,-4 12 106,-12 8 49,1 0 1,-1 0-1,0 0 0,1 0 0,-1 0 1,0 0-1,1 0 0,-1 1 0,0-1 1,1 0-1,-1 0 0,0 0 0,0 0 1,1 0-1,-1 1 0,0-1 1,0 0-1,1 0 0,-1 1 0,0-1 1,0 0-1,0 0 0,1 1 0,-1-1 1,0 0-1,0 1 0,0-1 0,0 0 1,0 0-1,1 1 4,3 17 29,-2 11 102,-3 7 70,0 5-15,0 0 52,2 0-57,3-4-39,2-6-36,4-7-24,4-8-44,4-10-1,3-8-22,4-9 31,1-8 9,2-6 92,1-6 59,1-1 74,-2-1-21,0 1 33,-3 4-128,-3 4-9,-2 7-135,-6 6 49,-4 12-117,-7 8 86,-7 12-161,-6 11 83,-6 9-365,-4 5-1234,-2 1 286,-1-2-849,4-10 289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06:38:49.8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28 335 272,'0'0'519,"0"0"-14,0 0-27,0 0 0,0 0-36,1-17 1412,6-13-1677,-2-1 1,0 1 0,-3-1 0,0 0 0,-2 0 0,-1-4-178,0 25 61,1 4-10,0 0-1,0 0 0,-1 0 1,0 0-1,0 0 1,-1 0-1,1 1 0,-1-1 1,0 0-1,-1 1 0,1-1 1,-1 1-1,0 0 0,-2-3-50,4 8 116,1 0-40,0 0-30,0 5-50,1 1-1,-1-1 1,1 0 0,1 0 0,-1 1-1,1-1 1,0 2 4,3 6-6,69 241-214,-64-224 164,5 17-215,-3 1-1,3 22 272,-12-55-23,-2-1 1,1 1-1,-2 0 0,0 0 0,-1 0 0,0-1 0,-2 1 1,1 0-1,-2-1 0,-1 6 23,4-19-3,0 0 1,1 0-1,-1 1 0,0-1 1,1 0-1,-1 0 0,0 0 1,0 0-1,0 0 0,0 0 1,0 0-1,0 0 0,0 0 1,0-1-1,0 1 0,-1 0 1,1-1-1,0 1 0,-1 0 1,1-1-1,0 0 0,0 1 1,-1-1-1,0 0 3,-39 0-378,35 0 292,1-1 0,-1 1 0,1 0 0,0 1 0,-5 0 86,-19 13-72,14-5 121,13-13 367,2 4-397,0-1 0,1 1 0,-1-1 0,0 1 0,0-1 0,1 1-1,-1-1 1,0 1 0,1-1 0,-1 1 0,0-1 0,1 1 0,-1-1 0,1 1 0,-1 0 0,1-1 0,-1 1 0,1 0 0,-1-1 0,1 1-1,-1 0-18,13-6 43,0 1-1,0 0 0,0 1 0,0 0 0,1 1 1,10-1-43,-22 4 5,9-1 21,1 0 1,-1 0-1,0 1 0,1 1 0,-1 0 0,7 1-26,22 2 121,-11-4 35,1-2 1,-1-2 0,0-1 0,0 0 0,15-7-157,-25 7-35,-19 5-11,1 0 0,-1 0 0,0 0 0,0 0 0,0 0 0,1 0 0,-1 0 0,0 0-1,0 0 1,0 0 0,1 0 0,-1 0 0,0 0 0,0 0 0,0 0 0,0 0 0,1 0 0,-1 0 0,0 0 0,0 0 0,0 0 0,0 0 0,1 0-1,-1 1 1,0-1 0,0 0 0,0 0 0,0 0 0,0 0 0,1 0 0,-1 1 0,0-1 0,0 0 0,0 0 0,0 0 0,0 0 0,0 1 0,0-1-1,0 0 1,0 0 0,0 0 0,0 1 46,0-1-159,0 1-1342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06:35:46.6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261 4796 4097,'45'0'1132,"-44"-1"-1048,1 0 0,0 0 0,0 0 0,-1 0 0,1 0 0,-1 0 0,1-1 0,-1 1 0,1 0 0,-1-1 0,0 0 0,0 1 0,0-1 0,0 1 1,0-1-1,0 0 0,0 0-84,4-6-58,26-30-603,-18 23 489,0-2 1,-1 1-1,8-16 172,13-30 1332,0-1-623,21-28-709,-42 72-2,2 1-1,0 0 1,1 1 0,0 1-1,1 0 1,15-10 2,8-3 25,1 1 0,2 2-1,42-20-24,-65 38 7,0 0-1,1 1 0,0 0 0,0 2 0,1 1 0,-1 0 1,1 1-1,0 2 0,0 0 0,12 1-6,2 3 47,-1 1-1,0 1 1,-1 2 0,1 1-1,-1 2 1,-1 1 0,0 2-1,-1 1 1,0 1 0,-1 2-1,10 7-46,220 158 343,-175-127-285,2-4 1,3-5-1,48 18-58,-117-55 34,0-1 0,0-1 1,0-1-1,1-1 0,0 0 1,9-1-35,-17-3 27,0-1 1,0 0-1,1-1 0,-1 0 1,0-1-1,0-1 1,0 0-1,0-1 1,-1 0-1,8-5-27,32-15 96,-2-3-1,0-2 1,-2-3 0,-1-1 0,19-20-96,-36 29 16,83-67-22,5 4 0,10 2 6,-114 76 1,-1 2 1,2 0 0,-1 0 0,1 1 0,0 1-1,0 1 1,1 1 0,-1 0 0,1 1-1,3 0-1,1 2 3,-1 0-1,1 1 1,0 2-1,-1 0 1,0 1-1,0 1 1,0 1-1,2 1-2,40 18 40,29 17-40,-53-22 18,1-2 0,0-2 0,1-2 0,1-1-1,13 1-17,1-5 73,22 4 50,0 3 0,61 22-123,-129-35 6,24 9 26,1-1-1,1-2 1,13 1-32,-37-8 5,1-1-1,0 0 1,-1-1-1,1-1 1,0 0 0,-1 0-1,1-1 1,-1 0-1,1-1 1,-1 0 0,0-1-1,3-2-4,68-36 20,-2-3 0,-1-4 1,20-20-21,-95 66 1,41-28-6,1 3 0,2 2 1,1 2-1,0 2 1,11-1 4,-50 19 3,0 1 0,1 0-1,-1 1 1,1 0 0,0 0 0,0 1 0,-1 1 0,1 0-1,0 0 1,0 1 0,0 1 0,-1 0 0,1 0 0,0 1-1,-1 0 1,0 1 0,0 0 0,0 0 0,0 2 0,-1-1-1,0 1 1,0 0 0,0 1 0,7 7-3,21 23 8,-1 1 1,29 42-9,-12-14 14,0 1 36,-28-34-42,0-2 1,2-1-1,1-1 0,22 17-8,-41-39 6,0 0 1,1-1-1,0 0 0,0 0 0,1-1 1,0 0-1,0-1 0,0-1 0,0 1 1,0-2-1,1 1 0,-1-2 0,1 1 1,-1-2-1,1 1 0,0-2 0,-1 0 1,4 0-7,9-4 10,0 0 1,0-2 0,-1 0 0,0-2 0,-1-1 0,1 0 0,-2-2 0,4-3-11,38-26 112,56-50-112,-25 18 23,-61 48-22,18-13 5,1 2 0,2 2 1,13-4-7,-50 30 0,1 0 1,-1 1-1,1 0 1,1 2-1,-1 0 1,1 1-1,0 1 1,0 1-1,0 1 1,0 0-1,0 2 1,15 1-1,25 9 8,0 2 1,-1 3 0,0 2-1,50 24-8,-81-29 7,25 15-7,-39-19 3,0-2-1,0 1 1,1-2-1,0 0 0,0 0 1,1-1-1,0-1 0,0-1 1,0 0-1,2 0-2,-4-3 11,0 0 0,1-1 0,-1 0-1,0-1 1,1 0 0,-1-1 0,0-1 0,11-4-11,-3-1 31,-1-1 1,0-1-1,-1-1 0,17-13-31,26-21 106,97-67-26,-127 93-114,2 0 1,1 2-1,34-12 34,-56 26 7,0 0-1,1 1 1,0 0-1,-1 2 0,1-1 1,0 1-1,0 1 0,0 1 1,0 0-1,-1 1 1,1 0-1,0 1 0,-1 0 1,0 1-1,0 1 1,0 0-1,1 1-6,30 17 74,0 1 1,-2 3 0,-1 1-1,4 6-74,-6-6 28,21 19-2,-27-20 31,19 11-57,-41-31-90,0 0-1,0-1 1,1-1 0,-1 0-1,1-1 1,0 0 0,4 1 90,-12-4-185,0-1 1,0 1 0,0-1-1,0 1 1,0-1-1,0 0 1,0-1 0,0 1-1,0-1 1,-1 0 0,1 0-1,3-1 185,11-10-1693</inkml:trace>
  <inkml:trace contextRef="#ctx0" brushRef="#br0" timeOffset="-6010.067">9 517 1320,'-9'14'3613,"9"-14"-3582,0 0 1,0 0-1,0 1 0,0-1 0,0 0 0,0 0 0,0 1 0,0-1 0,1 0 0,-1 0 0,0 1 1,0-1-1,0 0 0,0 0 0,0 0 0,0 1 0,0-1 0,1 0 0,-1 0 0,0 0 0,0 0 1,0 1-1,1-1 0,-1 0 0,0 0 0,0 0 0,0 0 0,1 0 0,-1 0 0,0 0 0,0 1 1,1-1-1,-1 0 0,0 0-31,2 0 74,1 0 1,-1 0-1,0 0 1,1 0 0,-1 0-1,0-1 1,0 1-1,1-1 1,-1 1-1,0-1 1,0 0-1,0 0-74,19-9 194,-1 0-1,0-2 0,-1 0 0,0-2 0,1-1-193,9-7 216,44-31-19,3 3-1,40-19-196,71-21 214,-130 63-50,-47 23-155,1-1-1,-1 2 1,1-1-1,-1 2 1,1-1 0,0 1-1,0 1 1,0 0 0,0 1-1,0 0 1,0 0-1,0 1 1,0 1 0,-1 0-1,1 0 1,0 1 0,-1 0-1,1 1 1,4 2-9,6 4 10,1 0 0,-1 2 0,0 0 0,-2 1 0,1 1 0,2 4-10,43 43 95,45 55-95,-49-48 46,41 32-46,-78-81 20,0-1 0,2-1 0,0-1 0,1-1-1,0-1 1,1-2 0,0 0 0,11 1-20,-19-8 34,0-1 1,0-1-1,1-1 0,0 0 1,-1-2-1,8-1-34,40-4 88,15-5-88,-54 7 6,30-8 61,1-3-1,-2-2 1,0-3 0,-1-3-1,11-7-66,63-32 94,-3-6 0,-3-6 0,6-11-94,-44 25 13,24-15 29,6 3-42,-81 51 4,1 2 1,1 1-1,1 2 1,0 2-1,18-3-4,-38 11 2,1 2-1,-1 0 1,1 2 0,-1 0-1,1 1 1,-1 1 0,1 0-1,-1 2 1,2 0-2,-6 1 1,-1 0 1,1 1-1,-1 0 0,0 1 1,0 1-1,0 0 0,-1 1 1,0 0-1,-1 1 0,0 1 1,10 9-2,-6-3-5,-2 1 1,0 0 0,0 1 0,8 16 4,39 80 40,3 4 29,-54-103-67,1-1 0,0 0 1,1 0-1,0-2 0,1 0 1,1 0-1,0-1 0,1 0 1,0-2-1,0 0 0,1 0 1,0-2-1,0 0 0,1 0 1,0-2-1,4 1-2,-6-2-9,3 2 45,1 0-1,0-2 0,0 0 1,0-1-1,1-1 0,-1-1 1,1-1-36,58-1 176,-49 1-159,0-1 0,10-2-17,-29 2 3,0-1 0,0 0 0,-1-1 0,1 0 0,-1 0 0,0-1 0,0 0 0,7-5-3,24-20 126,-1-1-1,-1-1 1,-2-3 0,10-13-126,10-9 77,11-5-77,95-66 42,-127 104-47,0 1 0,1 1 0,36-14 5,-64 32-3,1 0 1,0 0-1,0 1 0,1 0 0,-1 0 0,0 1 1,1 1-1,-1 0 0,0 0 0,1 0 1,-1 1-1,0 1 0,1 0 3,17 5 2,-1 1-1,0 1 1,17 9-2,13 5-12,9 4 27,-1 2 0,-1 4 0,40 28-15,-4 5 21,70 64-21,-110-78-19,-31-26 19,28 19 0,-44-37 1,0 0-1,0-1 1,1 0 0,0-1-1,0-1 1,13 4-1,-4-3 2,-1-1-1,1-1 1,1-2 0,-1 0-1,0-1 1,0-1 0,1-1-1,-1-1 1,0-1 0,0 0-1,0-2 1,-1-1 0,0-1-1,0-1 1,0 0 0,-1-2-1,0 0 1,-1-1 0,0-1-1,1-2-1,61-45 9,-3-4 0,-2-3 0,20-27-9,-59 53 10,2 2 0,1 1 0,3 2 0,15-8-10,-37 29-7,0 1 1,0 1-1,2 1 0,-1 1 0,1 1 0,2 1 7,-11 4 0,1 1 1,0 0-1,0 1 0,0 0 0,1 1 0,-1 1 0,0 0 0,0 1 0,0 1 0,7 2 0,108 28 259,105 41-259,-215-66 5,0 2 0,0 0 0,-1 2 0,0 0 0,-1 1-1,-1 0 1,10 10-5,15 16-128,-2 2 0,7 13 128,-41-47-548,0 1-1,0-1 0,0-1 0,0 1 0,4 1 549,4-3-2081</inkml:trace>
  <inkml:trace contextRef="#ctx0" brushRef="#br0" timeOffset="2945.198">4263 1850 968,'0'-1'448,"0"-1"-416,0 0-288,0 0-216</inkml:trace>
  <inkml:trace contextRef="#ctx0" brushRef="#br0" timeOffset="5329.325">4256 1805 2336,'-2'-4'610,"-1"-1"0,1 1 0,-1 1 0,0-1 0,0 0 0,-2 0-610,-3-4 279,-1 0 0,-1 1-1,1 0 1,-1 1-279,-62-32-443,67 36 443,-1 0 1,0 0-1,-1 1 1,1 0-1,0 0 0,0 0 1,0 1-1,-1 0 1,1 0-1,0 1 0,0-1 1,-1 1-1,1 1 0,0-1 1,0 1-1,-5 2 0,-3 1 29,-6 2 9,0 1-1,0 0 1,1 2 0,0 0 0,-3 4-38,-5 2 100,-24 11-100,20-15 108,-1-1 0,0-1-1,-1-2 1,0-1 0,-30 2-108,29-5 592,-33 0-592,55-4 40,-1-1 1,0 0-1,0-1 1,1-1-1,-1 0 1,-8-3-41,-5-1 106,0 1 0,-1 1 1,0 2-1,0 1 0,0 0 0,-19 3-106,-21-2-34,29 2 85,1 1 0,0 3 0,-30 6-51,-19 3 115,-99 16-89,108-16 16,52-12-3,0-1 1,1 0 0,-1-2-1,0-1 1,0-1 0,1-1-1,-22-7-39,-13 0-8,11 5 16,0 2 1,0 3-1,-32 3-8,-64-2 39,21-7-51,-138-5-15,235 13 24,0 1 0,0 1-1,0 1 1,1 1 0,-1 2-1,1 0 1,1 2-1,-1 0 1,2 2 0,-1 1-1,2 1 1,-1 0 0,2 2-1,0 1 1,1 0 0,0 2-1,1 0 1,1 1-1,1 1 1,1 0 0,-5 11 3,-9 11 4,-4 8-1,2 1 1,-18 38-4,42-72 1,1-1 1,0 1-1,2 1 0,0-1 0,1 1 0,0 0 0,2 0 0,0 0 0,1 0 1,0 0-1,2 3-1,0-16-3,0-1 0,0 1 0,0-1 0,0 0 0,1 1 0,0-1 0,0 0 0,0 0 0,0 0 0,1 0 0,0-1 0,0 1 0,0 0 0,0-1 0,0 0 0,0 0 0,1 0 0,0 0 0,1 0 3,11 7-2,1 0 0,0-1 0,1-1-1,0 0 3,4 1-2,108 55-18,19 9 72,-114-59-33,1-1 0,0-1 0,16 1-19,1-2 4,0 3 1,-1 2-1,22 11-4,-16-1-4,-14-6-9,1-1 0,1-2-1,37 8 14,-73-24 1,-1 1-1,1-1 1,-1-1-1,1 0 0,0 0 1,-1-1-1,1 0 0,-1-1 1,0 0-1,7-2 0,10-5 4,0-2 0,23-12-4,-21 9 7,31-10-7,-49 20 0,0 1 1,0 1-1,0 0 0,0 0 1,0 1-1,1 1 0,-1-1 1,2 2-1,5 0 3,-1 2 0,1 0 0,0 1-1,-1 1 1,0 0 0,0 1 0,0 1 0,3 2-3,27 17 45,43 31-45,-48-28 13,2-3 0,12 4-13,-33-20 9,2 0 0,-1-1-1,1-1 1,1-2 0,-1 0-1,1-2 1,0-1 0,0 0-1,0-2 1,16-2-9,13 1 91,1 3-1,-2 2 1,46 10-91,-55-10 43,1-2-1,-1-1 1,1-3 0,0-2 0,-1-1-1,0-3 1,33-9-43,-56 14 11,0 0 0,1 1-1,-1 1 1,0 1 0,0 1 0,0 0 0,13 5-11,58 5 39,-80-12-35,0-1 1,0 0 0,1 0 0,-1-1-1,0-1 1,-1 0 0,1-1 0,0 0-1,5-3-4,15-9-7,-1 0 0,20-14 7,23-23-12,-42 29 13,0 2 0,1 2 1,8-3-2,-31 18-3,0 0 1,0 1-1,1 0 1,-1 1 0,1 0-1,0 1 1,0 0 0,0 1-1,0 0 1,0 1 0,0 0-1,0 1 1,5 0 2,-6 2-6,0 0 0,0 0 0,0 1 0,8 5 6,-10-5 3,-1 0 1,1-1 0,0 0 0,0 0 0,0-1 0,0 0 0,1 0 0,0-1-4,-6-1 5,-1 0-1,1 0 1,0-1 0,-1 1-1,1-1 1,0 0-1,-1 0 1,1 0 0,-1 0-1,1 0 1,-1 0-1,0-1 1,0 1 0,1-1-1,-1 0 1,0 0-1,0 1 1,-1-1 0,1 0-1,0-1 1,-1 1-1,1 0 1,-1 0 0,1-1-1,-1 1 1,0-1-1,0 1 1,0-2-5,5-11 18,0-1 0,-2 0 0,1-1 0,-2 1 0,1-7-18,5-87 12,-2 20-5,13-28 3,-8 55-89,-2-4 79,-10 57-4,0 0 0,-1 1 1,0-1-1,0 0 0,-1 1 1,0-1-1,-1 1 0,0-2 4,-9-39 62,11 44-76,-1 1 0,1-1 0,-1 0 0,-1 1 0,1-1 0,-1 1 1,1 0-1,-2 0 0,1 0 0,0 0 0,-1 1 0,-3-4 14,-8-7-8,0 1 1,-1 1-1,-2 0 8,-25-22 9,23 17-18,0-1 0,1-1 1,1-1-1,1-1 1,1 0-1,1-1 1,-10-20 8,17 25 9,4 9-2,-1 0 1,1 1-1,-2-1 1,-2-2-8,6 8-4,0 0 1,-1 1 0,1-1 0,-1 1 0,0 0 0,0 0-1,0 0 1,0 0 0,0 0 0,0 1 0,0-1 0,0 1-1,-1 0 1,-1 0 3,-160-40-46,159 41-205,-1-1 1,1 1 0,-1 0 0,1 0-1,-1 1 1,1-1 0,-1 2 0,1-1 0,0 1-1,-1 0 1,1 0 0,0 1 0,0-1-1,1 1 1,-1 1 0,-3 2 250,-17 9-2155</inkml:trace>
  <inkml:trace contextRef="#ctx0" brushRef="#br0" timeOffset="8595.449">7076 1617 3169,'0'-3'118,"-1"0"0,0 0 0,0-1 1,0 1-1,0 0 0,0 0 0,-1 0 1,1 0-1,-1 0 0,0 0 0,0 1 1,0-1-1,0 1 0,-1-1 0,1 1 1,-1 0-1,1-1 0,-2 1-118,-3-2 171,-1 0 0,0 1 0,0 0 0,-1 0 0,1 1-1,-1 0 1,-7-1-171,-23-3 401,0 2 0,-5 1-401,-2 2 113,-39-1 134,-12-6-247,80 7 13,1 0 0,-1 1 0,0 1 0,1 0 1,-1 1-1,1 1 0,0 1 0,0 0 0,0 1 0,0 1 0,-1 1-13,-4 3 58,0 1-1,1 1 1,0 0-1,1 2 1,1 0-1,0 1 1,-9 11-58,25-25 0,-164 175 4,140-145-7,2 1-1,1 1 0,1 1 0,-14 32 4,26-45 2,-39 88 51,43-93-43,0 0-1,2 1 0,0-1 0,0 1 0,1 13-9,2-19 5,1 0-1,0 0 0,1-1 0,0 1 1,1 0-1,0-1 0,1 1 0,0-1 1,1 0-1,0 0 0,0 0 0,1 0 1,0-1-1,1 0 0,0 0 0,0 0 0,3 1-4,-1-1 3,25 30-3,24 20 0,-30-27 8,-25-28 11,1 0 0,0 0-1,0 0 1,0 0 0,1-1-1,-1 1 1,1-1 0,0 0-1,0 0 1,0 0 0,0 0-1,0-1 1,1 0 0,-1 0-1,1 0 1,0 0-19,174 35 120,-79-13-50,6-3-70,-63-14 108,0-3 0,0-1 1,36-3-109,-42-1 22,0 1 1,0 2-1,-1 2 0,1 1 1,-1 2-1,9 3-22,-29-5 31,1-1 0,0-1 0,0-1-1,0 0 1,0-1 0,1-1 0,8-1-31,-19 0 12,1 0 0,0-1 1,0 1-1,-1-2 1,1 1-1,-1-1 1,1-1-1,-1 1 1,0-1-1,-1 0 0,1-1 1,-1 1-1,1-1 1,-2-1-1,1 1 1,0-1-1,2-4-12,21-29 16,-1-2 0,-2-1 0,-1-1 0,-3-1 0,11-31-16,-4 10-2,-16 39 1,-2 1-1,0-1 1,-2-1-1,-1 0 1,-1 0-1,1-11 2,-7 23 38,0 0 0,0 0 0,-2 1 0,0-1 0,0 0 0,-2 1 0,1-1 0,-2 1 0,-5-14-38,1 5-18,5 10 2,-1 0-1,-1 1 1,0-1 0,-1 1-1,0 0 1,-1 1 0,0 0-1,-1 0 1,0 0-1,-5-4 17,-11-6-16,0 1-1,-1 1 0,-24-13 17,23 16 16,1-2-1,1 0 1,0-1-1,-6-9-15,-14-22-64,25 27-74,-1 0-1,-8-5 139,25 26-24,0 0 1,0-1-1,0 1 1,0 0-1,0 1 0,-1-1 1,1 0-1,-1 1 0,1 0 1,-1 0-1,0 0 1,1 0-1,-4 0 24,-3 1-74,1 0 0,-1 0 0,0 1 1,-3 1 73,6-1-154,0 0 1,0 0 0,0-1 0,-1 0-1,1 0 1,0 0 0,0-1 0,0-1-1,-6 0 154,1-7-1491,4-8-29</inkml:trace>
  <inkml:trace contextRef="#ctx0" brushRef="#br0" timeOffset="73858.367">1216 414 544,'0'0'41,"0"0"0,-1 1-1,1-1 1,0 0 0,0 0-1,0 0 1,0 0 0,0 0-1,0 1 1,-1-1 0,1 0 0,0 0-1,0 0 1,0 0 0,0 0-1,-1 0 1,1 0 0,0 0 0,0 0-1,0 0 1,-1 0 0,1 0-1,0 1 1,0-1 0,0 0-1,0 0 1,-1-1 0,1 1 0,0 0-1,0 0 1,0 0 0,-1 0-1,1 0 1,0 0 0,0 0-1,0 0 1,0 0 0,-1 0 0,1 0-1,0 0 1,0-1 0,0 1-1,0 0 1,0 0 0,-1 0 0,1 0-1,0 0 1,0-1 0,0 1-1,0 0 1,0 0 0,0 0-1,0 0 1,0-1 0,0 1 0,0 0-1,0 0 1,0 0 0,0-1-1,0 1 1,0 0 0,0 0-41,-10 13 34,6-1-21,1 0-1,0 0 1,1 1-1,0-1 1,1 1-1,1-1 1,0 2-13,0-13 0,0 24 16,2 0 1,1 0-1,2 9-16,2 10 184,-5-30-54,1 0 0,0 0 0,1 0 0,1-1 0,0 0 0,0 0 0,2 0 0,-1-1 0,3 2-130,7 17-70,-2 1-1,-1 0 1,-1 1-1,1 10 71,28 136-498,-28-113 496,6 15 15,11 62-10,-14-27-23,10 60 28,-18-130 384,-1 0-1,-3 1 0,-1 22-391,-3-70-43,0 1 0,1 0-1,-1 0 1,0 0 0,0 0 0,1 0-1,-1 0 1,0 0 0,0 0 0,1-1-1,-1 1 1,0 0 0,0 0 0,0 0-1,1-1 1,-1 1 0,0 0 0,0 0-1,0-1 1,0 1 0,1 0-1,-1 0 1,0-1 0,0 1 0,0 0-1,0 0 1,0-1 0,0 1 0,0 0-1,0-1 44,2-2-1282</inkml:trace>
  <inkml:trace contextRef="#ctx0" brushRef="#br0" timeOffset="75162.303">1610 665 1120,'-28'41'3203,"23"-35"-3077,1 0-1,0-1 0,0 1 1,1 1-1,-1-1 0,1 0 1,0 4-126,2-6-6,0 0 0,0 1 0,1 0 0,-1-1 0,1 1 0,0-1 0,1 1 0,-1 0 0,1-1 0,0 1 0,0-1-1,0 0 1,1 1 0,0-1 0,0 1 6,44 89-46,-16-35 48,2 11-2,-14-27-36,-3 1-1,-2 0 1,-1 1-1,-3 1 1,-1-1-1,-3 1 0,0 34 37,-5-41-51,3 1-1,1 0 0,1-1 1,7 18 51,2 11-199,-9-38 149,2 1-1,1-2 1,11 28 50,-15-51 464,-3-9-2130,0 1-240,1 10 1035,4 15 668</inkml:trace>
  <inkml:trace contextRef="#ctx0" brushRef="#br0" timeOffset="77210.249">3586 1843 408,'28'-40'3375,"-17"17"-2639,1 1-1,10-12-735,-3 2 221,-16 26-152,0 0 1,-1-1 0,1 0 0,-1 1 0,-1-1 0,1 0 0,-1 0 0,-1 0-1,1 1 1,-1-2-70,2-15 144,11-48 85,-4 28-171,0-30-58,-5 35 8,1 1 1,2 0-1,1 0 0,2 0 0,2 1 0,6-12-8,7-17 9,7-36-9,15-44-15,-39 121 15,-2 0 0,0-1 0,-2 0 0,-1 0 0,0-3 0,0-4 27,1 1-1,9-29-26,19-57-17,-32 117-58,0 0 49,-1 0 0,1 1-1,-1-1 1,1 0 0,0 0 0,0 0-1,-1 0 1,1 1 0,0-1 0,-1 0-1,1 0 1,0 1 0,0-1 0,-1 0-1,1 0 1,0 1 0,0-1-1,0 0 1,-1 1 0,1-1 0,0 0-1,0 1 1,0-1 0,0 0 0,0 1-1,0-1 1,0 1 0,0-1 0,0 0 26,-2 17-1127,0-1-48</inkml:trace>
  <inkml:trace contextRef="#ctx0" brushRef="#br0" timeOffset="78330.976">4062 1680 3065,'0'-6'-34,"0"-13"527,0 0-1,1 0 1,1 0-1,1 0 1,1 1 0,3-9-493,18-76 374,-18 52-287,-2 1 0,-1-24-87,-2 16 281,8-42-281,-4 61 15,3 0-1,1 1 0,2 0 1,1 1-1,2 0 1,6-8-15,-15 33-8,4-7 6,-1-1 0,4-13 2,-11 27-1,0 0 1,-1 1 0,0-1 0,0 0 0,0 0-1,-1 0 1,0 0 0,0 0 0,0 0-1,-1 0 1,-1-5 0,2 11-74,0-1 0,0 0 0,0 1 0,0-1-1,0 1 1,-1-1 0,1 0 0,0 1 0,0-1 0,-1 1 0,1-1-1,0 1 1,-1-1 0,1 1 0,0-1 0,-1 1 0,1-1 0,-1 1-1,1 0 1,-1-1 0,1 1 0,-1 0 0,1-1 0,-1 1 0,1 0 0,-1 0-1,0-1 75,-1 1-1293</inkml:trace>
  <inkml:trace contextRef="#ctx0" brushRef="#br0" timeOffset="79284.344">1519 2831 256,'-4'2'0</inkml:trace>
  <inkml:trace contextRef="#ctx0" brushRef="#br0" timeOffset="79701.491">1484 2896 432,'-13'49'2342,"-4"25"-712,17-72-1631,-1 0 1,1 0 0,-1-1 0,0 1 0,1 0 0,-1-1-1,0 1 1,0-1 0,0 1 0,0-1 0,-1 2 0,-8 15-41,3 5 39,-8 23-57,-1 0 0,-7 8 59,4-3-295,2 1-1,3 1 1,-5 31 295,1-2-1549,15-73 1362,0-1 1,0 1-1,-1-1 1,0 0-1,0 0 1,-1-1-1,-4 7 187,-13 21 634,10 0-397,7-32-1005,3-1 445</inkml:trace>
  <inkml:trace contextRef="#ctx0" brushRef="#br0" timeOffset="80038.454">1147 3877 448,'-3'9'39,"-20"52"810,-13 19-849,19-42-81,3 1-1,1 1 0,1 0 1,3 1 81,1-16-50,9-27-30</inkml:trace>
  <inkml:trace contextRef="#ctx0" brushRef="#br0" timeOffset="81153.17">1295 3649 752,'0'0'515,"0"0"-66,0 0-107,-8 12-809,-27 37 259,-2-2 0,-20 17 208,54-61-25,0 0-1,0 1 1,0-1-1,1 1 1,-1 0-1,1 0 1,0-1 0,0 2-1,0-1 1,0 0-1,1 0 26,-5 12-236,-2 0-183</inkml:trace>
  <inkml:trace contextRef="#ctx0" brushRef="#br0" timeOffset="81486.435">1105 3912 512,'-1'2'136,"-1"-1"24,0 3-232,0 10-96,2-2-24</inkml:trace>
  <inkml:trace contextRef="#ctx0" brushRef="#br0" timeOffset="82629.827">1748 2994 1456,'-1'3'101,"0"0"-1,1 0 0,-1 0 1,1 0-1,0 0 0,-1-1 1,1 1-1,0 0 0,1 0 1,-1 0-1,1 0 0,-1 0 1,2 2-101,0 16 1779,-4-3-1660,-1 0 1,-1 1 0,0-2-1,-2 1 1,0-1 0,0 0-1,-8 12-119,1-3 128,-1-1-1,-5 4-127,9-14-10,1 0 1,1 1-1,0 0 0,-3 9 10,4-5-32,4-14 9,0 1 1,0-1-1,1 1 1,0 0 0,0-1-1,1 1 1,0 0-1,0 0 1,0 0 0,1 0-1,0 0 1,2 6 22,-2-10-84,0 0 0,0 0 0,0 0 0,-1 0 0,1 0 1,-1 0-1,1 0 0,-1 0 0,0-1 0,0 1 0,0 0 0,-1 0 0,1-1 1,0 1-1,-1 0 84,-6 12-72,-51 127-431,43-102-65,3 0 0,0 6 568,1-2-1743,-13 26 1743,18-48-83,-5 7 82,7-23-45,5-6 81,-1 1-1,1-1 0,-1 1 1,1-1-1,-1 1 0,1 0 1,-1-1-1,1 1 0,0 0 1,-1-1-1,1 1 0,0 0 1,0 0-1,0-1 0,-1 1 1,1 0-1,0 0 0,0 0-34,-1 6 103,-1-1-1,0 1 1,0 0-1,-1-1 1,0 0-1,-2 4-102,4-8-133,1-1-425</inkml:trace>
  <inkml:trace contextRef="#ctx0" brushRef="#br0" timeOffset="84719.239">4050 3301 1576,'0'0'855,"0"0"-81,0 0-314,0 0-149,0 0-174,0 10 442,1 66 733,0-54-1220,0 2 50,1-1-1,4 20-141,2-7 137,2 1 1,1-1-1,15 33-137,54 99 254,-35-79-189,5 26-65,-31-60 1,9 48-1,-19-63 1,2-1 0,1-1 0,3 0 0,0 0 0,5 4-1,8-7-92,-21-28 37,-1 1 1,0-1 0,-1 1 0,3 5 54,-8-13-49,0 0 0,0 0 0,0 0 0,0 0 0,0 0 0,0 0 0,0 0 0,0 0 0,0 0 0,0 0 0,0 0-1,0 0 1,0 0 0,0 0 0,0 0 0,-1 0 0,1 0 0,0 0 0,0 0 0,0 0 0,0 0 0,0 0 0,0 0 0,0 0 0,0 1 0,0-1 0,0 0 0,0 0 0,0 0 0,0 0 0,0 0 0,0 0 0,0 0 0,0 0 0,0 0 0,0 0 0,0 0 0,0 0 0,0 0 0,0 0 0,0 0 0,0 0 0,0 0 0,0 0 0,0 0 0,0 0 49,-2-1-919</inkml:trace>
  <inkml:trace contextRef="#ctx0" brushRef="#br0" timeOffset="85238.205">4276 3182 1232,'0'-4'-32,"-2"1"32,0-1-440</inkml:trace>
  <inkml:trace contextRef="#ctx0" brushRef="#br0" timeOffset="85640.351">4279 3143 1840,'3'3'363,"0"0"0,-1 0 0,0 0 0,1 0 0,-1 0 0,0 1 0,0 1-363,15 24 323,-10-17-239,11 17 294,0 0 0,-2 3-378,44 91 574,-21-46-568,-4 1 1,18 60-7,-25-46 20,5-2 0,4-1 1,3-2-1,15 17-20,-46-89-236,-1 1-1,0 0 1,-1 1 0,-1 0-1,-1 0 1,0 0 0,-1 1-1,-1-1 1,1 16 236,-4-36-1372</inkml:trace>
  <inkml:trace contextRef="#ctx0" brushRef="#br0" timeOffset="86790.549">6472 819 656,'-2'-2'192,"1"0"-192,-1 0-88</inkml:trace>
  <inkml:trace contextRef="#ctx0" brushRef="#br0" timeOffset="87146.42">6449 780 1200,'0'0'73,"0"1"-1,0-1 0,0 0 0,0 0 1,0 1-1,0-1 0,0 0 0,-1 0 1,1 1-1,0-1 0,0 0 1,0 0-1,0 1 0,-1-1 0,1 0 1,0 0-1,0 0 0,0 0 0,-1 1 1,1-1-1,0 0 0,0 0 1,-1 0-1,1 0 0,0 0 0,0 0 1,-1 0-1,1 0 0,0 0 0,0 0 1,-1 0-1,1 0 0,0 0 1,0 0-1,-1 0 0,1 0 0,0 0 1,-1 0-1,1 0 0,0 0 0,0 0 1,-1 0-1,1 0 0,0 0 1,0-1-1,0 1 0,-1 0 0,1 0 1,0 0-1,0 0 0,0-1 1,-1 1-1,1 0 0,0 0 0,0 0 1,0-1-1,0 1 0,0 0 0,-1 0 1,1-1-1,0 1 0,0 0 1,0 0-1,0-1 0,0 1 0,0 0 1,0-1-73,2 38 35,5 28-35,-3-36 11,15 125 392,-8-67-293,-3 1 0,-4 7-110,-11 34 28,-1-3-244,5-142-2384,1 13 772</inkml:trace>
  <inkml:trace contextRef="#ctx0" brushRef="#br0" timeOffset="87683.068">6789 612 1544,'-16'9'993,"-45"36"-361,49-39-704,6 6-729,1 7-351</inkml:trace>
  <inkml:trace contextRef="#ctx0" brushRef="#br0" timeOffset="88051.48">6663 775 2296,'-1'7'363,"0"1"0,0 0 0,1-1 0,0 1 0,1-1 0,0 4-363,1 2 359,-2-8-237,1 0 0,0 0 0,0 0-1,1 0 1,0-1 0,-1 1 0,2 0 0,-1-1 0,0 1 0,4 3-122,7 17 43,-4-1-56,-2 0 1,-1 0 0,-1 0 0,-1 1 0,0 6 12,3 126 17,-5-65 253,6-13 103,-4-41-515,0 25 142,-2-22-222,-2-38 138,0 0 0,1 0 0,-1 0 0,1 0 0,0 0 0,-1 0 0,2-1 0,-1 1 0,0 0 0,0 0 0,3 2 84,1-6-1112,2-5-69</inkml:trace>
  <inkml:trace contextRef="#ctx0" brushRef="#br0" timeOffset="89239.318">6526 2731 2080,'10'69'983,"-11"-61"-876,1 1-1,-1-1 0,0 0 1,-1 1-1,0-1 0,-1 0 1,1 0-1,-1 0 0,-1-1 1,1 1-1,-2-1 0,1 0 1,-1 0-1,0 0 0,0 0-106,4-7 0,0 1 27,1 1 1,-1-1 0,0 0 0,0 0 0,0 0 0,1 0 0,-1 0 0,1 1 0,-1-1 0,1 0 0,-1 1-1,1-1 1,0 0 0,0 1 0,0-1 0,0 0 0,-1 1 0,2-1 0,-1 2-28,0 18 76,1 1 0,1-1 0,1 1 1,1-1-1,2 4-76,-1-3 56,22 138 163,-7 0 0,-6 27-219,-2-30 237,32 220-93,-37-320 243,-1 35-387,-6-90 41,0 0-1,0 0 1,0 1 0,1-1 0,-1 0 0,1 0-1,-1 1 1,1-1 0,0 0 0,-1 0 0,1 0-1,0 0 1,0 0 0,1 0 0,0 1-41,-1-6-3147,-1 1 1220</inkml:trace>
  <inkml:trace contextRef="#ctx0" brushRef="#br0" timeOffset="90163.106">6868 2731 3345,'-3'2'-26,"1"0"0,-1 0 0,1 0 0,0 0 0,0 1 0,0-1 0,0 0 0,0 1 0,0 0 0,1-1 0,-1 1 0,1 0 0,0 0 0,0 0 0,-1 3 26,-1 2-478,1 1 1,0 1 0,1-1 0,-1 7 477,2 22 1160,2 1 0,2-1 0,4 17-1160,-7-47-82,21 154 2229,17 97-1531,10 98-582,-30-196 37,33 191 665,-47-326-2689,-5-29 507</inkml:trace>
  <inkml:trace contextRef="#ctx0" brushRef="#br0" timeOffset="91144.228">4880 2206 2000,'-2'14'713,"0"-9"-65,2 2-816,0 2-496,0-6-113,0 1-359</inkml:trace>
  <inkml:trace contextRef="#ctx0" brushRef="#br0" timeOffset="91727.334">4876 2285 1320,'0'8'732,"0"-8"-523,0 1 0,0 0 0,-1-1 0,1 1-1,0 0 1,0 0 0,0-1 0,0 1 0,0 0 0,0-1 0,0 1-1,1 0 1,-1-1 0,0 1 0,0 0 0,0-1 0,1 1 0,-1 0-1,0-1 1,1 1 0,-1-1 0,1 1 0,-1 0 0,0-1 0,1 1-1,-1-1 1,1 1 0,0-1-209,12 1-121,78-10 289,-47 4-43,0 2 1,1 1-1,15 3-125,-21 3 28,-27-2-19,0-1 1,1 0-1,-1-1 1,1 0 0,-1-1-1,0-1 1,4 0-10,140-28 136,-84 18-75,-52 8-31,-7 1-14,0 1 0,0 0-1,0 0 1,0 2 0,0-1 0,1 2-1,-1 0 1,3 0-16,-11 1 5,1-1 0,0 0-1,0 0 1,0-1 0,0 0 0,0 0-1,0 0 1,-1 0 0,1-1 0,0 0-1,0-1 1,0 1 0,-1-1 0,1 0-1,-1-1 1,1 1 0,-1-1 0,2-1-5,-2 1-52,1-1 53,-6 3-2740,-2 1 1097</inkml:trace>
  <inkml:trace contextRef="#ctx0" brushRef="#br0" timeOffset="93204.503">4899 2635 2633,'0'0'1141,"0"0"-126,9-21-1134,-3 17 256,-1 1-1,1 0 0,0 0 0,0 0 0,0 1 1,1 0-1,-1 0 0,1 0 0,-1 1 0,1 0 1,4 0-137,15-3 70,102-36 686,-101 31-687,-2 1 138,-2 0-70,1 1-1,0 0 0,15 0-136,-31 6 1,1 0 0,-1 1 0,0 0-1,0 1 1,0 0 0,0 0 0,0 1 0,0 0-1,-1 0 1,1 0 0,0 1 0,2 2-1,8 5 36,-13-7-9,0 0 0,0 0-1,0-1 1,0 0 0,1 0 0,-1 0-1,1 0 1,-1-1 0,1 0 0,0 0-27,20-3 55,0-2 0,-1 0 0,18-6-55,-4 2 4,203-24 45,-234 30-48,-2 1 1,0 0 1,0 0 0,0 0-1,0 1 1,0 0 0,0 0-1,0 0 1,1 1-3,-7-1-9,0 0 0,0 0 0,1 0 0,-1 0 0,0 0 0,1 0 0,-1 0 0,0 1 0,0-1 1,1 0-1,-1 0 0,0 0 0,0 0 0,1 1 0,-1-1 0,0 0 0,0 0 0,0 0 0,1 1 0,-1-1 0,0 0 1,0 0-1,0 1 0,0-1 0,0 0 0,1 1 0,-1-1 0,0 0 0,0 0 0,0 1 0,0-1 0,0 0 0,0 1 1,0-1-1,0 0 0,0 0 0,0 1 0,0-1 0,0 0 0,0 1 0,0-1 0,-1 0 0,1 0 0,0 1 0,0-1 0,0 0 1,0 1-1,0-1 0,-1 0 0,1 0 0,0 0 0,0 1 0,0-1 0,-1 0 0,1 0 0,0 0 0,0 1 0,-1-1 9,-1 4-2270,-1 3 529</inkml:trace>
  <inkml:trace contextRef="#ctx0" brushRef="#br0" timeOffset="184640.553">2640 2455 3753,'0'-2'1032,"0"0"176,0 0-1208,0 1-440,0-1-392,0 0-344,0 0-33,0 1-263</inkml:trace>
  <inkml:trace contextRef="#ctx0" brushRef="#br0" timeOffset="185087.133">2640 2434 1640,'0'0'1377,"2"-11"2099,2 2-3287,-2 4-158,1 0 1,-1 0-1,1 0 1,0 1 0,0-1-1,0 1 1,1 0-1,-1 0 1,1 0-1,1 0-31,50-47 62,-51 47-59,1 0 1,0 1-1,0 0 1,0 0 0,0 0-1,0 0 1,0 1-1,1 0 1,-1 0-1,1 0 1,1 0-4,9-2 1,-14 3-2,2 0 9,0 0 0,0-1 0,0 2-1,0-1 1,0 0 0,0 1 0,0 0-1,2 0-7,-5 0 4,0 0-1,-1 0 0,1 0 0,0 0 0,-1 1 0,1-1 0,-1 0 0,1 1 0,-1-1 0,1 0 0,0 1 0,-1-1 0,1 1 0,-1-1 0,1 0 0,-1 1 0,0-1 0,1 1 1,-1 0-1,0-1 0,1 1-3,0 1 5,-1-1 1,0 1 0,1 0-1,-1-1 1,0 1-1,0 0 1,1-1 0,-1 1-1,-1 0 1,1 0 0,0-1-1,0 2-5,-5 20 34,0-1 0,-1 0 0,-1 0-1,-1 0 1,-6 8-34,-19 37 26,-5 0-26,6-10-48,-12 34 48,45-93-3,0 1 1,0 0-1,0 0 0,0 0 1,0 0-1,0 0 1,1 0-1,-1 0 0,0 0 1,1 1-1,-1-1 1,1 0-1,0 0 3,39-24 3,17-19 9,-53 41-5,0 1 0,0-1 1,0 1-1,0 0 0,0 0 0,1 1 0,-1 0 0,1 0 0,-1 0 0,1 0 1,-1 1-1,1 0 0,-1 0 0,1 1 0,-1-1 0,1 1 0,-1 1 0,0-1 0,5 2-7,-4-1 17,28 7 46,0 2 1,-1 1-1,7 6-63,-38-17-123,0 0 0,-1-1 0,1 1 0,0 0 1,0-1-1,-1 1 0,1-1 0,0 1 0,0-1 1,0 0-1,0 0 0,0 0 0,-1 0 1,1 0-1,0 0 0,0 0 0,0-1 0,0 1 1,0-1-1,-1 1 0,1-1 0,0 0 0,-1 1 1,1-1-1,0 0 0,0-1 123,17-10-1968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06:40:32.9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10 208 424,'0'0'1086,"0"0"-114,0 0-57,0 0-84,0 0-265,0 0-155,8-14 673,2-3-915,58-96 555,-64 108-701,0 0 0,0 0 0,0 0 1,0 1-1,1 0 0,-1 0 0,1 0 0,0 1 1,0-1-1,1 1 0,-1 0 0,1 1 1,-1-1-1,1 1 0,0 1 0,1-1-23,-4 1-2,-1 0 0,1 0 0,-1 1-1,1-1 1,0 1 0,-1 0-1,1 0 1,-1 0 0,1 0 0,-1 0-1,1 0 1,0 1 0,-1 0 0,1-1-1,-1 1 1,1 0 0,-1 0-1,0 0 1,1 0 0,-1 1 0,0-1-1,0 0 1,0 1 0,0 0 0,0 0-1,0-1 1,0 1 0,-1 0-1,1 0 1,-1 1 0,1-1 0,-1 0-1,0 0 1,0 1 0,0-1-1,0 0 1,0 1 0,0 0 2,0 3 5,-1 0 0,1 0 0,-1-1-1,0 1 1,-1 0 0,1 0 0,-1-1 0,0 1 0,-1 0 0,1-1 0,-1 1 0,-2 4-5,-7 14 1,0-1 0,-6 7-1,5-9-46,4-11 25,7-6 44,12-4 3,-10 0-25,105 5 30,-103-5-32,-1 0 1,1 1 0,0-1 0,0 1-1,-1 0 1,1 0 0,0 0 0,-1 0-1,1 0 1,-1 0 0,1 0 0,-1 1-1,0 0 1,1-1 0,-1 1 0,-1 0-1,0-1 1,1 1-1,-1-1 0,0 1 1,-1 0-1,1-1 1,0 1-1,0 0 0,-1 0 1,1-1-1,-1 1 0,1 0 1,-1 0-1,0 0 1,0 0-1,0 0 0,0 0 1,-1 6-2,0 1 0,-1-1-1,0 0 1,-1 1 0,0-1-1,0 0 1,-4 6 2,3-3 35,-2-2 1,1 1-1,-1 0 0,0-1 1,-1 0-1,0-1 0,-1 1 0,1-1 1,-2-1-1,1 1 0,-1-1 1,0-1-1,0 0 0,-1 0 1,0-1-1,0 0 0,0-1 1,-1 0-1,1 0 0,-1-1 1,0-1-1,0 0 0,0 0 1,0-1-1,0-1 0,-1 1 1,1-2-1,0 0 0,-8-1-35,1-3-77,15 4-175,-1 0 0,0 0 0,0 0 0,1 1 0,-1-1 0,0 1 1,0 0-1,-2 0 252,2 3-1474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06:40:43.2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139 1 2096,'0'0'987,"0"0"-72,0 0-375,-9 17 495,-75 130-684,69-120-399,8-15 179,0 0 0,1 1 0,1 0 0,-1 1-131,7-14 6,-1 1 0,0-1 0,1 0 0,-1 1 0,1-1 0,-1 0 0,1 0 0,-1 1-1,1-1 1,0 0 0,-1 0 0,1 0 0,-1 0 0,1 0 0,-1 0 0,1 0 0,-1 0 0,1 0 0,0 0 0,-1 0 0,1 0 0,-1 0 0,1 0 0,-1 0-1,1 0 1,-1-1 0,1 1 0,-1 0 0,1 0-6,37-7 39,-9 1 35,-5 3 99,0 1-1,-1 1 1,12 1-173,-24 0 159,1-2 0,-1 1-1,0-1 1,-1-1 0,9-2-159,-6 1 103,0 1 0,0 0 0,0 1 0,7 0-103,-16 2 5,-1 0-1,1 0 1,-1 0 0,1 1-1,-1-1 1,1 1-1,-1 0 1,1 0-1,-1 0 1,0 1-1,1-1 1,-1 1-1,0 0 1,0 0 0,0 0-1,0 0 1,0 0-1,0 2-4,-1-2-30,0 0 0,0 0 0,-1 0 0,1 1 0,-1-1 0,0 0 0,0 1 0,0 0 0,0-1-1,0 1 1,0-1 0,-1 1 0,1 0 0,-1 0 0,0-1 0,0 1 0,0 0 0,0 0 0,0-1 0,-1 1 0,1 0 0,-1 1 30,-3-5-2998,2-1 967</inkml:trace>
  <inkml:trace contextRef="#ctx0" brushRef="#br0" timeOffset="445.454">337 37 5433,'-52'-18'1568,"52"18"-1523,-1 0 0,1 0-1,-1 0 1,0-1 0,1 1-1,-1 0 1,1 0 0,-1 0-1,0-1 1,1 1-1,-1 0 1,1-1 0,-1 1-1,1 0 1,-1-1 0,1 1-1,0 0 1,-1-1-1,1 1 1,-1-1 0,1 1-1,0-1 1,-1 1 0,1-1-1,0 0 1,0 1-1,-1-1 1,1 1 0,0-1-1,0 1 1,0-1 0,0 0-1,0 1 1,0-1-45,0 1-39,0 0 0,0 0-1,1-1 1,-1 1 0,0 0 0,1 0 0,-1 0 0,0 0-1,1 0 1,-1 0 0,0 0 0,1 0 0,-1 0 0,1 0-1,-1 0 1,0 0 0,1 0 0,-1 0 0,0 0 0,1 0-1,-1 0 1,0 0 0,1 0 0,-1 1 0,0-1 0,1 0-1,-1 0 1,0 0 0,0 1 0,1-1 0,-1 0-1,0 0 1,0 1 0,1-1 0,-1 0 0,0 0 0,0 1-1,0-1 1,0 0 0,1 1 39,9 24-290,5 15 307,2-11 46,-11-21-7,-1 1 0,0 1 1,0-1-1,-1 1 1,0-1-1,0 1 1,-2 1-1,1-1 1,0 7-57,11 53 609,3 23 112,-15-81-720,-1 0 1,-1 0-1,0 1 1,-1-1-1,0 0 1,-1 4-2,-1-4-390,1-4-604,3-10-1426,3-13 172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06:39:36.7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217 484 2240,'-3'1'4461,"4"-10"-2925,10-27-2366,-3 10 1183,-4 13-350,5-14 8,-2-1 0,-1 0 0,1-15-11,2-51 93,-3 28 286,11-49-379,-20 151 315,-1 1-279,-7 136 119,7 1-155,3-82 20,-4 4-20,2-63 6,-2-1-1,-1 0 1,-2 0 0,-6 19-6,12-44 15,-1-1 1,1 0-1,-1 0 1,0 0 0,0-1-1,-1 1 1,0-1 0,0 1-1,0-1 1,0 0 0,-1-1-1,0 1 1,-2 1-16,3-4 10,-1 1 0,0 0 0,0-1 0,0 0-1,0 0 1,-1-1 0,1 1 0,0-1 0,-1 0 0,1-1 0,-1 1 0,1-1 0,-1 0 0,1 0 0,-4-1-10,2 0-33,-1 0 1,1 0 0,-1 1 0,1 0-1,-1 0 1,1 1 0,-1 0 0,1 1-1,-1-1 1,1 2 0,-1-1 32,7-2 13,1 0-1,0 0 1,0 0-1,0 0 1,0 0 0,0 0-1,-1 0 1,1 1 0,0-1-1,0 0 1,0 0 0,0 0-1,0 0 1,-1 0 0,1 0-1,0 0 1,0 0 0,0 0-1,0 0 1,0 0-1,0 0 1,0 1 0,0-1-1,-1 0 1,1 0 0,0 0-1,0 0 1,0 0 0,0 0-1,0 1 1,0-1 0,0 0-1,0 0 1,0 0 0,0 0-1,0 0 1,0 1 0,0-1-1,0 0 1,0 0-1,0 0 1,0 0 0,0 0-1,0 1 1,0-1 0,0 0-1,0 0 1,0 0 0,0 0-1,0 0 1,0 0 0,0 1-1,1-1-12,10 5 264,24 2-179,-31-6-49,-4-1-36,22 4 43,0 0-1,0-2 1,0-1 0,1 0-1,1-2-42,62-8-40,-57 4-442,1 2 1,0 1-1,1 2 0,-1 0 1,25 5 481,-43-4-1999,-8-2-331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06:39:38.4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42 276 5513,'0'0'74,"0"0"1,0 0-1,0 1 0,0-1 1,-1 0-1,1 0 0,0 0 1,0 0-1,0 0 0,0 0 0,0 0 1,0 1-1,-1-1 0,1 0 1,0 0-1,0 0 0,0 0 1,0 0-1,0 0 0,-1 0 0,1 0 1,0 0-1,0 0 0,0 0 1,0 0-1,-1 0 0,1 0 0,0 0 1,0 0-1,0 0 0,0 0 1,-1 0-1,1 0 0,0 0 1,0 0-1,0 0 0,0 0 0,-1 0 1,1 0-1,0-1 0,0 1 1,0 0-1,0 0 0,0 0 0,0 0 1,0 0-1,-1 0 0,1-1 1,0 1-1,0 0 0,0 0 1,0 0-1,0 0 0,0 0-74,-1-14-248,6-7 230,2 1 1,0 1 0,0-1-1,2 1 1,6-9 17,-10 17 8,1 1 1,0 0 0,0 1-1,1-1 1,0 1-1,1 1 1,0-1-1,0 1 1,1 1-1,0-1 1,0 2-1,1-1 1,4-2-9,-9 7 8,0 0 0,0 0 0,0 0 0,0 1 0,0 0 1,0 0-1,1 0 0,-1 0 0,0 1 0,1 0 0,-1 0 1,0 0-1,1 1 0,-1 0 0,0 0 0,0 0 0,1 1 0,-1-1 1,0 1-1,0 0 0,-1 1 0,1-1 0,0 1 0,-1 0 1,0 0-1,0 1 0,3 1-8,0 2 4,0 0 0,0 0 0,-1 1 1,0 0-1,0 0 0,-1 0 0,0 1 0,0 0 0,-1 0 1,0 0-1,-1 0 0,0 1 0,0-1 0,-1 1 0,0 0-4,0 6 8,-1 1-1,-1-1 0,-1 0 0,0 0 1,-1 1-1,0-1 0,-3 8-7,-3 2 17,0 0-1,-2 0 1,0-1 0,-5 6-17,-22 35 42,-3-2 1,-38 46-43,40-61 19,-2-3-1,-3-1 1,-34 28-19,77-73 3,0 0-1,0 0 1,0 0 0,1 0-1,-1 0 1,0 0-1,0 0 1,0 0 0,0 0-1,1 0 1,-1 1-1,0-1 1,0 0 0,0 0-1,0 0 1,0 0-1,0 0 1,1 0 0,-1 0-1,0 0 1,0 1-1,0-1 1,0 0 0,0 0-1,0 0 1,0 0 0,0 0-1,0 1 1,1-1-1,-1 0 1,0 0 0,0 0-1,0 0 1,0 0-1,0 1 1,0-1 0,0 0-1,0 0 1,0 0-1,0 0 1,0 1 0,0-1-1,0 0 1,0 0-1,-1 0 1,1 0 0,0 0-1,0 1 1,0-1-1,0 0 1,0 0 0,0 0-1,0 0 1,0 0 0,0 1-1,-1-1 1,1 0-1,0 0 1,0 0 0,0 0-1,0 0 1,0 0-1,0 0 1,-1 0 0,1 0-1,0 0-2,23 0 178,-5-1-186,-3 1 26,81-2 155,1-4 1,2-4-174,102-33 179,-196 42-238,-1 0 1,0 1-1,1-1 0,-1 1 1,1 0-1,-1 0 1,0 1-1,1-1 1,1 1 58,-4 0-133,0 0 1,1 0-1,-1 0 1,0 0 0,0 0-1,0 0 1,0 1-1,0-1 1,0 1 0,-1-1-1,1 1 1,0 0-1,-1 0 1,1 0 0,-1-1-1,0 1 1,1 2 132,12 30-1933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06:39:40.5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115 262 2345,'-1'0'205,"0"0"1,0 0 0,0 0 0,1 0-1,-1 0 1,0-1 0,0 1 0,1 0-1,-1-1 1,0 1 0,1 0 0,-1-1-1,0 1 1,1-1 0,-1 1 0,0-1-1,1 1 1,-1-1 0,1 1 0,-1-1-1,1 0 1,-1 1 0,1-1 0,0 0-1,-1 1-205,0-3 56,0 1 0,0-1 1,0 1-1,1-1 0,-1 0 0,1 1 0,0-1 0,-1-1-56,1-2-154,0 0 0,0 0 0,1 0 1,0 0-1,0 0 0,0 0 0,2-2 154,19-38 518,-21 45-490,0-3 17,1 1 1,0-1-1,0 1 1,0 0-1,0 0 1,0 0-1,3-2-45,49-50 378,-49 50-371,1 1 1,-1-1-1,1 1 0,0 0 1,0 1-1,0-1 1,1 1-1,-1 0 1,1 1-1,0-1 0,0 1 1,0 1-1,0-1 1,0 1-1,0 1 1,0-1-1,0 1 0,0 0 1,0 1-1,0 0 1,0 0-1,0 0 0,0 1 1,0 0-1,0 0 1,-1 1-1,1 0 1,-1 0-1,0 0 0,4 3-7,-9-5 0,1 0 0,0 0-1,-1 0 1,1 1 0,-1-1-1,1 0 1,-1 1 0,0-1 0,1 1-1,-1 0 1,0-1 0,0 1-1,0 0 1,0-1 0,0 1-1,-1 0 1,1 0 0,0 0-1,-1 0 1,0 0 0,1 0-1,-1 0 1,0 0 0,0 0-1,0 0 1,0 0 0,0 0-1,-1 0 1,1 0 0,-1 0-1,1 0 1,-1-1 0,0 1-1,1 0 1,-1 0 0,0 0-1,0-1 1,0 1 0,-1 0-1,1-1 1,-7 10 139,-1-1 0,0 1-1,0-2 1,-1 1-1,-7 4-138,6-5 103,9-7-80,-5 4 9,0 0-1,0 0 1,1 1-1,0 0 1,0 0-1,-3 6-31,8-11-11,0 0 0,0 0-1,1 0 1,-1 0 0,0 0 0,1 0 0,-1 0-1,1 1 1,-1-1 0,1 0 0,0 0 0,0 1-1,0-1 1,1 0 0,-1 0 0,0 0-1,1 1 1,-1-1 0,1 0 0,0 0 0,0 0-1,0 0 1,0 0 0,0 0 0,0 0 0,0 0-1,1 0 1,-1-1 0,2 2 11,14 14-87,0 0 1,2-2 0,0 0-1,7 4 87,1 0-46,23 22 46,-42-34 37,-1 0 1,0 1-1,0 0 0,-1 1 0,0-1 0,-1 1 0,0 0 0,1 2-37,-4-8 27,-1 0 1,1 0-1,-1 0 0,0 0 0,0 0 1,0 0-1,0 1 0,0-1 0,-1 0 0,0 0 1,1 1-1,-1-1 0,-1 0 0,1 1 1,0-1-1,-1 0 0,1 0 0,-1 1 0,0-1 1,0 0-1,0 0 0,-1 0 0,1 0 1,-1 0-1,0 0 0,1-1 0,-1 1 0,0 0 1,-1-1-1,1 0 0,0 1 0,-1-1 0,1 0 1,-1 0-1,0 0 0,0-1 0,0 1 1,0-1-1,-1 1-27,-47 22 201,-1-3-1,0-1 1,-18 1-201,21-6 63,0 1-12,-102 37-11,131-42-106,20-11 50,0 0 1,0 0-1,0 1 1,0-1-1,0 0 1,-1 0-1,1 0 1,0 1-1,0-1 1,0 0-1,0 0 1,0 0 0,0 1-1,0-1 1,0 0-1,0 0 1,0 1-1,0-1 1,0 0-1,0 0 1,0 0-1,1 1 1,-1-1-1,0 0 1,0 0-1,0 0 1,0 0-1,0 1 1,0-1 0,0 0-1,1 0 1,-1 0-1,0 0 1,0 1-1,0-1 1,0 0-1,0 0 1,1 0-1,-1 0 1,0 0-1,0 0 1,0 0-1,1 0 1,-1 0-1,0 1 16,6 0-438,-1 1-1,1-1 1,0 1-1,0-2 1,3 1 438,32 3-1913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06:39:42.3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5608 3722 4081,'-1'0'-31,"-1"0"-1,1 0 1,0 0 0,0 0-1,0 1 1,0-1 0,-1 0-1,1 1 1,0-1 0,0 0-1,0 1 1,0-1 0,0 1 0,0 0-1,0-1 1,0 1 0,0 0-1,0 0 1,1 0 0,-1-1-1,0 2 32,-10 22-574,5-8 1914,-8 13-228,-1 2 651,-18 27-1763,4-7 241,14-22-126,-2 0 1,-1-2-1,-1 0 0,-1 0 1,-6 4-116,19-21 27,14-6 40,28-7 102,-17 0-111,106-10 122,34 2 70,22-2 219,-160 9-340,0 0 0,18-6-129,-6 1-22,-49 10-2968,3-1 1451</inkml:trace>
  <inkml:trace contextRef="#ctx0" brushRef="#br0" timeOffset="414.749">5704 3797 4929,'-6'2'2637,"4"1"-3336,5 10-3907,1-3 4635,2 17-1031,-1 0 0,0 14 1002,-3-10 1104,-1 0-1,-2 0 1,-4 26-1104,-12 58 2763,7-51-1697,2 0 0,2 36-1066,6-93-276,0-1 0,0 0 0,1 0 0,0 1 0,0-1 0,0 0 0,1 1 276,4 6-1487</inkml:trace>
  <inkml:trace contextRef="#ctx0" brushRef="#br0" timeOffset="19147.608">57 2219 296,'-1'0'32,"-1"0"-32,0 2-80</inkml:trace>
  <inkml:trace contextRef="#ctx0" brushRef="#br0" timeOffset="20025.325">40 2244 40,'-13'23'3180,"6"-16"419,7-7-3556,0-1 0,-1 1 0,1 0 0,0 0 0,0 0 0,0 0 0,-1 0 0,1 0 0,0 0 0,0-1 0,0 1 0,0 0 0,0 0 0,-1 0 0,1 0 0,0 0 0,0-1 0,0 1 0,0 0 0,0 0 0,0 0 0,0-1 0,0 1 0,0 0 0,0 0 0,-1 0 0,1-1 0,0 1 0,0 0 0,0 0 0,0 0 0,0-1 0,1 1 0,-1 0 0,0 0 0,0 0 0,0-1 0,0 1 0,0 0-43,-1-46 480,-2 0 0,-5-16-480,4 32 175,3 16-148,1 0-1,1 0 1,-1 0-1,2 0 1,0 0-1,1 1 1,0-1-1,1 1 1,4-8-27,11-26 172,25-43-172,-40 81 15,71-157 122,-48 100 157,3 1 0,21-31-294,4 13 31,5 3 0,9-6-31,-15 20 10,30-34 62,11-1-72,43-49-4,-92 101 35,49-41-31,-48 47 1,-1-2-1,4-9 0,-29 29 0,0 2-1,2 1 1,0 1-1,2 0 0,0 2 1,1 1-1,1 1 1,1 2-1,4-2 1,18-7 1,-2-2 1,-1-2-1,43-35-1,-74 52-1,0 1-1,1 0 1,14-5 1,-16 8-24,3-7-189,86-24-2379,-79 30 873</inkml:trace>
  <inkml:trace contextRef="#ctx0" brushRef="#br0" timeOffset="20993.231">278 2557 2593,'-2'-2'880,"0"1"0,2-1-1448,0 0-288,0 0-393</inkml:trace>
  <inkml:trace contextRef="#ctx0" brushRef="#br0" timeOffset="22009.361">306 2540 3057,'2'-9'5125,"-2"9"-5128,0 0 1,0 0-1,0-1 0,0 1 0,0 0 0,0 0 1,0-1-1,0 1 0,0 0 0,0-1 0,0 1 0,1 0 1,-1 0-1,0-1 0,0 1 0,0 0 0,0 0 1,0-1-1,0 1 0,1 0 0,-1 0 0,0 0 0,0-1 1,0 1-1,0 0 0,1 0 0,-1 0 0,0 0 1,0-1-1,1 1 0,-1 0 0,0 0 0,0 0 0,1 0 1,-1 0-1,0 0 0,0 0 0,1 0 0,-1 0 1,0 0-1,0 0 0,1 0 0,-1 0 0,0 0 1,1 0-1,-1 0 0,0 0 0,0 0 3,7-1 186,0-1-1,-1 0 1,1 0 0,-1 0 0,1-1-1,-1 0 1,0 0 0,0-1-186,5-2 104,27-12 0,-20 9-77,-1 0 0,0-1 0,14-11-27,17-16 53,-2-1 0,0-3-53,20-18 250,-47 41-106,-1-1-1,-1-1 1,0-1-1,6-12-143,-6 10 34,1 0-1,0 0 1,12-8-34,-20 22 1,37-35 28,-2-1 0,12-19-29,-12 10 203,3 2 0,41-34-203,-52 49 31,-1-2-1,-3-1 0,-1-2 0,21-36-30,1 0 15,73-86 83,-101 127-86,-1-1 0,-2-1 0,12-28-12,8-15 6,-14 24 17,-2-1 0,10-39-23,-10 27-10,-10 34 23,1 1 0,3-2-13,-1 2-4,11-30 4,-13 13 8,-2 0 0,-2-1 0,0-19-8,-10 55-14,2 3 162,0-5-3359,-6 22 1597</inkml:trace>
  <inkml:trace contextRef="#ctx0" brushRef="#br0" timeOffset="66207.588">185 3477 2929,'0'0'1140,"0"0"-112,0 0-525,0 0-224,0 0-142,0 0-84,0 0 17,-19 9 1829,15-5-1837,1 1 1,-1-1-1,1 1 0,1 0 1,-1 0-1,1 0 0,-1 0 1,2 0-1,-1 0 1,0 0-1,1 1 0,0-1 1,0 1-1,1 1-62,-2 12 3,0-1 0,2 0-1,0 0 1,1 1 0,1-1-1,0 0 1,3 8-3,46 150 16,7-2 0,47 89-16,-59-162-5,47 74 5,71 90 1,-50-65-4,-84-155 20,15 15-17,18 26-1,-46-61 15,1-1-1,11 11-13,-20-25 35,0-1-1,1 0 0,0-1 0,0 0 0,1 0 1,0-2-1,4 3-34,37 17 126,-1 2 0,44 32-126,-78-50 49,2 0 0,-1-1 0,1-1 0,0-1 0,0 0 0,1-2 0,14 3-49,0 1 172,33 12-172,49 30 56,-60-24 64,2-3 1,4-2-121,-39-14 107,-17-5-55,0-1-1,0 0 1,0 0 0,0-1-1,0 0 1,0 0-1,3 0-51,-8-1 40,-1 0-21,0 0-4,2 17-4690,-2-13 2123</inkml:trace>
  <inkml:trace contextRef="#ctx0" brushRef="#br0" timeOffset="67729.711">385 3244 4705,'8'3'3573,"19"-2"-3851,-13-1 478,-10 0-177,9 1 83,-1 0 1,1 1 0,-1 0 0,0 1 0,1 1-107,13 4 204,-1 0 1,0 2-1,0 1 1,-1 1-1,19 14-204,30 26 227,-3 4 0,-3 3 0,-2 3-1,-2 3 1,48 67-227,-63-77 238,2-2 0,3-2 0,15 9-238,11 11 120,2 8-120,-35-24 30,-3 3-1,-2 0 1,21 43-30,-14-24 203,-13-18-42,-2 2 1,16 46-162,40 130 42,-67-165 21,0 17-63,-13-44 9,2-1 1,3 0 0,1-1-1,2-1 1,4 3-10,-17-36-28,11 18-220,0 0 0,19 23 248,-28-42-311,11 15-420,-17-22 640,1 0 1,-1-1-1,1 1 0,-1-1 1,1 1-1,0-1 1,-1 0-1,1 1 0,0-1 1,-1 0-1,1 1 1,0-1-1,0 0 0,-1 0 1,1 1-1,0-1 1,0 0-1,-1 0 1,1 0-1,0 0 0,0 0 1,-1 0-1,1 0 1,0 0-1,0-1 0,-1 1 1,1 0-1,0 0 1,0-1-1,-1 1 0,1 0 1,0-1 90,26-24-2025</inkml:trace>
  <inkml:trace contextRef="#ctx0" brushRef="#br0" timeOffset="76681.291">2732 124 1656,'-2'-6'1623,"2"3"-768,0 7 1938,4 11-2484,-1-1 0,2 0 0,0 1 0,1-1 1,0-1-1,5 7-309,41 66 345,-28-52-217,2 0 1,1-2-1,20 17-128,-7-7 221,-1-2 182,39 28-403,-48-43 28,0 1 1,-2 1 0,-1 2-1,17 23-28,24 48 58,48 62 279,-97-137-262,25 32 9,2-2 1,2-2 0,16 10-85,-35-38 9,-2 2-1,-2 0 0,0 2 0,-2 1 1,5 9-9,13 24 126,2-2 0,3-1 1,3-3-1,18 15-126,-29-31 42,-1 2 0,26 40-42,24 29 11,-63-85 1,1 0 0,0-2 0,2-1 0,2-1-12,-2-1 20,-1 2 0,10 11-20,-15-13-8,0-1 0,2-2 0,19 13 8,-19-14 14,-1 1 1,0 1 0,-2 1 0,5 6-15,-18-17 26,0-1 1,0 2 0,-1-1 0,-1 1 0,1 0 0,-2 0 0,1 0 0,-2 1-27,4 7 51,1-1 0,5 9-51,-6-15-1339,-7-12 1296,0-1 0,0 1-1,0 0 1,0 0 0,0 0-1,0 0 1,0 0 0,0 0-1,0-1 1,0 1 0,0 0 0,0 0-1,0 0 1,0 0 0,1 0-1,-1 0 1,0 0 0,0-1-1,0 1 1,0 0 0,0 0-1,0 0 1,0 0 0,0 0-1,0 0 1,0 0 0,1 0 0,-1 0-1,0 0 1,0-1 0,0 1-1,0 0 1,0 0 0,0 0-1,0 0 1,1 0 0,-1 0-1,0 0 1,0 0 0,0 0-1,0 0 1,0 0 0,0 0 0,1 0-1,-1 0 1,0 0 0,0 0-1,0 0 1,0 0 0,0 0-1,0 1 1,1-1 0,-1 0-1,0 0 1,0 0 0,0 0-1,0 0 44,0-3-2167</inkml:trace>
  <inkml:trace contextRef="#ctx0" brushRef="#br0" timeOffset="82165.265">446 2795 2969,'3'5'190,"-1"-1"1,1 0-1,-1 1 1,0 0-1,-1-1 0,1 1 1,-1 0-1,0 0 1,0 0-1,0 0 1,-1 0-1,1 0 1,-1 0-1,-1 3-190,3 22 568,-1-28-500,0-1 0,1 1 0,-1-1 1,0 0-1,0 1 0,1-1 0,-1 0 1,1 0-1,-1 0 0,1 0 0,-1 0 1,1 0-1,0 0 0,-1 0 0,1-1 1,0 1-1,0-1 0,0 1 0,1-1-68,-1 1 81,7 2-18,-1-1 0,1 0 0,0 0 1,0-1-1,0 0 0,0 0 0,0-1 0,1 0-63,4 0 79,-5-1 2,0 1 0,0-2 0,0 1 0,-1-1 0,1 0 0,0-1 0,3-2-81,12-3 160,-2 2-42,25-7 284,40-6-402,-71 17 17,1 0-1,0 1 1,-1 1 0,1 1-1,-1 0 1,1 1-1,5 2-16,79 20 51,-50-10-4,0-3 0,1-2 0,13 0-47,106-5 311,-8 0-54,-126-1-220,-1 1-1,0 2 1,17 6-37,23 9 52,-13-2 80,-1-3 1,2-4-1,35 3-132,-53-11 60,65 5 83,48 12-143,-141-19 6,0-1-1,-1 0 1,1-2 0,0 0-1,-1-1 1,1-1 0,3-1-6,-1 0 5,0 1-1,0 1 1,0 1 0,0 0 0,14 3-5,76 16 2,-71-10 9,1-2 1,-1-2-1,1-1 0,8-2-11,74-3-26,29-1 25,-17-13 16,-85 8-14,1 3 0,47 0-1,10 8-15,0-5 0,49-10 15,-94 7-61,0 3 0,6 2 61,-18 1-52,1-2 0,0-3 0,26-6 52,-71 9-8,25-3-137,-30 4 136,0-1 1,0 1-1,0 0 0,1 0 0,-1 1 0,0-1 0,0 0 0,0 0 1,0 0-1,0 1 0,0-1 0,0 0 0,0 1 0,-1-1 1,1 1-1,0-1 0,0 1 0,0 0 0,0-1 0,0 1 0,-1 0 1,1-1-1,0 1 0,0 1 9,-1-2-293,0 0-321,0 0-876,0 0-570,0 0-295</inkml:trace>
  <inkml:trace contextRef="#ctx0" brushRef="#br0" timeOffset="87285.343">2739 5678 1752,'-4'30'4839,"12"-30"-3598,5-3-1133,0 0-1,0 0 1,0-1-1,-1-1 1,0 0-1,0-1 1,9-6-108,-17 10 24,20-13 55,-1-1 1,0-1 0,-1 0 0,-1-2 0,-1-1-1,-1 0 1,12-17-80,77-93 343,36-40-26,-27 55-187,-16 17-81,2 0 45,-62 61-39,-2-2 0,28-35-55,5-23 287,-43 54-241,3 2 0,1 1 1,25-22-47,-25 28 23,-2-1 0,20-30-23,-19 24 3,1 1 0,2 2-3,23-19-37,73-77 57,-109 110-22,-2-2 0,-1 0 0,-1-1 1,10-21 1,-21 34-2,-2 3 5,0 1 1,0 0-1,1 0 1,0 0-1,1 1 1,0 0-1,1 0 0,-1 1 1,8-6-4,3-1-3,0 0 0,-2-1 0,0-1-1,-1 0 1,4-6 3,12-15 1,-7 7 11,-20 24-11,1-1-1,1 2 1,0-1-1,-1 1 1,8-6-1,-11 8 5,-2 4-6,0 0 1,0 0-1,0-1 1,0 1-1,0 0 0,0-1 1,0 1-1,0 0 1,0-1-1,0 1 1,1 0-1,-1 0 1,0-1-1,0 1 0,0 0 1,1 0-1,-1-1 1,0 1-1,0 0 1,0 0-1,1 0 0,-1 0 1,0-1-1,1 1 1,-1 0-1,0 0 1,0 0-1,1 0 1,-1 0-1,1 0 1,10-6-128,1 2 1,0 0 0,1 0-1,-1 1 1,1 0-1,-1 1 1,9 0 127,-21 2-41,1 0-1,-1 0 1,1 0 0,-1 0 0,1 0-1,-1 0 1,1 0 0,-1 0 0,0 0 0,1 1-1,-1-1 1,1 0 0,-1 0 0,1 0-1,-1 0 1,0 1 0,1-1 0,-1 0 0,1 0-1,-1 1 1,0-1 0,1 0 0,-1 1 0,0-1-1,1 0 1,-1 1 0,0-1 0,0 1-1,1-1 1,-1 0 0,0 1 0,0-1 0,0 1-1,0-1 1,1 1 0,-1-1 0,0 1-1,0-1 1,0 0 0,0 1 0,0-1 0,0 1-1,0 0 42,-5 20-1839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06:41:25.8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385 409 1648,'0'-5'657,"-2"0"0,1 0 0,0 0 0,-1 0 0,0 0 0,0 1 0,0-1 0,-3-3-657,5 8 2,0-1 0,0 1 0,0 0 0,-1 0 0,1 0 0,0 0 0,0 0 0,0 0 0,0 0 0,0 0 0,-1 0 0,1 0 0,0 0 0,0 1 0,0-1 0,0 0 0,0 0 0,-1 0 0,1 0 0,0 0 0,0 0 0,0 0 0,0 0 0,0 0 0,0 0 0,0 0 0,-1 1 0,1-1 0,0 0 0,0 0 0,0 0 0,0 0 0,0 0 0,0 0 0,0 0 0,0 1 0,0-1 0,0 0 0,0 0 0,0 0 0,0 0 0,0 0 0,0 1 0,0-1 0,0 0 0,0 0 0,0 0 0,0 0 0,0 0 0,0 1 0,0-1 0,0 0 0,0 0 0,0 0 0,0 0 0,0 0-1,0 1-1,-3 34 140,2 1 0,2 23-140,-1-33 41,6 85 374,16 93-415,3 32 23,-24-224-18,0-4 1,0 1 0,-1-1-1,0 1 1,0 0 0,-1-1 0,0 1 0,0-1-1,-1 1 1,0-1 0,-2 3-6,4-11 3,0 0 0,0 0 1,0 1-1,0-1 0,0 0 0,0 0 0,0 0 1,0 0-1,0 1 0,0-1 0,0 0 0,-1 0 1,1 0-1,0 0 0,0 0 0,0 1 0,0-1 1,0 0-1,-1 0 0,1 0 0,0 0 0,0 0 1,0 0-1,0 0 0,-1 0 0,1 0 0,0 1 1,0-1-1,0 0 0,0 0 0,-1 0 0,1 0 1,0 0-1,0 0 0,0 0 0,-1 0 0,1 0 1,0 0-1,0-1 0,0 1 0,0 0 0,-1 0 1,1 0-1,0 0 0,0 0 0,0 0 0,0 0 1,-1 0-1,1 0 0,0-1-3,-7-10 176,6 8-181,-31-67 57,21 44-44,-1 0 0,-4-5-8,11 21-2,-1 0 1,-1 0 0,0 1-1,0 0 1,-1 0-1,0 1 1,0-1-1,-7-3 2,12 10-2,1 0 1,-1 0-1,0 0 0,0 1 0,0-1 0,0 1 0,0 0 0,0 0 0,0 0 0,0 0 0,-1 1 0,1-1 0,0 1 0,-1 0 0,1-1 0,0 2 0,-1-1 1,1 0-1,0 1 0,0-1 0,-1 1 0,1 0 0,0 0 0,0 0 0,0 1 0,0-1 0,0 1 0,0 0 0,1 0 0,-1-1 0,0 2 0,0 0 2,-12 10-9,0 1 0,1 1 0,1 1 0,0 0 0,1 0 0,1 1 0,0 1 0,0 1 9,6-8-2,0-1 1,1 1-1,-1 0 0,2 1 1,0-1-1,0 0 1,1 1-1,1 0 1,0-1-1,0 1 0,1 0 1,1 0-1,0-1 1,2 11 1,-2-19-1,0 1 0,0 0 0,0-1 0,0 1 0,1-1 0,-1 1 0,1-1 0,0 0 0,0 0 0,0 0-1,1 0 1,-1 0 0,1 0 0,-1-1 0,1 1 0,0-1 0,0 0 0,0 0 0,2 1 1,0 0 3,1-1 0,-1-1-1,1 1 1,-1-1-1,1 0 1,-1 0 0,1 0-1,0-1 1,-1 0-1,1 0 1,0-1 0,3 0-3,-7 1-1,13-2 5,0 0 1,0 0-1,-1-2 0,2 0-4,-10 1-7,-1 1 0,0 0-1,1-1 1,-1 0-1,-1 0 1,1-1 0,0 1-1,-1-1 1,0 0-1,0 0 1,0-1 0,1 0 7,-3 2-140,-1 2 44,0 0-1,0 1 1,0-1-1,-1 0 1,1 0-1,0 1 1,-1-1-1,1 0 0,0 0 1,-1 0-1,1 0 1,-1 0-1,1 0 1,-1 0-1,0 0 1,1 0-1,-1 0 0,0 0 1,0 0-1,0 0 1,0 0-1,0 0 1,0 0-1,0 0 97,-5-2-1600</inkml:trace>
  <inkml:trace contextRef="#ctx0" brushRef="#br0" timeOffset="879.295">1035 156 2825,'0'0'26,"0"0"0,1 0 0,-1 0 0,0 0 0,0-1 0,0 1 0,0 0-1,1 0 1,-1 0 0,0 0 0,0 0 0,0 0 0,1 0 0,-1 0 0,0 0 0,0 0 0,1 0 0,-1 0 0,0 0 0,0 0 0,0 0 0,1 0 0,-1 0 0,0 0 0,0 0 0,0 0 0,1 0 0,-1 0 0,0 0 0,0 0 0,0 0 0,1 0 0,-1 1 0,0-1 0,0 0 0,0 0 0,0 0-26,8 10-12,0 16 79,-7-20 64,0-1-8,-1-1 1,1 0 0,-1 0 0,0 1 0,0-1 0,-1 0 0,1 1-1,-1-1 1,0 0 0,0 0 0,0 0 0,-1 0 0,1 0 0,-1 0-1,0 0 1,0 0-124,-5 10 209,4-7-106,0 0 1,0-1-1,-1 0 1,0 1 0,0-1-1,0-1 1,-1 1-1,0-1 1,0 1 0,-6 3-104,10-8 27,-26 22 482,2 0 0,-3 5-509,20-18 27,-1 0 1,2 1-1,-1 0 0,2 0 0,-1 0 1,2 1-1,-4 7-27,-2 16 8,1 0 0,1 0 1,2 1-1,1 0 0,1 16-8,3 2 27,1 0-1,3 0 0,4 18-26,-1-45 49,1-1 0,1 1 1,2-2-1,0 1 0,2-1 1,8 15-50,-9-19 32,-6-11-11,0 0 1,0 0-1,-1 0 0,-1 0 1,1 0-1,-2 1 0,1 0-21,-2-6-177,0 0 1,0 0-1,0 0 0,0 0 0,-1 0 0,0 0 0,0 0 1,0 0-1,-1 0 0,1-1 0,-1 1 0,0-1 0,-1 1 1,1-1-1,-2 3 177,-4 1-1586</inkml:trace>
  <inkml:trace contextRef="#ctx0" brushRef="#br0" timeOffset="1911.606">1328 748 5129,'-2'3'4146,"-4"2"-7028,4-4-576,8-5 6106,-4 2-2512,0 1 0,0-1 0,0 1 0,-1-1 0,1 0 0,0 0 0,-1 0 0,1 0 0,-1 0 1,0 0-1,0 0 0,0 0 0,0-1 0,0 1 0,0 0 0,0-2-136,12-28 267,7 1-102,-13 20-112,0 0 0,0-1 0,-1 0 0,-1 0 0,0 0 0,0-1 0,1-7-53,-1-4 61,-1 13-61,-1-1 1,0 1-1,-1-1 1,-1 0-1,0 1 1,0-1-1,-1 0 1,-1 0-1,0 1 1,-1-6-1,-7 4 9,9 13-7,-1-1 0,1 1-1,-1 0 1,1 0 0,-1 0 0,1 0-1,0 0 1,-1 0 0,1 0-1,-1 0 1,1 0 0,-1 0-1,1 0 1,-1 1 0,1-1-1,0 0 1,-1 0 0,1 0-1,-1 1 1,1-1 0,0 0-1,-1 0 1,1 1 0,-1-1 0,1 0-1,0 1 1,0-1 0,-1 0-1,1 1 1,0-1 0,0 0-1,-1 1 1,1-1 0,0 1-1,0-1 1,0 1 0,-1-1-1,1 0 1,0 1 0,0-1-1,0 1 1,0-1 0,0 1 0,0 0-2,-8 18 2,1 1 0,1 1 0,1-1 0,0 1 0,2 0 1,0 0-1,2 0 0,0 5-2,1-19-1,-6 100-1,-5 0 1,-11 44 1,18-137-17,0 1 0,0-1 0,-1-1 0,-1 1-1,-1-1 1,0 0 0,0 0 0,-1-1 0,-1 0 0,0 0 0,-1-1 0,0 0 0,0-1 0,-1 0 0,-1-1-1,-9 7 18,21-17 5,0 1 0,0 0 0,1 0 0,-1-1 0,0 1 0,0 0 0,0-1 0,0 1 0,0 0 0,0 0 0,0-1-1,0 1 1,0 0 0,0-1 0,0 1 0,0 0 0,0-1 0,0 1 0,0 0 0,0 0 0,0-1 0,-1 1 0,1 0-1,0 0 1,0-1 0,0 1 0,0 0 0,-1 0 0,1-1 0,0 1 0,0 0 0,0 0 0,-1-1 0,1 1 0,0 0-1,0 0 1,-1 0 0,1 0 0,0 0 0,0-1 0,-1 1 0,1 0 0,0 0 0,-1 0 0,1 0 0,0 0 0,-1 0-1,1 0 1,0 0 0,0 0 0,-1 0-5,14-2 19,-1-1-1,1 2 1,0 0-1,-1 0 1,1 1-1,0 1 0,8 1-18,-8-1 10,24 4 16,-32-4-25,0 0 0,-1 0 0,1-1 0,0 1 0,0-1 0,0 0-1,0-1 1,0 1 0,0-1 0,0 0 0,3-1-1,-8 2-47,0 0 1,1 0-1,-1 0 1,0 0-1,1 0 1,-1 0-1,0-1 1,0 1-1,1 0 0,-1 0 1,0 0-1,1 0 1,-1 0-1,0-1 1,0 1-1,1 0 1,-1 0-1,0 0 1,0-1-1,0 1 0,1 0 1,-1 0-1,0-1 1,0 1-1,0 0 1,0-1-1,1 1 1,-1 0-1,0 0 1,0-1-1,0 1 1,0 0-1,0-1 0,0 1 1,0 0-1,0-1 1,0 1-1,0 0 1,0-1-1,0 1 1,0 0-1,0-1 1,0 1-1,0 0 0,-1 0 1,1-1-1,0 1 1,0 0-1,0-1 1,-1 1 46,0-3-1534</inkml:trace>
  <inkml:trace contextRef="#ctx0" brushRef="#br0" timeOffset="2815.801">1709 69 5425,'-9'-21'2791,"-2"-5"-1858,-4 4-4039,15 23 3145,1-1 1,-1 0 0,0 0 0,0 0 0,0 1-1,0-1 1,0 0 0,0 0 0,0 0-1,0 0 1,0 1 0,0-1 0,0 0 0,0 0-1,0 0 1,-1 1 0,1-1 0,0 0 0,0 0-1,0 0 1,0 0 0,0 1 0,0-1-1,0 0 1,0 0 0,-1 0 0,1 0 0,0 0-1,0 0 1,0 1 0,0-1 0,0 0-1,-1 0 1,1 0 0,0 0 0,0 0 0,0 0-1,0 0 1,-1 0 0,1 0 0,0 0 0,0 0-1,0 0 1,-1 0 0,1 0 0,0 0-1,0 0 1,0 0 0,0 0 0,-1 0 0,1 0-1,0 0 1,0 0 0,0 0 0,-1 0-1,1 0 1,0 0 0,0 0 0,0-1 0,0 1-1,0 0 1,-1 0-40,4 16 341,49 154-93,-26-76-148,-5 2-1,4 55-99,-21-113 25,-2 1-1,-1-1 1,-2 0 0,-1 0-1,-2 0 1,-2 0-1,-2 0 1,-1 1-25,-11 16 63,-1 0 0,-3-1 0,-12 15-63,-7 18 42,36-71-41,-2 0 1,0 0 0,-1-1-1,-8 10-1,26-33-5332,38-26 2689,20-11 1207</inkml:trace>
  <inkml:trace contextRef="#ctx0" brushRef="#br0" timeOffset="3629.267">2231 668 4873,'8'2'3073,"33"-1"-3923,39 8-1300,-77-9 1173</inkml:trace>
  <inkml:trace contextRef="#ctx0" brushRef="#br0" timeOffset="3966.947">2175 1107 5169,'-1'-7'1200,"8"0"401,-2 0-1569,-5 6-184,0-1-104,2 0-272,-1 0 15,13-1-55,4-2 192,3-2-128,47-16 248,-47 18-208,-3-1-224,-1-4-344,4 3-89</inkml:trace>
  <inkml:trace contextRef="#ctx0" brushRef="#br0" timeOffset="4848.561">2778 367 5145,'1'0'68,"0"0"-1,-1 0 1,1 1-1,0-1 1,0 0-1,0 0 1,0 0 0,0 0-1,0 0 1,-1 0-1,1 0 1,0 0-1,0 0 1,0 0-1,0-1 1,0 1 0,-1 0-1,1 0 1,0-1-1,0 1 1,0-1-1,-1 1 1,1-1-1,0 1 1,0-1-1,-1 1 1,1-1-68,34-26 363,-15 10-259,3-4 574,25-17-678,-39 32 86,0 0 0,0 1 0,0 0 0,1 1 0,-1 0 0,1 0 0,0 1 0,5-1-86,-5 2 6,0 1 1,0 1-1,-1-1 0,1 2 1,0-1-1,0 1 1,0 1-1,-1 0 0,1 0 1,-1 1-1,1 0 0,-1 1 1,0 0-1,5 3-6,-12-6-3,0 0 1,0 0-1,0 0 0,0 1 0,0-1 0,0 1 1,0-1-1,-1 1 0,1 0 0,0-1 0,-1 1 1,0 0-1,1 0 0,-1 0 0,0 0 0,0 0 1,0 1-1,0-1 0,-1 0 0,1 0 0,-1 1 1,1-1-1,-1 0 0,0 1 0,0-1 0,0 0 1,0 1-1,0-1 0,0 0 0,-1 1 1,1-1-1,-1 0 0,1 0 0,-1 1 0,0-1 1,0 0-1,0 0 0,0 0 3,-4 6 3,1 0-1,-1-1 1,-1 0 0,1 0 0,-1 0 0,-1-1-1,1 0 1,-1 0 0,-3 1-3,0 1 12,0-1-1,0 1 1,1 1-1,0 0 1,-2 4-12,8-10 1,1 1-1,0-1 1,-1 1-1,1 0 1,1 0-1,-1 0 1,0 0 0,1 0-1,0 0 1,0 0-1,0 0 1,1 0 0,-1 1-1,1-1 1,0 0-1,0 1 1,1 3-1,2 4-20,0 1 1,1-1 0,0 0-1,1 0 1,0 0-1,1-1 1,1 0-1,0 2 20,21 29-148,15 14 148,-32-41-19,37 41 6,-36-43 30,0 0 1,0 1-1,-2 0 1,0 0-1,0 2 1,-1-1-1,-1 1 1,1 4-18,-8-15 17,1-1 1,-1 1-1,-1 0 1,1 0-1,-1 0 1,0 0-1,0 0 0,0-1 1,0 1-1,-1 0 1,0 0-1,0 0 1,0-1-1,-1 1 1,0 0-1,0-1 1,0 1-1,0-1 0,-1 0 1,1 0-1,-1 0 1,0 0-1,0 0 1,-1 0-1,1-1 1,-1 0-1,-3 3-17,-12 8 87,0 0 1,-1-2-1,0 0 0,-1-1 0,-6 1-87,10-4 17,-63 30 68,10-6-490,-19 15 405,-63 46-3679,108-66 1609</inkml:trace>
  <inkml:trace contextRef="#ctx0" brushRef="#br0" timeOffset="6276.375">301 2013 5193,'5'26'606,"1"7"-1245,0-3 588,-2 1 0,-1 0-1,-1 19 52,3 117 2625,18 92-2625,-12-188 183,-4-32-150,-2 2 0,-2-1-1,-1 18-32,-2-55 1,0 0 0,0 0 0,-1 0 0,1 0 0,-1 0 0,0 0 0,1 0 0,-3 2-1,3-5 3,0 1 0,0-1-1,0 0 1,-1 1 0,1-1 0,0 0-1,0 0 1,0 1 0,-1-1 0,1 0-1,0 0 1,-1 1 0,1-1 0,0 0-1,0 0 1,-1 0 0,1 0 0,0 0-1,-1 1 1,1-1 0,-1 0 0,1 0-1,0 0 1,-1 0 0,1 0 0,0 0-1,-1 0-2,0 0 9,0-1-1,0 1 0,0-1 1,1 1-1,-1-1 0,0 1 1,0-1-1,0 1 0,0-1 1,1 0-1,-1 0 0,0 1 1,1-1-1,-2-1-8,-11-16 146,0-1 0,1 0 0,-3-9-146,2 3 6,-2 1-1,-2-2-5,10 17 3,0 0-1,0 0 1,-1 1-1,0 0 0,0 1 1,-1-1-1,-7-3-2,12 8-5,1 1 0,-1 1-1,0-1 1,0 0 0,1 1 0,-1 0 0,0 0 0,0 0-1,-1 0 1,1 1 0,0 0 0,0-1 0,0 2 0,0-1-1,0 0 1,0 1 0,0 0 0,0 0 0,0 0-1,0 0 1,0 1 0,-2 0 5,1 0-6,0 0 0,1 1 0,-1 0 0,1-1 0,-1 2 0,1-1 0,0 0 0,0 1 0,1 0 0,-1-1 0,1 2 0,-1-1 0,1 0 0,1 1 0,-1-1 0,0 1 0,1 0 0,0 0 0,0 0 0,1 0 6,0 1 3,0 0 1,0 0-1,1 0 0,0 0 1,0 0-1,1 0 0,-1 0 1,1 0-1,0 0 1,1-1-1,0 1 0,0 0 1,0-1-1,0 1 1,1-1-1,0 0 0,3 4-3,-3-3 1,1-1-1,0 1 1,0-1-1,0 0 0,1 0 1,-1-1-1,1 1 1,0-1-1,1 0 1,-1 0-1,1-1 0,0 1 1,0-1-1,0-1 1,0 1-1,0-1 0,1 0 1,-1 0-1,0-1 1,1 0-1,0 0 0,-1 0 1,1-1-1,0 0 1,-1-1-1,1 1 0,-1-1 1,1-1-1,0 1 1,-1-1-1,0 0 0,1 0 1,4-3-1,8-7-19,-1-1-1,0 0 1,12-12 19,-20 15-495,1 0 1,1 1-1,0 0 0,0 1 0,0 1 1,1 0-1,0 0 0,1 1 1,12-4 494,-14 8-1640</inkml:trace>
  <inkml:trace contextRef="#ctx0" brushRef="#br0" timeOffset="7073.675">1021 1908 3225,'0'-1'-37,"-1"1"0,0-1 0,1 1 0,-1-1 0,1 1 0,-1 0-1,0-1 1,1 1 0,-1-1 0,0 1 0,0 0 0,1 0 0,-1 0 0,0-1 0,0 1 0,1 0 0,-1 0 0,0 0 0,0 0 0,1 0 0,-1 0 0,0 0 0,0 1 0,1-1 0,-1 0 0,0 0 0,0 1 0,1-1 0,-1 0 0,0 1 0,1-1 0,-1 0 0,0 1 0,1-1 0,-1 1 0,1-1 0,-1 1 0,1-1 0,-1 1 0,1 0 0,-1-1 0,1 1 37,-19 30 415,17-27 291,-30 66 1428,11-19-948,7-15-1012,1 0 1,2 1-1,1 1 1,2 0-1,2 0 1,1 0 0,2 1-1,2 0 1,1-1-1,4 16-174,-1-16 91,3 0 0,0-1 0,10 25-91,-11-43 36,2 0 0,0-1 0,2 0 0,0 0 0,0-1 0,2 0-1,10 13-35,-7-14-142,9 13 292,-14-16-3649,-11-15 1587</inkml:trace>
  <inkml:trace contextRef="#ctx0" brushRef="#br0" timeOffset="7950.232">1212 2293 4193,'2'31'1302,"-2"-31"-1283,0 0 0,0 0 0,0 0 0,-1 0 0,1 0 0,0 0 0,0 0 0,0 0 0,0 0 1,0 0-1,0 0 0,0 0 0,0 0 0,0 0 0,0 0 0,0 0 0,0 0 0,0 0 0,0 0 0,-1 0 0,1 1 1,0-1-1,0 0 0,0 0 0,0 0 0,0 0 0,0 0 0,0 0 0,0 0 0,0 0 0,0 0 0,0 0 1,0 0-1,0 0 0,0 0 0,0 0 0,0 0 0,0 0 0,0 1 0,0-1 0,0 0 0,0 0 0,0 0 0,0 0 1,0 0-1,0 0 0,0 0 0,0 0 0,0 0 0,0 0-19,-5-18 1059,4 13-1054,1-1-1,0 1 1,0-1-1,0 0 1,1 1 0,-1-1-1,1 1 1,1-1-1,-1 1 1,1 0-1,0-1 1,0 1-1,0 0 1,1 0-1,0 0 1,0 1-1,1-2-4,0 0 17,0 0 0,1 1 0,0-1 0,0 1 0,0 0 0,0 1 0,1-1 0,0 1 0,0 0 0,0 0 0,0 1 0,1 0 0,1 0-17,-5 2 11,0 0 0,0 0 1,0 0-1,0 0 0,0 1 0,0 0 1,1 0-1,-1-1 0,0 2 1,0-1-1,0 0 0,0 1 1,0-1-1,1 1 0,-1 0 0,0 0 1,0 0-1,1 2-11,0-1 3,-1 0 1,1 1-1,-1 0 0,0-1 0,0 1 1,0 1-1,-1-1 0,1 0 1,-1 1-1,0-1 0,0 1 0,2 3-3,1 5 1,-1 1 0,0-1 0,-1 1 0,0 0 0,-1 0-1,0 0 1,-1 0 0,-1 7-1,-2 16 19,-1 0 1,-3-1-1,0 0 1,-2 0-1,-2 0 1,-1-1-1,-10 19-19,16-42 9,-1 0-1,0-1 1,0 0-1,-1 0 1,0 0-1,-1-1 1,0 0-1,0-1 1,-3 2-9,7-6 11,7-8-13,-2 3 2,-1 1 1,1-1 0,-1 1-1,1-1 1,-1 1-1,1-1 1,-1 1 0,1-1-1,-1 1 1,1-1-1,-1 1 1,1 0-1,0-1 1,-1 1 0,1 0-1,0 0 1,-1-1-1,1 1 1,0 0 0,0 0-1,-1 0 1,1 0-1,29-8 32,-13 3-2,1 1-1,-1 0 1,1 1 0,1 1 0,-1 1-1,16 1-29,-11 1 36,5 1-55,-1-1 0,1-2 0,10-1 19,-38 2-63,0 0 0,0 0 0,-1 0 0,1 0 0,0 0 0,0 0 0,0 0 1,0 0-1,0-1 0,0 1 0,-1 0 0,1 0 0,0 0 0,0 0 0,0 0 0,0 0 0,0 0 0,0 0 0,0-1 0,0 1 0,0 0 0,-1 0 0,1 0 0,0 0 0,0 0 0,0-1 0,0 1 0,0 0 0,0 0 0,0 0 1,0 0-1,0 0 0,0-1 0,0 1 0,0 0 0,0 0 0,0 0 0,0 0 0,0 0 0,0-1 0,1 1 0,-1 0 0,0 0 0,0 0 0,0 0 0,0 0 0,0 0 0,0-1 0,0 1 0,0 0 0,0 0 0,1 0 1,-1 0-1,0 0 0,0 0 0,0 0 0,0 0 0,0 0 0,0 0 0,1-1 0,-1 1 0,0 0 0,0 0 0,0 0 0,0 0 0,0 0 0,1 0 0,-1 0 0,0 0 63,0 0-17,-2-1-2293</inkml:trace>
  <inkml:trace contextRef="#ctx0" brushRef="#br0" timeOffset="8670.058">1729 1743 1544,'-7'-6'5354,"6"7"-3380,10 16-1719,4 3-220,-1 0 0,-1 1-1,-1 0 1,0 5-35,-5-16 12,2 10 15,0 0-1,-1 0 1,-2 0 0,2 13-27,6 23 21,22 70 31,-10-43 34,12 80-86,-32-138 21,-1 1 1,-1-1 0,-2 1-1,0-1 1,-2 1 0,0-1-1,-2 0 1,-5 17-22,6-31 12,-1 0 0,0 0 1,0-1-1,-1 0 0,-1 1 0,0-2 1,0 1-1,-3 2-12,6-8-22,0 0 0,-1 0-1,1-1 1,-1 1 0,0-1 0,0 0 0,0 0 0,0 0 0,-1-1-1,1 0 1,0 0 0,-1 0 0,0 0 0,0 0 0,1-1-1,-1 0 1,0 0 0,0 0 0,-4-1 22,2-2-2339,7 1 653</inkml:trace>
  <inkml:trace contextRef="#ctx0" brushRef="#br0" timeOffset="9237.804">2266 2283 3921,'-57'58'688,"55"-53"96,4 0-1936,5 2 0</inkml:trace>
  <inkml:trace contextRef="#ctx0" brushRef="#br0" timeOffset="9579.863">2256 2365 3161,'9'0'1408,"5"0"-8,-2-2-832,0 1-304,-3-1-440,1-2-1168,-4 3 192</inkml:trace>
  <inkml:trace contextRef="#ctx0" brushRef="#br0" timeOffset="9931.539">2202 2789 4249,'8'-4'1328,"5"-4"217,4-1-1273,2-3-488,1 1-721,-3 1-503,2-1-104,-5-1-633</inkml:trace>
  <inkml:trace contextRef="#ctx0" brushRef="#br0" timeOffset="11993.245">2787 2108 4169,'-1'5'2402,"2"-2"-2945,7-3 26,-4 0 1091,49-2 1035,34-7-1609,-81 8 28,22-3 61,0-1 1,-1-2 0,1-1 0,9-5-90,28-13 146,3-6-146,-48 22 61,-2-2 37,-18 8 42,-12 7 93,-111 36-275,63-21-60,38-9 76,0 0 0,0 2-1,1 0 1,0 2 0,-15 12 26,20-15 6,-2 1 34,-1-1 0,0-1 0,-6 2-40,23-10 2,1 0-1,0 0 1,-1 1 0,1-1 0,0 0 0,0 1-1,0-1 1,0 1 0,0-1 0,0 1 0,0 0-1,0-1 1,1 1 0,-1 0 0,1 0 0,-1-1-1,1 1 1,0 0 0,0 0 0,0 0 0,0-1-1,0 3-1,-3 11-8,-1 8 4,1 0 0,2 0 0,0 0 0,1 2 4,1-2 56,-1 0 0,-1 1 0,-1-1 0,-4 23-56,5-38 233,6-9 133,5-4-180,111-29-243,-110 32 77,1 0 0,0 1 0,0 1 0,0 0 0,0 0 0,0 1 1,0 1-1,0 0 0,0 0 0,-1 1 0,1 1 0,8 3-20,10 4 40,0 1-1,0 1 1,17 11-40,-34-17 6,-1 0-1,0 1 1,-1 1-1,0 0 1,0 1 0,-1 0-1,0 0 1,0 1-1,2 6-5,-9-13 6,0 1 0,0 0 0,-1 0-1,1 1 1,-1-1 0,-1 0 0,1 1-1,-1-1 1,0 1 0,0-1 0,0 1-1,-1 0 1,0-1 0,0 1 0,0 1-6,-2 2 18,0 0 1,0-1 0,0 1-1,-1 0 1,0-1-1,-1 0 1,0 0-1,0 0 1,-2 2-19,-10 13 80,-1-1 0,-1 0-1,-1-2 1,-1 0 0,-18 14-80,16-15 58,-1-1 1,0-1 0,-1-1-1,-1-1 1,-1-2 0,0 0-1,0-2 1,-1 0 0,-1-2-1,1-1 1,-11 0-59,14-4-156,-30 7 448,50-10-584,0 1 1,1-1 0,-1 1 0,1 0 0,-1 0 0,1 0 0,0 0 0,-1 1-1,1-1 1,0 1 0,1 0 0,-2 1 291,2-1-2271,5-6-384</inkml:trace>
  <inkml:trace contextRef="#ctx0" brushRef="#br0" timeOffset="21341.467">452 3800 2064,'7'5'2045,"-4"0"1189,-3-4-3211,-1 0-1,0 1 1,0-1 0,1 0-1,-1 1 1,1-1-1,-1 1 1,1-1 0,0 0-1,-1 1 1,1-1 0,0 1-1,0-1 1,0 2-23,-1 5 62,-9 45 105,4-27-100,2 0-1,1 0 0,0 17-66,2 135 621,17 135-621,-15-296 16,0-10 0,-1-5-6,1 1 1,-1-1-1,0 1 1,0 0-1,0-1 0,0 1 1,0-1-1,0 1 1,-1 0-1,1-1 1,-1 1-1,0-1 1,0 1-11,1-3 72,-2-1-34,0 0 0,0-1 0,0 1 0,0-1 0,0 1 0,0-1 0,0 0 0,1 0 0,-1 0 0,0 0-38,-9-17 67,-1 1 0,-10-11-67,12 17 39,1-1 0,0 0 0,1 0 0,0-1 0,1 0 0,-2-7-39,2 0 81,3 10-75,1 0 0,-2 1 0,1 0 0,-1 0 0,-1 0-1,-5-7-5,10 15-2,-1 1-1,0-1 1,1 0-1,-1 1 1,0-1-1,0 1 0,0 0 1,0-1-1,0 1 1,0 0-1,0 0 1,0 0-1,0 1 0,0-1 1,-1 1-1,1-1 1,0 1-1,-1-1 1,1 1-1,0 0 0,-1 0 1,1 0-1,0 1 1,0-1-1,-1 1 1,1-1-1,0 1 0,0 0 1,-1-1-1,1 1 1,0 0-1,0 0 1,0 1-1,-1 0 3,-4 2 2,1 1-1,0 0 1,0 1-1,0-1 1,1 1 0,-1 0-1,1 0 1,1 1 0,-1-1-1,1 1 1,0 0-1,1 1 1,0-1 0,-1 4-2,-3 8-12,1 1 0,0 0 1,2 0-1,-2 20 12,5-32-3,0 1-1,1-1 1,0 0-1,0 1 1,1-1 0,0 0-1,1 0 1,-1 1 0,2-1 3,-2-5 2,0 1 1,1-1-1,0 1 1,-1-1 0,2 0-1,-1 0 1,0 0-1,0 0 1,1 0-1,0 0 1,-1-1 0,1 1-1,0-1 1,0 0-1,0 0 1,1 0 0,-1 0-1,0-1 1,1 1-1,2 0-2,8 2 3,0-2 0,0 1 0,1-1 0,-1-1 0,0-1 0,1 0 0,-1-1 0,0 0 0,1-1 0,-1-1 0,0 0 0,-1-1 0,1 0 0,3-2-3,-12 4-16,1 0-1,0-1 1,-1 1 0,0-1 0,1 0 0,-1-1 0,0 1-1,1-3 17,-6 6-10,0 0 1,0 0-1,0 0 0,0 0 0,0-1 0,1 1 0,-1 0 0,0 0 0,0 0 0,0 0 0,0 0 0,0-1 0,0 1 0,-1 0 0,1 0 0,0 0 0,0 0 0,0 0 1,0-1-1,0 1 0,0 0 0,0 0 0,0 0 0,0 0 0,0 0 0,0 0 0,0-1 0,0 1 0,-1 0 0,1 0 0,0 0 0,0 0 0,0 0 0,0 0 0,0 0 1,0 0-1,-1 0 0,1 0 0,0 0 0,0 0 0,0 0 0,0-1 0,0 1 0,-1 0 10,-4-5-4034,5 3 1935</inkml:trace>
  <inkml:trace contextRef="#ctx0" brushRef="#br0" timeOffset="21875.128">1061 3617 4929,'-1'2'1024,"-1"0"121,0 0-1922,0-1-703,1 1-280</inkml:trace>
  <inkml:trace contextRef="#ctx0" brushRef="#br0" timeOffset="22218.521">1056 3652 1456,'-1'22'5461,"0"-13"-5223,-1 0 0,0 1-1,-1-1 1,0 0 0,-1 2-238,-2 5 91,-2 6 96,-1 1 0,-12 19-187,-12 25 89,3 2-1,3 1 1,-7 34-89,30-89 45,1 0 1,0 0 0,2 0 0,-1 0 0,2 0-1,0 0 1,1 1 0,0-1 0,1 0 0,1 0-1,0-1 1,1 1 0,1 0 0,0-1 0,6 9-46,11 19 89,1 0 1,3-2-1,1-1 1,9 8-90,-28-39 1,-1 1-1,-1 1 1,1-1-1,-1 1 1,-1 0-1,0 0 1,-1 1-1,0-1 1,0 1-1,-1 0 1,0 0-1,-1 0 1,0 5-1,-2-13 2,-1-1-1,1 1 1,0-1 0,-1 0 0,0 1 0,0-1-1,1 0 1,-1 0 0,0 1 0,-1 0-2,1-3-54,1 1 0,0-1 0,0 1 1,0-1-1,-1 1 0,1-1 0,0 0 0,-1 1 1,1-1-1,0 0 0,0 1 0,-1-1 0,1 0 1,-1 1-1,1-1 0,0 0 0,-1 0 0,1 1 1,-1-1-1,1 0 0,-1 0 0,1 0 0,0 0 1,-1 0-1,1 0 0,-1 0 0,1 1 0,-1-1 1,1-1-1,-1 1 0,1 0 0,-1 0 0,1 0 1,-1 0-1,1 0 0,-1 0 0,1 0 0,0-1 1,-1 1-1,1 0 0,-1 0 0,1 0 0,0-1 1,-1 1-1,1 0 0,0-1 0,-1 1 0,1 0 1,0-1-1,-1 1 0,1-1 0,0 1 0,0 0 1,-1-1-1,1 1 0,0-1 0,0 1 54,-2-3-1775</inkml:trace>
  <inkml:trace contextRef="#ctx0" brushRef="#br0" timeOffset="22739.409">1338 4017 3745,'-2'-2'1280,"1"-2"64,-3 1-1152,2 1-744,-1 0-680,1 1-168,0-1-441</inkml:trace>
  <inkml:trace contextRef="#ctx0" brushRef="#br0" timeOffset="23205.157">1315 3990 1496,'0'0'592,"0"0"-492,0-1 1,0 1-1,1 0 1,-1 0 0,0-1-1,0 1 1,0 0-1,0 0 1,0-1 0,0 1-1,1 0 1,-1 0-1,0-1 1,0 1 0,0 0-1,1 0 1,-1 0-1,0-1 1,0 1 0,0 0-1,1 0 1,-1 0-1,0 0 1,0 0 0,1 0-1,-1-1 1,0 1-1,0 0 1,1 0 0,-1 0-1,0 0 1,1 0-1,-1 0 1,0 0 0,0 0-1,1 0-100,20-7 395,-1-1 0,0-1 0,0 0-1,3-4-394,1 0 64,0 0 0,12-2-64,-31 13 0,0 0 1,1 1-1,0-1 0,-1 1 0,1 1 0,0-1 0,-1 1 0,3 0 0,-7 0 6,0 0-1,0 0 0,0 0 1,0 0-1,0 0 0,0 0 1,0 1-1,0-1 0,0 0 1,0 1-1,0-1 0,0 1 0,0-1 1,0 1-1,0-1 0,0 1 1,0 0-1,0 0 0,-1-1 1,1 1-1,0 0 0,0 0 1,-1 0-1,1 0 0,-1 0 0,1 0 1,-1 0-1,1 0 0,-1 0 1,1 0-1,-1 0 0,0 0 1,0 0-1,0 0 0,1 0 1,-1 0-1,0 0 0,0 0 0,0 0 1,-1 1-1,1-1 0,0 0 1,0 0-1,-1 0 0,1 1-5,-2 2 39,0 1 1,-1 0-1,1-1 0,-1 1 0,0-1 0,0 0 1,0 0-1,-1 0 0,1-1 0,-1 1 0,0-1 1,-1 1-40,-15 15 63,14-12-75,1 0 0,0 0 0,0 0 0,0 0 0,1 1 0,0 0 0,0 0 0,1 0 0,0 0 0,0 2 12,2-5-6,0 1-1,1-1 1,-1 0 0,1 0-1,0 0 1,1 0 0,-1 0-1,1 0 1,0 0 0,0 0 0,1 0-1,-1 0 1,1 0 0,0 0-1,0-1 1,1 1 0,-1-1-1,1 1 7,6 6 0,0 0-1,0 0 1,10 8 0,-11-12 4,-1 1 1,1 0-1,-2 0 1,1 1-1,-1 0 0,0 0 1,0 1-5,-5-8 7,-1 0 0,1 0 1,-1-1-1,0 1 1,1 0-1,-1 0 0,0-1 1,0 1-1,0 0 1,0 0-1,-1 0 0,1-1 1,0 1-1,-1 0 0,1 0 1,-1-1-1,0 1 1,1 0-1,-1-1 0,0 1 1,0-1-1,0 1 0,0-1 1,0 1-1,-1-1 1,1 0-1,0 1 0,-1-1 1,1 0-1,-1 0 1,0 1-8,-8 5 34,-1-1 0,1 1 0,-1-2 0,-6 3-34,5-2-8,-6 3 45,-1-1 1,-1-1-1,1 0 0,-1-1 1,0-2-1,0 0 1,-1 0-1,1-2 0,-14-1-37,13-1 42,15-1-84,-1 1 1,1 0-1,0 0 1,-1 0-1,1 1 1,0 0-1,-1 0 1,1 1-1,0 0 1,0 0 0,0 0-1,0 1 42,5-3-81,1 0-1,-1 1 1,0-1 0,1 1-1,-1-1 1,1 0 0,-1 1-1,1 0 1,0-1 0,-1 1 0,1-1-1,0 1 1,-1-1 0,1 1-1,0 0 1,-1-1 0,1 1-1,0 0 1,0-1 0,0 1 81,0-1-98,0 1 0,0-1 0,0 0 1,0 1-1,0-1 0,1 0 0,-1 1 0,0-1 1,0 0-1,0 1 0,0-1 0,1 0 1,-1 1-1,0-1 0,0 0 0,1 0 1,-1 0-1,0 1 0,1-1 0,-1 0 0,0 0 1,1 0-1,-1 1 0,0-1 0,1 0 1,-1 0-1,1 0 98,0 1-2325</inkml:trace>
  <inkml:trace contextRef="#ctx0" brushRef="#br0" timeOffset="24000.01">1776 3507 5289,'-4'-1'3426,"-7"-1"-3757,11 2 339,0 0-1,0 0 1,-1 0-1,1 0 0,0 0 1,0 0-1,0 0 1,0 0-1,-1 1 1,1-1-1,0 0 1,0 0-1,0 0 0,0 0 1,0 0-1,-1 0 1,1 0-1,0 1 1,0-1-1,0 0 0,0 0 1,0 0-1,0 0 1,0 1-1,0-1 1,0 0-1,-1 0 1,1 0-1,0 0 0,0 1 1,0-1-1,0 0 1,0 0-1,0 0 1,0 0-1,0 1 0,0-1 1,0 0-1,0 0 1,1 0-1,-1 0 1,0 1-1,0-1 0,0 0 1,0 0-1,0 0 1,0 0-1,0 1 1,0-1-1,0 0 1,1 0-1,-1 0 0,0 0 1,0 0-8,43 83 300,-6-15-103,-34-64-179,31 61 126,-2 2 0,-3 0 0,14 52-144,-37-98 42,-1-1 0,0 1 1,-2 1-1,-1-1 0,0 0 0,-1 1 0,-2-1 1,0 0-1,-1 1 0,-1-1 0,-2 0 1,0 0-1,0-1 0,-2 1 0,-1-1-42,-13 28 420,-20 33-420,31-65-39,0 0 0,-1-1-1,-1-1 1,0 1 0,-1-2-1,-7 7 40,18-18-314,-3 2 406,4-5-5036,1-1 2457</inkml:trace>
  <inkml:trace contextRef="#ctx0" brushRef="#br0" timeOffset="24521.728">2454 4011 2657,'-4'-1'1216,"1"-1"-440,-1 0-1248,1 0-568</inkml:trace>
  <inkml:trace contextRef="#ctx0" brushRef="#br0" timeOffset="24860.457">2429 4010 2729,'2'1'1552,"3"1"-128,11 5-720,5-2-240,-3-1-464,52 10-320,-58-19-344,-2-2-368,-4 1-152,-6-1-112,-2 6-129</inkml:trace>
  <inkml:trace contextRef="#ctx0" brushRef="#br0" timeOffset="25185.635">2384 4357 5689,'-23'57'1761,"27"-64"287,1-1-1592,5 1-480,6-2-192,0 2-208,3-2-256,-1 0-376,1 1-833,-5 0 1</inkml:trace>
  <inkml:trace contextRef="#ctx0" brushRef="#br0" timeOffset="27941.962">3077 3926 2777,'-3'3'2057,"2"-2"-1821,-1 0 0,1 1-1,-1-1 1,1 0 0,0 1-1,0-1 1,0 1 0,0-1-1,0 1 1,0-1 0,0 1-1,0 0 1,1 0 0,-1 0-236,1-2 290,0 0-103,15-14 635,-3 7-749,0 0 1,0 0-1,-1-1 0,0-1 1,0 0-1,6-7-73,-7 6 21,1 1 0,0 0 0,1 0 0,0 1 0,0 0 0,6-2-21,-12 7 7,22-11 17,0 0 1,1 1-1,0 2 0,24-5-24,-51 15-1,0 0 0,0 1-1,0-1 1,0 1 0,0 0-1,0 0 1,0 0-1,0 0 1,0 0 0,0 0-1,0 0 1,0 0-1,0 1 1,0-1 0,0 1-1,0 0 1,0 0-1,0-1 1,0 1 0,-1 0-1,1 1 1,0-1-1,-1 0 1,1 0 0,-1 1-1,1-1 1,-1 1-1,0-1 1,1 1 0,-1 0-1,0-1 1,0 1-1,0 0 1,0 0 0,-1 0-1,1-1 1,0 1-1,-1 0 1,1 0 0,-1 0-1,0 0 1,0 0-1,0 1 2,1 7-8,-1 0-1,0 0 1,0 0-1,-1 0 1,-1 0-1,0-1 1,0 1-1,-2 4 9,-2 1 34,0 0-1,-1-1 0,0 0 1,-2 0-1,1-1 1,-10 10-34,18-23-7,-1 1 1,1 0 0,-1-1-1,1 1 1,-1 0 0,1-1-1,-1 1 1,1 0 0,0-1 0,-1 1-1,1 0 1,0 0 0,0 0-1,0-1 1,-1 1 0,1 0 0,0 0-1,0 0 1,0-1 0,0 1-1,0 0 1,1 0 0,-1 0-1,0-1 1,0 1 0,0 0 0,1 0-1,-1-1 1,0 1 0,1 0-1,-1 0 1,1-1 6,1 3-13,1 0 1,0 0-1,1 0 0,-1-1 1,0 0-1,4 2 13,23 18 0,-18-12-5,9 8-3,-1 0 0,0 1 0,14 20 8,-31-36 1,-1 0 0,0 1 0,1 0 0,-2 0 0,1-1 0,0 1 0,-1 0 0,1 1 1,-1-1-1,-1 0 0,1 0 0,0 0 0,-1 1 0,0-1 0,0 3-1,-1 0 4,0-1 0,0 0 0,-1 0-1,1 0 1,-2 0 0,1 0 0,-1 0 0,1 0 0,-1-1-1,-1 1-3,-7 10 14,-1-1-1,-1 0 0,0-1 0,-1 0 0,-1-1 0,-7 5-13,2-3 55,-2 0 1,1-2-1,-2 0 0,0-1 1,0-2-1,-1 0 0,0-2 0,-1 0 1,0-2-1,0 0 0,-19 0-55,26-3-65,12-3-74,0 1 0,0 0 0,0 0-1,0 0 1,0 1 0,1 0 0,-1 0-1,-1 1 140,1 4-1817,8-2-92</inkml:trace>
  <inkml:trace contextRef="#ctx0" brushRef="#br0" timeOffset="35507.978">702 5465 3689,'-7'-2'3605,"6"-7"-3744,1 7 342,0 1 17,-2 20 1003,3-3-1118,1 41 424,9 48-529,30 163 252,-5-36-210,-28-135 11,-9-96 131,-3-9-13,-3-15-59,6 23-112,-14-54-21,-22-50 21,34 96-11,0 0 1,-1 0-1,0 0 1,0 0 0,-1 1-1,0-1 1,0 1-1,-1 1 1,1-1 0,-4-1 10,6 5-5,-1 0 1,0 0 0,0 1 0,0 0 0,0 0 0,0 0 0,0 0 0,-1 0-1,1 1 1,-1 0 0,1 0 0,-1 0 0,1 1 0,-1-1 0,0 1-1,1 0 1,-1 1 0,0-1 0,1 1 0,-3 0 4,1 0-7,1 0 1,0 1 0,0-1-1,0 1 1,0 0-1,0 0 1,0 1-1,1 0 1,-1-1 0,1 1-1,0 1 1,0-1-1,0 1 1,0-1-1,0 1 1,1 0 0,0 1-1,0-1 1,0 1-1,0-1 1,0 2 6,-1 3-40,1 0-1,0 1 1,0 0-1,1-1 1,1 1 0,-1 0-1,1 0 1,1 0-1,0 0 1,1 9 40,0-9-19,0-1 0,0 1 1,1-1-1,0 1 0,1-1 0,0 0 0,1 0 1,0 0-1,0 0 0,0 0 0,2 0 19,-2-4 9,-1-1-1,1 0 1,0 1-1,0-2 1,0 1-1,0 0 1,0-1-1,1 0 1,0 0-1,0 0 1,0-1-1,0 1 1,0-1-1,0 0 1,0-1-1,1 1 1,-1-1-1,1 0 1,3 0-9,1-1 18,0 0-1,0-1 1,-1 0 0,1-1 0,0 0 0,-1 0 0,1-1-1,-1 0 1,0 0 0,0-1 0,0-1 0,-1 1 0,1-1 0,0-2-18,0 1-95,0 0 0,0-1 1,-1-1-1,0 1 0,0-1 1,0-1-1,-1 1 1,-1-1-1,0-1 0,0 1 1,0-1-1,-1-2 95,-4 10-227,0 0-1,-1 0 1,1 0 0,-1 0-1,0 0 1,1 0-1,-1 0 1,0 0 0,0 0-1,-1-1 228,0-1-1520</inkml:trace>
  <inkml:trace contextRef="#ctx0" brushRef="#br0" timeOffset="36338.409">1373 5350 2937,'6'3'4577,"-6"-8"-4453,0 5-115,0 0 0,0 0 0,0 0 0,0-1 0,0 1 0,0 0 0,0 0 0,0 0 0,0-1 0,-1 1 0,1 0 0,0 0 0,0 0 0,0-1 0,0 1 0,0 0 0,0 0 0,-1 0 1,1 0-1,0 0 0,0-1 0,0 1 0,-1 0 0,1 0 0,0 0 0,0 0 0,0 0 0,-1 0 0,1 0 0,0 0 0,0 0 0,0 0 0,-1 0 0,1 0 0,0 0 0,0 0 0,0 0 0,-1 0 0,1 0 0,0 0 0,0 0 0,-1 0 0,1 0 0,0 0 0,0 0 0,0 0 1,0 0-1,-1 1 0,1-1 0,0 0 0,0 0 0,0 0 0,0 0 0,-1 0 0,1 1 0,0-1 0,0 0 0,0 0 0,0 0 0,0 1 0,0-1 0,-1 0 0,1 0-9,-9 21 278,1 0-1,0 0 1,0 8-278,4-16 75,-2 14 11,1-1 0,1 1 0,1 0 1,2 1-1,0-1 0,2 0 0,2 7-86,-1 5 89,2 46 369,5 5-458,-5-60 97,1 0 0,2 0 1,1-1-1,9 21-97,50 118 144,-37-121-150,-26-40-237,-2-9-5049,-2-2 2708</inkml:trace>
  <inkml:trace contextRef="#ctx0" brushRef="#br0" timeOffset="37216.548">1809 5341 5793,'-1'5'3841,"-4"4"-3940,0 1-459,-17 42-207,-19 55 420,36-91 332,-36 115 410,35-108-130,1 0-1,1 1 0,2-1 1,-1 19-267,3-42 10,0 0 0,0 1 0,0-1 0,0 0 0,0 1 0,0-1 0,0 1 0,0-1 0,0 0 0,0 1-1,0-1 1,0 1 0,0-1 0,0 0 0,0 1 0,0-1 0,0 0 0,1 1 0,-1-1 0,0 0 0,0 1 0,0-1 0,1 0 0,-1 1 0,0-1 0,1 0 0,-1 0 0,0 1 0,0-1 0,1 0 0,-1 0 0,1 1-10,10-6 248,0-1-231,15-1 55,1 1 0,0 1 0,9 0-72,-11 3 86,0 2 0,-1 0 0,17 3-86,6 0 53,-24-2-53,0 0 0,0 2 0,7 1 0,-22-1-115,-11-1-98,-14-3-4011,11-1 2285</inkml:trace>
  <inkml:trace contextRef="#ctx0" brushRef="#br0" timeOffset="37552.594">1986 5604 2168,'-3'8'6812,"-2"15"-7664,4-18 1383,-30 136-504,20-85 552,-1 31-579,13-79-1005,0-5-1990,-1-3 915</inkml:trace>
  <inkml:trace contextRef="#ctx0" brushRef="#br0" timeOffset="38212.607">2247 5094 3081,'-1'-3'217,"-1"1"1,0-1-1,0 1 1,1 0-1,-2-1 0,1 1 1,0 0-1,0 0 1,-1 0-1,1 1 1,-1-1-1,1 1 1,-1-1-1,0 1 1,-1-1-218,4 4 115,0-1 0,0 1 1,0-1-1,0 0 0,0 1 1,0-1-1,0 1 0,1-1 0,-1 0 1,0 1-1,1-1 0,-1 0 1,1 1-116,7 18 352,2-1-1,0 0 1,1 0 0,8 10-352,-17-26 36,11 14 222,0-1 0,1 0 1,11 10-259,21 25 222,-34-36-207,-1 1-1,0 0 1,-1 1-1,-1 0 1,-1 1-1,0 0 1,-1 0-1,-1 1 1,-1 0-1,-1 0 1,0 0 0,-2 0-1,0 1 1,-1-1-1,-1 1 1,0-1-1,-2 1 1,-1-1-1,-4 19-14,2-18-30,-1-1 1,0 1-1,-2-2 0,0 1 0,-1-1 0,-1 0 0,-1 0 0,0-2 1,-1 1-1,-1-1 0,-1-1 0,0-1 0,-3 3 30,11-12-98,3-3 23,1-1 0,-1 1 0,1 0 0,0 1 0,0-1 0,0 0 0,0 1 0,0-1 0,0 1 1,0-1-1,1 1 0,-2 3 75,3-5-966,1-3-1324,0 0 446</inkml:trace>
  <inkml:trace contextRef="#ctx0" brushRef="#br0" timeOffset="48780.058">2899 5488 3233,'0'2'976,"0"-1"-216,0 1-1352,0 0-456,0 0-521</inkml:trace>
  <inkml:trace contextRef="#ctx0" brushRef="#br0" timeOffset="49133.208">2904 5527 2016,'2'0'1673,"8"0"-265,10-2-496,1 0-240,-2-3-504,56-13-152,-57 13-168,-3 3-24,-2 2-56,-6 0-520,-2 2-256,-7-2-240,2 0-561</inkml:trace>
  <inkml:trace contextRef="#ctx0" brushRef="#br0" timeOffset="49809.594">2864 5863 2905,'35'2'4360,"-18"0"-4080,-1 2 0,0 0 0,1 1-1,10 6-279,-18-8 12,2 2 4,1-1 0,0 0-1,0-1 1,1 0 0,-1-1 0,0 0 0,1-1 0,1 0-16,-4-1-3,1-1-1,0 0 1,-1 0 0,1-1-1,-1 0 1,0-1 0,1 0-1,8-5 4,-19 8-47,0 0 0,-1 0 0,1 0 0,0 0 0,0 0 0,0 0-1,-1 0 1,1 0 0,0 0 0,0 0 0,0 0 0,0 0-1,0-1 1,-1 1 0,1 0 0,0 0 0,0 0 0,0 0-1,0 0 1,0 0 0,0-1 0,-1 1 0,1 0 0,0 0-1,0 0 1,0 0 0,0-1 0,0 1 0,0 0 0,0 0-1,0 0 1,0 0 0,0-1 0,0 1 0,0 0 0,0 0 0,0 0-1,0 0 1,0-1 0,0 1 0,0 0 0,0 0 0,0 0-1,0-1 1,0 1 0,0 0 0,0 0 0,0 0 0,0 0-1,1 0 1,-1-1 0,0 1 0,0 0 0,0 0 0,0 0 47,-2 0-1526</inkml:trace>
  <inkml:trace contextRef="#ctx0" brushRef="#br0" timeOffset="51285.544">3528 5245 3297,'0'0'104,"0"1"1,1-1 0,-1 0-1,0 1 1,1-1 0,-1 1-1,1-1 1,-1 0 0,1 1-1,-1-1 1,1 0 0,0 1-1,-1-1 1,1 0 0,-1 0-1,1 0 1,-1 0 0,1 1-1,0-1 1,-1 0 0,1 0-1,-1 0 1,1 0-1,0 0 1,-1 0 0,1-1-1,-1 1-104,26 0 452,-22-1-134,6 1-193,-1 0-1,0-2 0,0 1 1,0-1-1,0 0 0,0-1 1,3-1-125,-1 0 111,-3 1-39,-1 0 1,1-1-1,-1 0 1,0 0-1,-1-1 1,1 0 0,-1 0-1,6-6-72,22-15 58,-32 25-58,43-25 3,-41 24-8,0 0-1,1 0 0,-1 1 1,1 0-1,-1 0 1,0 0-1,1 0 0,0 1 1,-1-1-1,2 1 6,-4 1-4,-1-1 0,0 0 0,1 1 0,-1 0 1,0-1-1,0 1 0,0 0 0,1-1 0,-1 1 0,0 0 0,0 0 0,0 0 0,0 0 0,0 0 0,-1 0 0,1 0 0,0 0 1,0 1-1,-1-1 0,1 0 0,-1 0 0,1 1 0,-1-1 0,1 0 0,-1 1 0,0-1 0,0 0 0,1 1 0,-1-1 0,0 1 4,1 6-19,-1 0-1,0 0 0,0 0 0,-1-1 0,1 2 20,-5 11 28,0 1 0,-1-1 1,-1 1-1,0-2 0,-7 11-28,1-1 38,2 0 0,0 3-38,8-21 11,-4 18-118,7-27 98,0-1 0,1 1-1,-1-1 1,0 0 0,0 1 0,1-1 0,-1 0-1,1 0 1,-1 1 0,1-1 0,0 0 0,-1 0-1,1 0 1,0 0 0,0 0 0,0 1 0,0-2-1,0 1 1,0 0 0,0 0 0,1 0 9,39 28-94,-19-14 77,-1 0 1,16 16 16,-30-25 14,-1 1 0,0 0 0,0 0 0,-1 0 1,0 1-1,0 0 0,0 0 0,-1 0 0,-1 0 0,1 3-14,0 0 16,-1 0 0,-1 0 0,0 0 0,0 0 0,-1 1 0,0-1 0,-1 0 1,0 1-1,-1-1 0,-1 1 0,0-1 0,-2 10-16,2-14 5,-1-1 0,1 1 1,-1 0-1,-1-1 1,1 1-1,-1-1 1,0 0-1,0 0 1,-1-1-1,1 1 1,-1-1-1,-1 0 0,1 0 1,-1-1-1,0 1 1,0-1-1,0-1 1,0 1-1,-1-1 1,1 0-1,-1 0-5,-33 8 370,1-1-1,-2-1 0,-32 1-369,67-8 38,0-1 0,1 0 0,0 1-1,-1 0 1,-3 2-38,8-3-89,-1-1-1,1 1 1,-1 0 0,1 0 0,-1 0-1,1-1 1,0 1 0,-1 1 0,1-1 0,0 0-1,0 0 1,0 0 0,0 1 0,0-1-1,0 0 1,0 1 0,0-1 0,0 1-1,1-1 1,-1 1 89,4 5-1862,7-3-206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03:59.5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 0 2937,'3'4'306,"0"-1"0,-1 1 0,0 0 0,1 0 0,-2 0 0,1 0 1,0 1-1,-1-1 0,0 0 0,0 1 0,0-1 0,0 0 0,-1 1 1,1-1-1,-1 1 0,-1-1 0,1 1 0,0-1 0,-1 1-306,-3 17-285,0-1 0,-1 0 0,-3 8 285,1-5 466,1 2-425,1 0-1,1 0 0,1 0 0,2 0 0,0 1 0,2-1 1,1 3-41,3 5 70,1-1 1,2 0 0,1 0 0,2-1-1,2 1-70,-11-26 16,15 37 207,12 21-223,-23-53 43,1 0 0,1-1 1,-1 1-1,2-1 0,-1-1 0,2 1 1,3 2-44,-12-12 11,-1-1 1,0 1-1,1-1 1,-1 1 0,0-1-1,1 0 1,-1 1-1,1-1 1,-1 0-1,1 0 1,-1 1 0,0-1-1,1 0 1,-1 0-1,1 1 1,-1-1 0,1 0-1,0 0 1,-1 0-1,1 0 1,-1 0-1,1 0 1,-1 0 0,1 0-1,-1 0-11,7-12 363,-2-1-421,71-156 117,9-12 111,39-50-170,-108 201 30,12-18 6,-15 27-49,-1 0 0,8-20 13,-19 38-9,2-3 6,-3 5-1,0 1 1,0 0-1,0 0 1,-1 0-1,1 0 1,0 0-1,0 0 1,0 0-1,0 0 1,0-1-1,0 1 1,0 0-1,0 0 0,0 0 1,-1 0-1,1 0 1,0 0-1,0 0 1,0 0-1,0 0 1,0 0-1,0 0 1,0 0-1,-1 0 1,1 0-1,0 0 1,0 0-1,0 0 1,0 0-1,0 0 1,0 0-1,-1 0 1,1 0-1,0 0 1,0 0-1,0 0 1,0 0-1,0 0 1,0 0-1,0 0 1,-1 0-1,1 0 0,0 1 1,0-1-1,0 0 1,0 0-1,0 0 1,0 0-1,0 0 1,0 0-1,0 0 1,-1 1 3,-2 8-338,2-4 188,-15 53-2387,-6 16 730</inkml:trace>
  <inkml:trace contextRef="#ctx0" brushRef="#br0" timeOffset="847.853">617 762 1344,'-1'0'93,"1"1"0,0-1 0,0 0 0,0 0 0,0 0 0,-1 0-1,1 1 1,0-1 0,0 0 0,0 0 0,-1 0 0,1 0 0,0 0 0,0 1-1,-1-1 1,1 0 0,0 0 0,0 0 0,-1 0 0,1 0 0,0 0 0,0 0-1,-1 0 1,1 0 0,0 0 0,0 0 0,-1 0 0,1 0 0,0 0 0,0 0-1,-1 0 1,1 0 0,0-1 0,0 1 0,0 0 0,-1 0 0,1 0 0,0 0-1,0 0 1,-1-1 0,1 1 0,0 0 0,0 0 0,0 0 0,0-1 0,0 1-1,-1 0 1,1 0 0,0 0 0,0-1 0,0 1 0,0 0 0,0 0 0,0-1-1,0 1 1,0 0 0,0 0 0,0-1 0,0 1 0,0 0 0,0 0 0,0-1-1,0 1 1,0 0-93,-2-19 671,2 19-572,0-4-28,0 0-31,0-1 0,0 0-1,1 1 1,-1-1 0,1 0 0,0 1 0,0-1-1,1 1 1,-1-1 0,1 1 0,0 0-1,0-1 1,0 1 0,1 0 0,2-3-40,-2 3 0,1-4 4,1 1-1,0 0 1,0 1-1,1-1 1,-1 1-1,2 0 1,-1 0-1,0 1 1,1 0-1,0 0 1,0 0-1,1 1 1,-1 0-1,4-1-3,-2 3 5,0 0 0,0 0-1,0 1 1,0 0 0,0 1-1,1-1 1,-1 2 0,0-1-1,6 2-4,-11-1-1,0 0 0,0 0 0,1 0 0,-1 0 0,0 1 0,-1 0 0,1 0 0,0 0 0,0 0 0,-1 0 0,1 1 0,-1-1-1,0 1 1,0 0 0,0 0 0,0 0 0,0 1 0,-1-1 0,1 0 0,-1 1 0,0 0 0,1 2 1,-1-1 3,0 1 0,-1 0 0,1 0 0,-1 1 0,0-1 0,-1 0 0,1 0 0,-1 0-1,0 1 1,-1-1 0,0 0 0,0 0 0,0 0 0,0 0 0,-1 0 0,0 0 0,-1 0 0,1 0 0,-1-1 0,0 1 0,0-1 0,-1 0 0,-3 4-3,-6 6 66,0-1 0,-1 0 1,0-1-1,-1 0 0,0-2 1,-1 0-1,-2 1-66,14-10 7,0 0 1,0 1 0,0 0-1,1-1 1,-1 1 0,1 1 0,-1-1 0,0 2-8,3-4 0,1 0 1,-1-1-1,1 1 1,-1 0 0,1 0-1,0 0 1,-1 0-1,1 0 1,0 0-1,0 0 1,0 0 0,0 0-1,0 0 1,0 0-1,0 0 1,0 0-1,0 0 1,0-1 0,0 1-1,1 0 1,-1 0-1,0 0 1,1 0-1,-1 0 1,1 0 0,-1 0-1,1-1 1,-1 1-1,1 0 1,0 0-1,-1-1 1,1 1 0,0 0-1,-1-1 1,1 1-1,0-1 1,0 1-1,0-1 1,0 1-1,10 7 7,1-1-1,0 0 1,1-1 0,0-1 0,0 0-1,0 0-6,-1-1 16,0 0 0,-1 1 0,1 0-1,-1 1 1,-1 0 0,1 1 0,7 7-16,-16-13 8,0 1 0,-1 0 1,1 0-1,0 0 0,-1 0 1,0 0-1,1 0 0,-1 0 1,0 0-1,0 0 0,0 1 1,-1-1-1,1 0 0,0 1 1,-1-1-1,0 1 0,1-1 0,-1 1 1,0-1-1,0 0 0,-1 1 1,1-1-1,0 1 0,-1-1 1,1 0-1,-1 1 0,0-1 1,0 0-1,0 1 0,0-1 1,0 0-1,0 0 0,-1 0 1,1 0-1,-1 1-8,-6 6 75,1 0 0,-1 0-1,-1-1 1,1 0 0,-2 0 0,-3 2-75,-14 8 217,0-2 1,-1-1-1,-4 1-217,13-8-109,0 2-1,1 0 1,0 1-1,0 0 0,1 2 1,1 0-1,0 1 1,0 1 109,-7 10-1891,3-6-126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06:45:06.0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183 396 2240,'-3'1'4461,"5"-9"-2925,7-21-2366,-2 8 1183,-4 10-350,4-11 8,-1-1 0,-1 0 0,1-12-11,2-42 93,-3 23 286,10-40-379,-18 124 315,-1 0-279,-5 111 119,6 2-155,2-68 20,-4 3-20,3-51 6,-2-1-1,-1 1 1,-1-1 0,-7 16-6,11-37 15,0 0 1,0 0-1,0 0 1,-1 0 0,1-1-1,-1 1 1,-1-1 0,1 1-1,-1-1 1,1 0 0,-1-1-1,0 1 1,-2 1-16,2-3 10,0 1 0,0-1 0,-1-1 0,1 1-1,0 0 1,-1-1 0,1 0 0,-1 0 0,1 0 0,-1-1 0,0 1 0,1-1 0,-1 0 0,1-1 0,-4 1-10,2-1-33,0 0 1,-1 1 0,1-1 0,0 1-1,-1 1 1,1-1 0,0 1 0,-1 0-1,1 1 1,0 0 0,-1 0 32,7-2 13,0 0-1,-1 0 1,1 0-1,0 0 1,0 0 0,0 0-1,0 0 1,0 0 0,0 0-1,0 0 1,-1 0 0,1 0-1,0 0 1,0 0 0,0 0-1,0 0 1,0 0 0,0 1-1,0-1 1,0 0-1,-1 0 1,1 0 0,0 0-1,0 0 1,0 0 0,0 0-1,0 0 1,0 0 0,0 1-1,0-1 1,0 0 0,0 0-1,0 0 1,0 0 0,0 0-1,0 0 1,0 0 0,0 1-1,0-1 1,0 0-1,0 0 1,0 0 0,0 0-1,0 0 1,0 0 0,0 0-1,0 1 1,0-1 0,0 0-1,0 0 1,0 0 0,0 0-1,0 0-12,10 4 264,19 3-179,-25-7-49,-4 0-36,18 4 43,1-2-1,0 0 1,0-1 0,-1 0-1,3-2-42,51-6-40,-47 3-442,1 1 1,-1 2-1,0 0 0,1 2 1,20 3 481,-35-3-1999,-8-2-331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06:45:06.0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35 226 5513,'0'0'74,"0"0"1,0 0-1,0 0 0,0 0 1,0 0-1,0 0 0,0 1 1,0-1-1,0 0 0,-1 0 0,1 0 1,0 0-1,0 0 0,0 0 1,0 0-1,0 0 0,0 0 1,-1 0-1,1 0 0,0 0 0,0 0 1,0 0-1,0 1 0,0-1 1,0 0-1,-1 0 0,1 0 0,0 0 1,0-1-1,0 1 0,0 0 1,0 0-1,-1 0 0,1 0 1,0 0-1,0 0 0,0 0 0,0 0 1,0 0-1,0 0 0,-1 0 1,1 0-1,0 0 0,0 0 0,0-1 1,0 1-1,0 0 0,0 0 1,0 0-1,0 0 0,0 0 1,0 0-1,-1 0 0,1-1-74,0-10-248,4-6 230,1 1 1,1 0 0,1 0-1,0 1 1,6-9 17,-9 16 8,1-1 1,0 1 0,0 0-1,1 1 1,0-1-1,1 1 1,-1 0-1,1 1 1,1 0-1,-1 0 1,1 0-1,0 1 1,4-2-9,-7 5 8,-1 0 0,0 1 0,0-1 0,1 1 0,-1 0 1,0 0-1,1 0 0,-1 1 0,1 0 0,-1 0 0,1 0 1,-1 0-1,1 1 0,-1-1 0,1 1 0,-1 0 0,0 0 0,1 1 1,-1-1-1,0 1 0,0 0 0,0 0 0,0 1 0,0-1 1,-1 1-1,1-1 0,1 3-8,1 0 4,0 1 0,0 0 0,-1 0 1,0 1-1,0-1 0,0 1 0,-1 0 0,0 0 0,-1 1 1,1-1-1,-2 1 0,1 0 0,-1-1 0,0 1 0,0 1-4,-1 4 8,0 0-1,-1 1 0,0-1 0,-1 0 1,-1 0-1,0 1 0,-3 5-7,-1 3 17,-1-1-1,-1 0 1,-1 0 0,-3 4-17,-20 29 42,-1-1 1,-33 37-43,34-51 19,-2-1-1,-2-1 1,-29 23-19,65-60 3,0 0-1,0 0 1,0 0 0,0 0-1,0 0 1,1 0-1,-1 0 1,0 0 0,0 0-1,0 0 1,0 0-1,0 0 1,0 0 0,1 0-1,-1 0 1,0 0-1,0 1 1,0-1 0,0 0-1,0 0 1,0 0-1,0 0 1,0 0 0,1 0-1,-1 0 1,0 0 0,0 1-1,0-1 1,0 0-1,0 0 1,0 0 0,0 0-1,0 0 1,0 0-1,0 1 1,0-1 0,0 0-1,0 0 1,0 0-1,0 0 1,0 0 0,0 0-1,0 1 1,0-1-1,0 0 1,0 0 0,0 0-1,0 0 1,0 0-1,-1 0 1,1 1 0,0-1-1,0 0 1,0 0 0,0 0-1,0 0 1,0 0-1,0 0 1,0 0 0,0 0-1,-1 0 1,1 0-1,0 1 1,0-1 0,0 0-1,0 0-2,19-1 178,-4 0-186,-2 1 26,68-1 155,1-4 1,1-3-174,87-27 179,-166 34-238,0 0 1,-1 1-1,1 0 0,0-1 1,0 1-1,-1 0 1,1 1-1,0-1 1,1 1 58,-3 0-133,0-1 1,-1 1-1,1 0 1,0 0 0,0 0-1,-1 0 1,1 0-1,0 0 1,-1 0 0,1 1-1,-1-1 1,1 1-1,-1-1 1,0 1 0,0-1-1,0 1 1,1 1 132,10 25-1933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06:45:06.0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97 214 2345,'-1'0'205,"0"0"1,1 0 0,-1 0 0,0 0-1,1 0 1,-1 0 0,0 0 0,1-1-1,-1 1 1,1 0 0,-1-1 0,0 1-1,1 0 1,-1-1 0,1 1 0,-1 0-1,1-1 1,-1 1 0,1-1 0,0 1-1,-1-1 1,1 1 0,-1-1 0,1 0-1,0 1-205,-1-2 56,0 0 0,0 0 1,1 0-1,-1-1 0,1 1 0,-1 0 0,1 0 0,0-2-56,0 0-154,0-1 0,0 0 0,1 0 1,-1 0-1,1 0 0,0 0 0,1-2 154,17-30 518,-18 36-490,0-2 17,1 0 1,-1 1-1,1-1 1,-1 0-1,1 1 1,0-1-1,2-1-45,42-40 378,-42 40-371,1 0 1,0 0-1,-1 1 0,1 0 1,1 0-1,-1 0 1,0 0-1,1 1 1,-1 0-1,1 0 0,0 0 1,0 1-1,0 0 1,0 0-1,0 0 1,0 1-1,0 0 0,0 0 1,0 1-1,0-1 1,-1 1-1,1 0 0,0 1 1,0-1-1,0 1 1,-1 0-1,1 1 1,-1-1-1,0 1 0,3 2-7,-6-4 0,-1 0 0,0 0-1,1-1 1,-1 2 0,0-1-1,1 0 1,-1 0 0,0 0 0,0 0-1,0 1 1,0-1 0,0 1-1,-1-1 1,1 0 0,0 1-1,-1-1 1,1 1 0,-1 0-1,1-1 1,-1 1 0,0-1-1,1 1 1,-1 0 0,0-1-1,0 1 1,0 0 0,-1-1-1,1 1 1,0-1 0,-1 1-1,1 0 1,-1-1 0,1 1-1,-1-1 1,0 1 0,0-1-1,1 0 1,-1 1 0,0-1-1,-1 0 1,-4 8 139,-2 0 0,1-1-1,-1 0 1,-1-1-1,-5 5-138,5-4 103,7-7-80,-4 4 9,0 0-1,1 0 1,-1 1-1,1-1 1,0 1-1,-2 5-31,6-10-11,0 1 0,0 0-1,1-1 1,-1 1 0,1 0 0,-1-1 0,1 1-1,-1 0 1,1 0 0,0 0 0,0 0 0,0-1-1,0 1 1,0 0 0,0 0 0,1 0-1,-1-1 1,1 1 0,-1 0 0,1 0 0,0-1-1,-1 1 1,1 0 0,0-1 0,0 1 0,0-1-1,1 1 1,-1-1 0,1 1 11,12 12-87,1 0 1,1-1 0,0-1-1,6 3 87,1 1-46,19 17 46,-36-27 37,0 0 1,0 0-1,0 1 0,-1 0 0,0 0 0,0 0 0,-1 1 0,1 1-37,-4-7 27,1 0 1,-1 1-1,0-1 0,0 1 0,0-1 1,0 1-1,-1 0 0,1-1 0,-1 1 0,1 0 1,-1-1-1,0 1 0,0 0 0,-1-1 1,1 1-1,0 0 0,-1-1 0,0 1 0,1 0 1,-1-1-1,0 1 0,0-1 0,-1 1 1,1-1-1,0 0 0,-1 1 0,0-1 0,1 0 1,-1 0-1,0 0 0,0 0 0,0-1 0,-1 1 1,1 0-1,0-1 0,-1 1 0,1-1 1,-1 0-1,0 0-27,-40 19 201,-1-3-1,0-1 1,-15 2-201,18-6 63,-1 1-12,-86 30-11,112-34-106,16-9 50,0 1 1,0-1-1,0 0 1,0 0-1,-1 0 1,1 0-1,0 0 1,0 1-1,0-1 1,0 0-1,0 0 1,0 0 0,0 0-1,0 1 1,0-1-1,0 0 1,0 0-1,0 0 1,0 1-1,0-1 1,0 0-1,0 0 1,0 0-1,1 0 1,-1 0-1,0 1 1,0-1-1,0 0 1,0 0 0,0 0-1,0 0 1,0 0-1,1 1 1,-1-1-1,0 0 1,0 0-1,0 0 1,0 0-1,0 0 1,1 0-1,-1 0 1,0 0-1,0 0 1,0 0-1,0 0 16,5 2-438,0-1-1,0 0 1,0 0-1,-1 0 1,5 0 438,25 2-1913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06:45:06.0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4733 3044 4081,'-1'0'-31,"0"0"-1,0 0 1,0 0 0,0 0-1,0 1 1,0-1 0,0 0-1,0 0 1,0 1 0,0-1-1,0 1 1,0-1 0,1 0 0,-1 1-1,0 0 1,0-1 0,0 1-1,1-1 1,-1 1 0,0 0-1,0 0 32,-8 19-574,4-8 1914,-7 13-228,-1 0 651,-14 22-1763,3-5 241,11-18-126,-1-1 1,-1 0-1,-1-1 0,-1-1 1,-6 5-116,18-17 27,10-6 40,25-6 102,-15 1-111,90-9 122,28 2 70,19-2 219,-135 8-340,0 0 0,15-5-129,-5 1-22,-41 7-2968,2 0 1451</inkml:trace>
  <inkml:trace contextRef="#ctx0" brushRef="#br0" timeOffset="1">4814 3106 4929,'-5'1'2637,"3"2"-3336,5 7-3907,0-1 4635,2 12-1031,-1 1 0,1 12 1002,-3-9 1104,-2 1-1,-1-1 1,-3 21-1104,-10 49 2763,5-43-1697,3 1 0,1 28-1066,4-75-276,1-1 0,1 0 0,-1 0 0,1 0 0,0 0 0,0 0 0,1 1 276,2 5-1487</inkml:trace>
  <inkml:trace contextRef="#ctx0" brushRef="#br0" timeOffset="2">48 1815 296,'-1'0'32,"-1"0"-32,1 1-80</inkml:trace>
  <inkml:trace contextRef="#ctx0" brushRef="#br0" timeOffset="3">34 1835 40,'-11'19'3180,"5"-14"419,6-5-3556,-1 0 0,1 0 0,0 0 0,0 0 0,0 0 0,0 0 0,0 0 0,-1 0 0,1 0 0,0 0 0,0-1 0,0 1 0,0 0 0,0 0 0,0 0 0,-1 0 0,1 0 0,0 0 0,0-1 0,0 1 0,0 0 0,0 0 0,0 0 0,0 0 0,0-1 0,0 1 0,0 0 0,0 0 0,0 0 0,0 0 0,0-1 0,0 1 0,0 0 0,0 0 0,0 0 0,0 0 0,0-1 0,0 1 0,0 0-43,-1-38 480,-1 1 0,-5-14-480,4 26 175,2 14-148,1 0-1,0-1 1,1 1-1,1-1 1,-1 1-1,2 0 1,0 0-1,0 0 1,3-6-27,11-21 172,19-36-172,-32 67 15,59-129 122,-40 81 157,2 2 0,18-25-294,4 10 31,3 3 0,9-6-31,-14 17 10,27-27 62,8-2-72,36-39-4,-77 81 35,41-32-31,-40 38 1,-2-2-1,4-8 0,-24 26 0,0 0-1,1 0 1,1 2-1,1 0 0,0 2 1,1 0-1,1 1 1,0 1-1,5 0 1,13-7 1,0-1 1,-1-2-1,36-28-1,-63 42-1,1 0-1,0 1 1,12-4 1,-13 6-24,2-5-189,73-20-2379,-67 24 873</inkml:trace>
  <inkml:trace contextRef="#ctx0" brushRef="#br0" timeOffset="4">235 2092 2593,'-2'-2'880,"1"1"0,1-1-1448,0 1-288,0-1-393</inkml:trace>
  <inkml:trace contextRef="#ctx0" brushRef="#br0" timeOffset="5">258 2077 3057,'2'-7'5125,"-2"7"-5128,0 0 1,0 0-1,0 0 0,0-1 0,0 1 0,0 0 1,0 0-1,0-1 0,0 1 0,0 0 0,0 0 0,0 0 1,0-1-1,1 1 0,-1 0 0,0 0 0,0 0 1,0-1-1,0 1 0,0 0 0,0 0 0,1 0 0,-1-1 1,0 1-1,0 0 0,0 0 0,0 0 0,1 0 1,-1 0-1,0 0 0,0-1 0,0 1 0,1 0 0,-1 0 1,0 0-1,0 0 0,0 0 0,1 0 0,-1 0 1,0 0-1,0 0 0,1 0 0,-1 0 0,0 0 1,0 0-1,1 0 0,-1 0 0,0 0 3,6-1 186,-1 0-1,1-1 1,-1 1 0,1-1 0,-1-1-1,0 1 1,0-1 0,1 0-186,3-1 104,23-12 0,-17 9-77,0 0 0,-1-1 0,12-10-27,14-11 53,0-3 0,-2-2-53,18-14 250,-40 34-106,-1-2-1,0 0 1,-1-1-1,5-10-143,-4 7 34,-1 2-1,2 0 1,9-8-34,-16 18 1,30-27 28,-1-3 0,10-14-29,-9 8 203,1 2 0,35-29-203,-43 41 31,-3-2-1,0-1 0,-2-1 0,17-30-30,2 1 15,61-72 83,-85 105-86,-1-1 0,-1-1 0,9-23-12,7-12 6,-11 20 17,-2-2 0,8-30-23,-8 21-10,-9 27 23,1 1 0,3 0-13,-2 1-4,11-26 4,-12 12 8,-1 0 0,-3-1 0,1-16-8,-9 45-14,3 2 162,-1-3-3359,-5 18 1597</inkml:trace>
  <inkml:trace contextRef="#ctx0" brushRef="#br0" timeOffset="6">156 2844 2929,'0'0'1140,"0"0"-112,0 0-525,0 0-224,0 0-142,0 0-84,0 0 17,-16 7 1829,13-3-1837,0-1 1,0 1-1,1 0 0,-1 0 1,1 0-1,0 0 0,0 0 1,1 0-1,-1 0 1,1 1-1,0-1 0,0 1 1,0-1-1,1 2-62,-2 9 3,1 0 0,0 0-1,2 0 1,-1 0 0,2 0-1,0 0 1,3 6-3,37 123 16,7-2 0,40 73-16,-50-132-5,39 60 5,60 74 1,-41-54-4,-72-126 20,13 13-17,15 20-1,-39-50 15,1 0-1,11 9-13,-19-21 35,1-1-1,0 0 0,0 0 0,1-1 0,0 0 1,0 0-1,4 1-34,31 14 126,-1 2 0,37 26-126,-65-40 49,0-1 0,1-1 0,-1 0 0,2-1 0,-1-1 0,1 0 0,11 1-49,1 1 172,27 10-172,42 25 56,-50-20 64,1-3 1,3 0-121,-33-12 107,-14-5-55,0-1-1,0 1 1,0-1 0,1 1-1,-1-2 1,0 1-1,3 0-51,-7-1 40,-1 0-21,0 0-4,1 13-4690,-1-9 2123</inkml:trace>
  <inkml:trace contextRef="#ctx0" brushRef="#br0" timeOffset="7">325 2653 4705,'6'3'3573,"17"-3"-3851,-10 0 478,-10 0-177,7 1 83,1 0 1,-1 1 0,1-1 0,-1 2 0,1 0-107,11 3 204,-1 1 1,0 2-1,0 0 1,-1 0-1,17 12-204,24 22 227,-2 3 0,-2 2 0,-2 3-1,-2 2 1,41 55-227,-54-63 238,3-2 0,1-1 0,13 7-238,10 9 120,1 7-120,-29-20 30,-2 2-1,-2 1 1,17 34-30,-12-19 203,-10-14-42,-2 1 1,13 36-162,34 108 42,-57-135 21,1 15-63,-11-38 9,1 0 1,2 0 0,2-1-1,2-1 1,2 4-10,-13-31-28,8 15-220,2 0 0,14 19 248,-23-34-311,9 11-420,-13-17 640,-1-1 1,0 1-1,1-1 0,-1 1 1,1-1-1,-1 0 1,1 1-1,0-1 0,-1 0 1,1 1-1,-1-1 1,1 0-1,0 0 0,-1 0 1,1 1-1,-1-1 1,1 0-1,0 0 1,-1 0-1,1 0 0,0 0 1,-1 0-1,1 0 1,0-1-1,-1 1 0,1 0 1,0 0-1,-1 0 1,1-1-1,-1 1 0,1 0 1,0-1 90,22-19-2025</inkml:trace>
  <inkml:trace contextRef="#ctx0" brushRef="#br0" timeOffset="8">2306 102 1656,'-2'-6'1623,"2"4"-768,0 5 1938,3 9-2484,0 0 0,1 0 0,0-1 0,1 1 1,1-1-1,3 5-309,34 55 345,-22-43-217,1-1 1,0-1-1,18 15-128,-6-7 221,-1-2 182,33 24-403,-41-36 28,0 2 1,-1 0 0,-1 1-1,14 20-28,21 39 58,39 50 279,-80-111-262,19 25 9,3-1 1,2-2 0,13 9-85,-30-31 9,-1 1-1,-1 0 0,-2 2 0,0 0 1,4 8-9,10 20 126,3-2 0,1-1 1,4-2-1,14 11-126,-24-25 42,-1 2 0,22 33-42,21 24 11,-54-69 1,1-2 0,1 0 0,1-2 0,1 0-12,-2 0 20,0 0 0,9 10-20,-14-11-8,1-2 0,1 1 0,17 9 8,-17-11 14,0 0 1,-1 1 0,0 1 0,2 5-15,-13-14 26,-2 0 1,1 1 0,-1-1 0,0 1 0,-1 0 0,0 0 0,0 0 0,-1 1-27,3 5 51,0 0 0,5 7-51,-4-12-1339,-7-10 1296,-1 0 0,1-1-1,0 1 1,0 0 0,0 0-1,0 0 1,0 0 0,1 0-1,-1 0 1,0 0 0,0 0 0,0-1-1,0 1 1,0 0 0,0 0-1,0 0 1,0 0 0,0 0-1,0 0 1,0 0 0,0 0-1,0 0 1,0 0 0,0-1-1,0 1 1,1 0 0,-1 0 0,0 0-1,0 0 1,0 0 0,0 0-1,0 0 1,0 0 0,0 0-1,0 0 1,0 0 0,1 0-1,-1 0 1,0 0 0,0 0-1,0 0 1,0 0 0,0 0 0,0 0-1,0 0 1,1 0 0,-1 0-1,0 0 1,0 0 0,0 0-1,0 0 1,0 0 0,0 0-1,0 0 1,0 0 0,0 0-1,1 1 44,-1-4-2167</inkml:trace>
  <inkml:trace contextRef="#ctx0" brushRef="#br0" timeOffset="9">376 2286 2969,'3'4'190,"-1"-1"1,0 1-1,0 0 1,-1 0-1,1-1 0,-1 1 1,0 0-1,0 0 1,0 0-1,-1 0 1,1 1-1,-1-1 1,0 0-1,0 2-190,1 19 568,0-24-500,0 0 0,0 1 0,0-1 1,0 0-1,0 0 0,1 0 0,-1 0 1,0 0-1,0 0 0,1 0 0,-1-1 1,0 1-1,1 0 0,-1-1 0,1 1 1,-1-1-1,1 1 0,-1-1 0,2 0-68,-1 1 81,5 1-18,1 0 0,-1 0 0,0-1 1,1 1-1,-1-2 0,1 1 0,0-1 0,0 0-63,4 0 79,-5-1 2,1 1 0,0-1 0,-1-1 0,1 1 0,-1-1 0,0 0 0,4-2-81,9-3 160,-2 2-42,22-5 284,33-6-402,-59 14 17,0 1-1,0 0 1,0 1 0,0 1-1,0 0 1,0 0-1,5 2-16,66 17 51,-42-8-4,0-3 0,1-2 0,11 0-47,89-3 311,-6-1-54,-107-1-220,-1 2-1,1 1 1,14 4-37,19 9 52,-11-3 80,0-2 1,0-3-1,31 2-132,-46-9 60,56 5 83,41 9-143,-120-15 6,-1-1-1,1-1 1,0 0 0,0-1-1,0-1 1,0 0 0,3-2-6,-1 1 5,-1 1-1,1 0 1,0 1 0,0 1 0,12 1-5,64 13 2,-60-7 9,0-2 1,0-1-1,1-2 0,7-1-11,61-3-26,26-1 25,-15-10 16,-71 7-14,-1 1 0,42 2-1,7 5-15,0-4 0,41-7 15,-78 5-61,-1 2 0,6 2 61,-16 1-52,1-2 0,0-2 0,22-5 52,-60 7-8,22-3-137,-27 4 136,1 0 1,0 0-1,0 0 0,0 0 0,0 0 0,0 0 0,0 0 0,-1 1 1,1-1-1,0 0 0,0 0 0,0 1 0,0-1 0,-1 0 1,1 1-1,0-1 0,0 1 0,-1-1 0,1 1 0,0-1 0,-1 1 1,1 0-1,-1-1 0,1 2 9,0-2-293,-1 0-321,0 0-876,0 0-570,0 0-295</inkml:trace>
  <inkml:trace contextRef="#ctx0" brushRef="#br0" timeOffset="10">2312 4644 1752,'-3'24'4839,"9"-24"-3598,5-2-1133,0 0-1,0-1 1,0-1-1,-1 1 1,0-2-1,0 1 1,8-6-108,-15 8 24,18-10 55,-2-1 1,0-1 0,0 0 0,-2-2 0,0 0-1,0-1 1,9-13-80,65-76 343,30-32-26,-22 43-187,-13 15-81,0 0 45,-51 50-39,-2-2 0,24-28-55,3-20 287,-35 45-241,2 1 0,1 1 1,21-18-47,-22 24 23,-1-1 0,18-26-23,-18 21 3,2 0 0,2 2-3,19-16-37,62-62 57,-93 89-22,-1-1 0,-1-1 0,0 0 1,7-17 1,-17 27-2,-2 4 5,0-1 1,1 1-1,0 0 1,0 0-1,0 0 1,1 1-1,1 0 0,-1 0 1,7-4-4,2-1-3,0-1 0,-1 0 0,-1-1-1,0 0 1,2-5 3,12-11 1,-7 4 11,-16 20-11,0 0-1,1 1 1,-1-1-1,2 1 1,4-4-1,-9 6 5,-1 2-6,0 1 1,0 0-1,0 0 1,1-1-1,-1 1 0,0 0 1,0 0-1,0-1 1,0 1-1,0 0 1,0 0-1,0 0 1,1-1-1,-1 1 0,0 0 1,0 0-1,0 0 1,0-1-1,1 1 1,-1 0-1,0 0 0,0 0 1,1 0-1,-1 0 1,0-1-1,0 1 1,1 0-1,-1 0 1,0 0-1,0 0 1,10-4-128,0 0 1,1 1 0,-1 0-1,0 0 1,1 1-1,0 1 1,6-1 127,-16 2-41,-1 0-1,0 0 1,1 0 0,-1 0 0,0 0-1,1 0 1,-1 0 0,1 0 0,-1 0 0,0 0-1,1 0 1,-1 0 0,1 0 0,-1 0-1,0 1 1,1-1 0,-1 0 0,0 0 0,1 0-1,-1 1 1,0-1 0,0 0 0,1 0 0,-1 1-1,0-1 1,0 0 0,1 1 0,-1-1-1,0 0 1,0 1 0,0-1 0,1 0 0,-1 1-1,0-1 1,0 0 0,0 1 0,0-1-1,0 1 1,0-1 0,0 0 0,0 1 0,0-1-1,0 1 42,-4 17-1839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06:46:36.5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403 39 960,'2'-2'744,"-1"-1"-319,1 0 1,-1 0 0,0 0-1,1 0 1,-1 0-1,-1 0 1,1 0 0,0-1-1,-1 1 1,1-2-426,-6 14 1016,-5 40-739,3 0-1,1 6-276,3-33 90,-2 38 102,3 0 1,3 0-1,6 50-192,36 174 59,-41-272-54,-1-5 23,0-5-10,-1 0 1,1 1-1,-1-1 0,1 0 1,-1 1-1,0-1 0,0 0 1,0 1-1,0-1 1,0 0-1,0 1 0,-1-1 1,1 0-1,-1 0 0,0 1 1,0 0-19,1-3 28,-1 0 1,1 0-1,-1 0 1,1 0-1,-1-1 0,1 1 1,-1 0-1,1 0 1,-1 0-1,1 0 0,-1-1 1,1 1-1,0 0 1,-1 0-1,1-1 1,-1 1-1,1 0 0,0-1 1,-1 1-1,1 0 1,0-1-1,-1 1 1,1-1-1,0 1 0,0 0 1,-1-1-1,1 1 1,0-1-1,0 1 0,0-1 1,0 1-1,0-1-28,-3-3 14,-40-53 47,-14-23-56,48 66-4,-1 0-1,0 1 0,0 0 1,-2 1-1,1 1 0,-2 0 1,-5-4-1,12 10 2,0 1 0,-1 0 1,0 0-1,0 1 0,0 0 1,0 0-1,-1 0 1,1 1-1,-1 0 0,1 1 1,-1 0-1,0 0 0,0 1 1,1-1-1,-1 2 0,-6 0-2,10 0-11,0 0-1,-1 0 0,1 1 0,0-1 1,0 1-1,0 0 0,1 0 0,-1 1 1,0-1-1,1 1 0,-1 0 0,1 0 1,0 0-1,0 0 0,0 0 0,0 1 1,1 0-1,0-1 0,-1 1 0,1 0 1,0 0-1,0 3 12,-2 1-9,1 1-1,0-1 1,1 1-1,0 0 0,0 0 1,1 0-1,0 0 1,1 0-1,0 0 1,1 6 9,0-7 12,2 0 0,-1 1 1,1-1-1,0 0 0,1 0 0,-1-1 1,2 1-1,-1-1 0,1 1 0,0-2 1,0 1-1,1 0 0,0-1 0,0 0 1,6 3-13,2 3 32,0-1 1,1-1-1,1-1 0,-1 0 1,1-1-1,1 0 1,2-1-33,-9-3-16,0-1 1,1-1 0,-1 1 0,1-2-1,0 1 1,-1-1 0,1-1 0,0 0-1,0-1 1,-1 0 0,1 0 0,0-1-1,-1-1 1,1 0 0,-1 0 0,5-3 15,-6 0-645,-18-1-1544,-4 2 463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06:46:37.4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970 94 2000,'60'-5'3485,"-72"15"101,-7 2-3698,3-3 166,2 1-1,-1 0 1,-8 8-54,4-2 39,3-3-12,2 0 0,0 1-1,0 0 1,1 2-1,1-1 1,0 1 0,2 1-1,0 0 1,0 1-1,2 0 1,0 0 0,-1 8-27,1 0 7,1 0 0,1 0 1,1 1-1,2-1 1,0 1-1,2 0 1,1 0-1,3 13-7,-2-20 29,2-1 1,1 1-1,0-1 1,1 0-1,1-1 0,1 1 1,0-1-1,9 13-29,-11-21 35,1-1 0,0 0 0,1 0 0,0-1 0,0 0 0,1 0 0,0-1 0,0 1 0,1-2 0,0 1 0,0-1 0,1-1 0,-1 0 0,1 0 0,0-1 0,5 1-35,-9-3-1,0 1 0,0-1 0,0 1 0,0 0-1,0 0 1,-1 1 0,1 0 1,-5-4-23,0 1 0,-1 0 0,1-1 0,0 1-1,0 0 1,-1 0 0,1-1 0,-1 1 0,1 0-1,-1 0 1,1 0 0,-1 0 0,0 0 0,1-1-1,-1 1 1,0 0 0,1 0 0,-1 0 0,0 0 0,0 1 23,0-1-56,-1 0 0,1 1 1,-1-1-1,1 0 1,-1 0-1,0 1 0,1-1 1,-1 0-1,0 0 1,0 0-1,0 0 1,1 0-1,-1 0 0,0 0 1,0-1-1,-1 1 1,1 0-1,0 0 0,0-1 1,0 1 55,-2 0-323,0 1 0,0-1 0,0 0-1,-1 0 1,1 0 0,0-1 0,0 1 0,0-1 0,-1 1 0,1-1 0,-2 0 323,-17-2-2267</inkml:trace>
  <inkml:trace contextRef="#ctx0" brushRef="#br0" timeOffset="538.36">1436 404 5177,'-15'56'1104,"11"-58"401,4 0-1929,0 4-641,-2-2-535,1 0-400</inkml:trace>
  <inkml:trace contextRef="#ctx0" brushRef="#br0" timeOffset="1124.403">1415 469 1400,'0'0'2105,"0"-1"996,2-5-2127,5-15-711,-1 0-1,-1 0 0,2-21-262,-7 36 2,1 0 1,-1 0-1,0 0 1,0 0-1,-1 0 0,0 0 1,-1-5-3,2 8-7,-1 1 1,0 0-1,1 0 1,-1 0-1,0 0 1,0 0-1,0 0 1,0 0-1,-1 0 1,1 0 0,0 1-1,-1-1 1,1 1-1,-1-1 1,0 1-1,1-1 1,-3 0 6,4 1 4,-1 1 1,1 0 0,0 0-1,-1 0 1,1 0-1,0-1 1,-1 1-1,1 0 1,0 0 0,-1 0-1,1 0 1,0 0-1,-1 0 1,1 0 0,0 0-1,-1 0 1,1 0-1,0 0 1,-1 0 0,1 0-1,0 0 1,-1 0-1,1 0 1,0 1-1,-1-1 1,1 0 0,0 0-1,-1 0 1,1 1-1,0-1 1,0 0 0,-1 0-1,1 0 1,0 1-1,0-1 1,-1 0 0,1 1-1,0-1 1,0 0-1,0 0 1,-1 1-1,1-1 1,0 0 0,0 1-1,0-1 1,0 1-1,0-1 1,0 0-5,-1 20-38,1-15 37,1 156-119,1-90 104,3-1 0,11 49 16,1 9 1,-17-125-4,0 0-1,1 0 1,-1 0-1,0 0 1,0 0-1,-1 0 1,1 0-1,-1 0 1,1 0-1,-1 0 1,0 0-1,0 0 1,0 0-1,-1-1 1,1 1-1,-2 1 4,2-2-1,-1-1-1,1 1 1,-1-1-1,0 0 1,1 0-1,-1 0 1,0 0-1,0 0 1,0 0-1,0 0 1,0-1-1,0 1 1,0-1-1,0 1 1,0-1-1,0 0 1,0 0-1,0 0 1,0 0-1,0 0 1,0 0-1,-1-1 1,1 1 1,-9-2 9,0 1 1,0 1-1,0 0 0,-1 1-9,9-1-4,-1 0 0,1 1 0,0-1 0,-1 1 0,1 0 0,0 0 0,-1 0-1,1 1 1,0-1 0,0 1 0,0-1 0,0 1 0,0 0 0,-1 2 4,3-4-6,1 0 28,8 0 107,54-2-8,4-3-121,33-2 2,-45 5 103,-54 2-128,0 0-1,0 0 0,0 0 1,0 0-1,0 0 0,0 0 1,1 0-1,-1 0 1,0 0-1,0-1 0,0 1 1,0 0-1,0 0 0,0 0 1,0 0-1,0 0 1,0 0-1,0 0 0,0-1 1,1 1-1,-1 0 0,0 0 1,0 0-1,0 0 1,0 0-1,0-1 0,0 1 1,0 0-1,0 0 0,0 0 1,0 0-1,0 0 0,0-1 1,-1 1-1,1 0 1,0 0-1,0 0 0,0 0 1,0 0-1,0 0 0,0-1 1,0 1-1,0 0 1,0 0-1,0 0 0,0 0 1,-1 0-1,1 0 0,0 0 1,0 0-1,0 0 1,0-1-1,0 1 0,0 0 1,-1 0-1,1 0 0,0 0 1,0 0-1,0 0 1,0 0-1,0 0 0,-1 0 1,1 0-1,0 0 0,0 0 1,0 0 23,-1-1-1171,-1 0-697</inkml:trace>
  <inkml:trace contextRef="#ctx0" brushRef="#br0" timeOffset="1862.494">1725 26 5009,'3'-12'3649,"-3"11"-3640,0 0 1,0 0-1,-1 0 1,1 1-1,0-1 0,0 0 1,-1 1-1,1-1 0,-1 0 1,1 0-1,0 1 0,-1-1 1,1 1-1,-1-1 1,0 0-1,1 1 0,-1-1 1,0 1-10,1 0 266,9 15-137,-4-6-89,1 0 1,0 0-1,0-1 0,2 2-40,104 114 182,-90-96-171,-2 1 1,-1 0-1,-1 1 0,-1 2 1,-2-1-1,1 7-11,-7-14 1,0 1-1,-2 0 1,-1 1-1,-1 0 0,-1-1 1,-1 2-1,-2-1 1,-1 15-1,-1-25 11,-1 0 0,0-1 0,-2 0 0,0 0 0,0 0 1,-1 0-1,-1 0 0,-1-1 0,0 0 0,-4 4-11,-9 13-147,-2-1-1,-1 0 1,-20 17 147,41-44-35,-6 6-384,8-9 398,0 0 1,0 0-1,0 1 0,0-1 0,0 0 0,0 0 1,0 0-1,0 0 0,0 0 0,0 0 0,0 1 1,0-1-1,0 0 0,0 0 0,0 0 0,0 0 1,0 0-1,0 0 0,0 1 0,0-1 0,0 0 1,0 0-1,0 0 0,0 0 0,0 0 0,0 0 1,0 0-1,1 1 0,-1-1 0,0 0 0,0 0 1,0 0-1,0 0 0,0 0 0,0 0 0,0 0 1,0 0-1,1 0 0,-1 0 0,0 0 0,0 0 1,0 0-1,0 0 0,0 1 0,0-1 0,1 0 1,-1 0-1,0 0 0,0 0 0,0 0 0,0 0 1,0-1-1,0 1 0,1 0 0,-1 0 0,0 0 1,0 0-1,0 0 0,0 0 0,0 0 21,2-1-1700,-2-1-195</inkml:trace>
  <inkml:trace contextRef="#ctx0" brushRef="#br0" timeOffset="4049.031">3002 196 5009,'-1'1'2583,"2"-2"-1119,6-8-819,28-25-956,28-19 375,-57 47-48,0 1 1,0 0-1,1 1 1,-1 0-1,1 0 1,0 0-1,1 1 0,-1 0 1,0 0-1,1 1 1,0 0-1,-1 0 0,1 1 1,0 0-1,0 0 1,2 1-17,-7-1 1,0 1 1,0 0 0,0 1-1,0-1 1,0 0 0,0 1 0,0 0-1,0 0 1,0 0 0,-1 0-1,1 0 1,0 0 0,-1 1-1,1-1 1,0 1 0,-1 0-1,0 0 1,1 0 0,-1 0-1,0 0 1,0 0 0,0 1 0,-1-1-1,1 1 1,0-1 0,-1 1-1,0-1 1,0 1 0,1 0-1,-2 0 1,1 0 0,1 2-2,-1 3 5,0-1 0,-1 1 0,0-1 0,0 1 0,0-1 0,-1 0 0,0 1 0,0-1 0,-1 1 0,0-1 0,0 0 0,-3 5-5,-15 27 41,13-26-28,1 0-1,0 0 1,-1 4-13,7-14-1,-1-1 0,1 0 1,0 1-1,0-1 0,0 0 0,0 1 0,0-1 0,1 0 0,-1 1 1,0-1-1,1 0 0,0 0 0,0 1 0,0-1 0,0 0 0,0 0 1,0 0-1,0 0 0,1 0 0,-1 0 0,1-1 0,-1 1 1,1 0-1,0-1 0,1 2 1,7 6-14,1-1 0,0-1 0,1 1 0,1-1 14,-1 0-14,25 13-79,25 9 93,-29-14-39,0 1 1,19 14 38,-48-28 4,-1 1-1,0-1 1,0 1 0,0-1 0,0 1 0,0 0-1,0 0 1,-1 0 0,1 1 0,-1-1 0,0 0-1,0 1 1,0 0 0,-1-1 0,1 1 0,-1 0 0,0 0-1,0 0-3,0 1 13,-1 0-1,0 0 1,0 1-1,0-1 1,-1 0 0,0 0-1,0-1 1,0 1-1,-1 0 1,1 0-1,-1 0 1,0-1-1,-1 1 1,0 1-13,-6 8 29,0 0 0,0 0 0,-1-1 1,-1-1-1,-1 0 0,1 0 0,-2-1 1,1-1-1,-1 0 0,-1-1 0,-8 4-29,-22 10 17,-1-2 0,-1-1 1,-5-2-18,27-9-6,10-4-70,0 1 1,1 1 0,0 0 0,0 0-1,0 1 1,1 1 0,0 0-1,1 0 1,0 1 0,0 1 0,1 0-1,1 1 1,0-1 0,-4 9 75,4-9-1690,6-11-41</inkml:trace>
  <inkml:trace contextRef="#ctx0" brushRef="#br0" timeOffset="2679.087">2422 438 4809,'51'29'1380,"-51"-28"-1309,1-1-1,0 1 1,-1-1-1,1 1 0,-1-1 1,1 1-1,0-1 1,-1 0-1,1 1 0,0-1 1,-1 0-1,1 1 1,0-1-1,-1 0 0,1 0 1,0 0-1,0 0 1,-1 0-1,1 0 0,0 0 1,0 0-1,-1 0 1,1 0-1,0 0 0,0 0 1,0 0-71,2-2 72,-2 2-177,-1 0-67,0 0-45,0 0 3,12 3-31,-7-1-86,-1-1 1,1 1-1,0-1 1,0 0-1,1 0 1,-1 0-1,2 0 331,-5-1-1464</inkml:trace>
  <inkml:trace contextRef="#ctx0" brushRef="#br0" timeOffset="3044.946">2515 636 3473,'65'49'1976,"-58"-51"-175,-3 2-705,3-3-704,-7 3-336,0-2-296,0 2-296,0 0-905,1 0-1839,1 0 895</inkml:trace>
  <inkml:trace contextRef="#ctx0" brushRef="#br0" timeOffset="7381.911">329 1407 1848,'-6'-6'5091,"-7"-2"-4420,18 41-636,1-11-16,42 229 575,1 96-594,-49-346 0,2 43 13,-2-41-8,0-1-1,-1 0 1,1 0 0,0 0 0,-1 1-1,1-1 1,-1 0 0,0 0-1,0 0 1,0 0 0,0 0 0,0 0-1,0 0 1,0 0 0,-1-1-1,1 1 1,-2 1-5,3-3 2,-1 0-1,1 0 1,-1 1-1,1-1 1,-1 0-1,0 0 1,1 0-1,-1 0 1,0 1-1,1-1 1,-1 0-1,1 0 1,-1 0-1,0 0 1,1-1-1,-1 1 1,0 0-1,1 0 1,-1 0-1,1 0 1,-1-1-1,0 1 1,1 0-1,-1 0 1,1-1-1,-1 1 1,1-1-1,-1 1 1,1 0-1,-1-1 0,1 1 1,0-1-1,-1 1 1,1-1-1,-1 1 1,1-1-2,-15-23 42,12 20-33,-29-60 73,22 41-44,-1 1 0,-1 1 0,-1 0 0,-7-8-38,14 22 3,-1-3-8,-1 1 0,-1-1 0,1 1 0,-1 1 0,-5-4 5,11 10-2,0 0-1,0 0 1,0 1-1,0-1 0,-1 1 1,1-1-1,0 1 1,-1 0-1,1 1 0,0-1 1,-1 0-1,1 1 1,-1 0-1,1 0 0,-1 0 1,1 0-1,-1 1 1,1-1-1,-1 1 0,1 0 1,-3 0 2,-2 3 0,0-1 0,0 1 0,0 1 1,1-1-1,-1 1 0,1 0 0,0 1 0,1 0 0,0 0 1,-1 0-1,2 1 0,-1 0 0,1 0 0,0 1 0,1-1 1,-3 6-1,4-7-2,0 0 0,0 0 0,1 1 0,0-1 0,0 0 0,1 1 0,0-1 0,0 1 0,0-1 0,1 1 0,0 0 0,0-1 0,1 1 0,0-1 0,0 1 0,0-1 0,1 1 0,0-1 0,0 0-1,1 0 1,0 0 0,1 2 2,-1-2 10,1-1 0,0 1 0,0-1 0,0 0 0,1-1-1,0 1 1,0-1 0,0 0 0,0 0 0,1 0-1,-1-1 1,1 0 0,0 0 0,0-1 0,0 1-1,0-1 1,1 0 0,-1-1 0,0 0 0,1 0-1,-1 0 1,4-1-10,4 0 28,0-1-1,0 0 0,-1-2 1,1 1-1,0-2 0,-1 0 1,0 0-1,0-1 1,-1-1-1,4-1-27,31-20-27,-30 17-615,1 0-1,-1 1 0,2 1 0,9-3 643,-15 9-1647</inkml:trace>
  <inkml:trace contextRef="#ctx0" brushRef="#br0" timeOffset="10045.249">2403 1731 2449,'9'3'992,"1"2"72,1-1-680,5-1 56,0-1-200,1-2 48,1-2-112,1-1 24,49-13-160,-52 9 16,-6 7-120,-3-2 48,-1 1-48,-6-1-24,0 2-248,0 0-888,-2 0 160</inkml:trace>
  <inkml:trace contextRef="#ctx0" brushRef="#br0" timeOffset="10408.374">2519 1930 5153,'68'46'1456,"-52"-58"345,-6 5-1545,4 0-136,-1 1-288,-3 3-408,-5-1-857,2-1-335,-8 3-504</inkml:trace>
  <inkml:trace contextRef="#ctx0" brushRef="#br0" timeOffset="11087.537">3158 1417 2008,'2'3'206,"0"0"-1,-1 0 1,1 0-1,-1 0 0,0 0 1,1 0-1,-1 0 0,-1 0 1,1 0-1,0 1 1,-1-1-1,0 0 0,0 0 1,0 1-1,0-1 0,0 0 1,-1 1-1,1-1 1,-1 0-1,0 0 0,0 0 1,0 0-1,0 1-205,-5 11 128,0 0 0,0 0 0,-7 8-128,11-18 147,-28 42 813,25-42-828,1 1 0,0 0-1,1 1 1,-1-1-1,1 1 1,0-1 0,-1 7-132,-3 11 25,2 0 0,1 1 1,1-1-1,1 1 0,1-1 1,2 17-26,-1-39 12,0 0 1,0-1-1,0 1 1,0 0 0,0-1-1,1 1 1,-1 0-1,1-1 1,-1 1 0,1-1-1,0 1 1,0-1-1,-1 1 1,1-1 0,0 0-1,0 1 1,0-1 0,1 0-1,-1 0 1,0 1-1,0-1 1,1 0 0,-1 0-1,0-1 1,1 1-1,-1 0 1,1 0 0,0 0-13,5 0 53,0 1 1,0-1-1,0-1 1,0 1 0,1-1-1,4-1-53,19 2-18,43 0 833,63-6-815,-137 5 0,7-2-13,0 1-1,0 1 0,0-1 0,0 1 0,0 0 1,0 1-1,0 0 0,0 0 0,0 0 0,0 1 1,0 0-1,0 0 0,1 2 14,-7-2-630,-5-2-1221,2 0 334,0 0-233</inkml:trace>
  <inkml:trace contextRef="#ctx0" brushRef="#br0" timeOffset="11470.321">3398 1676 4865,'47'16'1746,"-47"-16"-1672,1 0 1,-1 0-1,1 0 1,-1 0-1,0 0 1,1 1-1,-1-1 1,1 0-1,-1 0 0,1 0 1,-1 1-1,0-1 1,1 0-1,-1 0 1,0 1-1,1-1 1,-1 0-1,0 1 1,1-1-1,-1 0 1,0 1-1,0-1 1,1 1-1,-1-1 1,0 0-1,0 1 1,0-1-1,0 1 1,0-1-1,1 1 0,-1-1-74,-8 8 447,4-4-559,-7 31 56,2 1 89,3-14-7,-20 58 127,21-64-127,0-1 0,2 1 1,0 0-1,0 1 0,2-1 0,0 0 0,1 1 1,0-1-1,2 1 0,0-1 0,1 3-26,-2-1-165,-1-13-200,0 0-1,0 0 0,1 0 1,0 0-1,0 0 0,0 0 0,1 1 366,0-6-1724</inkml:trace>
  <inkml:trace contextRef="#ctx0" brushRef="#br0" timeOffset="8061.723">946 1485 2889,'33'5'1425,"-31"-5"-1227,0 0-1,0 1 1,-1-1 0,1 1-1,0 0 1,-1-1 0,1 1 0,0 0-1,-1 0 1,1 0 0,-1 0-1,0 0 1,1 1 0,-1-1 0,0 0-1,0 1 1,1-1-198,-2 1 130,1-1 0,-1 0 0,0 1 0,0-1 0,0 0 0,0 1 0,0-1-1,0 0 1,0 0 0,0 1 0,-1-1 0,1 0 0,-1 0 0,1 1 0,0-1 0,-1 0 0,0 0 0,0 1-130,-14 23 122,12-20 18,-34 44-30,29-39-105,0 1 1,1-1-1,0 2 1,0-1-1,2 1 0,-4 6-5,2 0 5,0 1 0,1 0 0,1 0 0,0 0 0,2 1 1,-1 16-6,3-23 14,1 0 0,0 1 0,1-1 0,0 0 0,1 0 1,1 0-1,0 0 0,1-1 0,0 1 0,5 9-14,1-2 63,1 0-1,1 0 0,0-1 1,2 0-1,0-2 0,7 7-62,-10-13 21,1 0-1,0-1 0,0 0 1,1-1-1,0-1 1,1 0-1,0-1 0,0 0 1,13 4-21,-15-8-12,-7-1-80,1 0 0,0-1 0,-1 2 0,0-1 1,0 1-1,1 0 0,1 1 92,-11-10-3710,3 2 1920</inkml:trace>
  <inkml:trace contextRef="#ctx0" brushRef="#br0" timeOffset="8408.262">1379 1664 4025,'-4'-2'1080,"1"2"88,-1 0-1688,1 2-784,-1 0-224</inkml:trace>
  <inkml:trace contextRef="#ctx0" brushRef="#br0" timeOffset="8824.864">1368 1699 4521,'6'-2'502,"0"0"0,-1 0 0,1-1 1,-1 0-1,0 0 0,0 0 0,0-1 0,0 0 0,-1 0 0,4-2-502,-2 0 93,44-35 190,-48 39-279,0 0-1,1 0 1,-1 0-1,0 1 1,1-1 0,-1 1-1,1 0 1,-1-1-1,1 1 1,-1 0-1,1 0 1,0 1 0,0-1-1,-1 1 1,1-1-1,0 1 1,0 0-1,2 0-3,-4 1-11,1-1-1,-1 1 0,0 0 0,0 0 1,0 0-1,1 0 0,-1 0 0,0 0 0,0 1 1,-1-1-1,1 0 0,0 0 0,0 1 1,0-1-1,-1 0 0,1 1 0,-1-1 1,1 1-1,-1-1 0,0 1 0,1-1 0,-1 1 1,0-1-1,0 1 0,0-1 0,0 1 1,0-1-1,-1 1 12,0 49 7,-3 0 0,-2-1 0,-2 0 0,-4 7-7,-6 45-8,15-90-64,2 1 1,0-1 0,0 0 0,1 1-1,0-1 1,1 1 0,1-1 0,0 0-1,3 10 72,-4-21 6,-1 0-1,0 0 1,1 0-1,-1 0 1,1 0-1,0 0 0,-1-1 1,1 1-1,0 0 1,0 0-1,-1 0 1,1 0-1,0-1 1,0 1-1,0 0 0,0-1 1,0 1-1,0-1 1,0 1-1,0-1 1,0 0-1,0 1 1,0-1-1,0 0 1,0 0-1,1 0 0,-1 1 1,1-1-6,3-1 84,1 1 1,-1-1-1,1 0 1,-1-1 0,4 0-85,14-4 103,-6 5-89,1 0 0,0 2-1,0 0 1,0 0 0,-1 2 0,6 2-14,-22-5-1,1 0 1,-1 0-1,0 0 0,1 1 1,-1-1-1,0 0 1,1-1-1,-1 1 0,0 0 1,1 0-1,-1-1 1,0 1-1,0 0 0,2-1 1,0-6-3027,-3 5 1263</inkml:trace>
  <inkml:trace contextRef="#ctx0" brushRef="#br0" timeOffset="9531.697">1860 1410 4825,'-7'-9'3723,"2"7"-3814,7 11-254,10 17 487,2 1 0,1-2 0,4 4-142,-6-9 55,11 19 111,17 26 200,12 31-366,-42-73 3,-1 1 1,-1 1-1,-1-1 0,-1 1 0,3 25-3,-4-13 3,-3 0 0,0 29-3,-3-49 19,-1 0-1,0-1 0,-2 1 0,0 0 1,-1-1-1,0 0 0,-2 2-18,4-12-25,-1-1-1,0 1 1,0-1-1,0 0 0,0 0 1,-1 0-1,0 0 1,0 0-1,0-1 0,-1 0 1,-2 3 25,7-7-48,0 0 0,0 0 0,0 0 0,0 0 0,0 0 1,0 0-1,-1 0 0,1 0 0,0 0 0,0 0 0,0 0 0,0 0 0,0 0 0,0 0 1,0 0-1,0 0 0,0 0 0,0 0 0,0 0 0,0 0 0,0 0 0,-1 0 0,1 0 1,0 0-1,0 0 0,0 0 0,0 0 0,0 0 0,0 0 0,0 0 0,0 0 0,0-1 1,0 1-1,0 0 0,0 0 0,0 0 0,0 0 0,0 0 0,0 0 0,0 0 0,0 0 1,0 0-1,-1 0 0,1 0 0,0 0 0,0 0 0,0 0 0,0 0 0,0-1 0,0 1 1,0 0-1,0 0 0,0 0 0,0 0 0,0 0 0,0 0 0,0 0 0,0 0 0,1 0 1,-1 0-1,0 0 0,0 0 0,0 0 0,0-1 0,0 1 0,0 0 0,0 0 0,0 0 1,0 0 47,0-1-873,0-2-1415</inkml:trace>
  <inkml:trace contextRef="#ctx0" brushRef="#br0" timeOffset="16195.052">429 2738 688,'-3'-15'4084,"3"15"-3805,0 3 206,3 99 655,0-48-752,0 370 452,-5-223-593,4-164-125,-1-25 14,-1 0-1,0 1 0,-1 4-135,1-17 3,0 0 0,0 0 0,0 0 0,0 0 0,0 0-1,0 0 1,0 0 0,-1 0 0,1-1 0,0 1 0,0 0 0,0 0 0,0 0-1,0 0 1,-1 0 0,1 0 0,0 0 0,0 0 0,0 0 0,0 0-1,0 0 1,-1 0 0,1 0 0,0 0 0,0 0 0,0 0 0,0 0 0,0 0-1,-1 0 1,1 0 0,0 0 0,0 1 0,0-1 0,0 0 0,0 0 0,0 0-1,-1 0 1,1 0 0,0 0 0,0 0 0,0 0 0,0 0 0,0 1-1,0-1 1,0 0 0,0 0 0,0 0 0,0 0 0,-1 0 0,1 1 0,0-1-1,0 0 1,0 0 0,0 0 0,0 0 0,0 0 0,0 1 0,0-1 0,0 0-1,0 0 1,0 0 0,0 0 0,0 0 0,1 1 0,-1-1 0,0 0-1,0 0 1,0 0 0,0 0 0,0 0-3,-8-14 57,6 9-54,-75-170 122,72 163-104,-2-1 0,0 1 0,0 0 0,-10-10-21,14 18 2,0 1-1,0 0 1,0 0-1,-1 0 1,1 0-1,-1 1 1,0-1-1,0 1 1,0 0 0,0 0-1,0 0 1,0 1-1,-1 0 1,1-1-1,-1 1 1,1 1-1,-4-1-1,-1 1 2,0 0 0,0 1 1,0 0-1,0 1 0,0 0 0,0 0 0,1 1 0,-1 0 0,1 1 0,0-1 0,0 2 0,0-1 0,1 1 0,-1 0 0,1 1 0,0-1 0,1 2 1,-1-1-1,1 1 0,1 0 0,-1 0 0,1 0 0,-2 4-2,2-3-3,0 0-1,0 1 1,1 0 0,0 0-1,0 0 1,1 0-1,1 1 1,-1-1 0,2 1-1,-1 0 1,1 0 0,0-1-1,1 1 1,1 0 0,-1 0-1,1 0 1,1-1 0,0 1-1,0 0 1,1-1 0,2 5 3,-2-8 4,-1-1 1,1 0 0,1 1 0,-1-1 0,0-1 0,1 1 0,0 0-1,0-1 1,1 0 0,-1 0 0,1 0 0,0-1 0,0 1-1,5 1-4,-3-1 24,1-2-1,-1 1 0,0-1 0,1 0 0,-1-1 1,1 1-1,0-1 0,-1-1 0,1 0 0,5 0-23,7-2 52,0-2-1,-1 1 0,0-2 0,0-1 1,0 0-1,0-1 0,-1-1 0,9-7-51,106-61-313,-131 76 184,-1-1 0,0 0 1,1 0-1,-1 0 0,1 1 1,-1-1-1,1 1 0,-1-1 0,1 1 1,0-1-1,-1 1 0,1 0 1,0 0-1,-1 0 0,1 0 1,-1 0-1,1 0 0,0 1 1,-1-1-1,1 0 0,-1 1 0,2-1 129,-1 3-1700</inkml:trace>
  <inkml:trace contextRef="#ctx0" brushRef="#br0" timeOffset="19572.06">2664 3072 5769,'1'-4'3956,"-1"2"-4001,0 0 0,0 0 0,1 1-1,-1-1 1,1 0 0,-1 1-1,1-1 1,-1 1 0,1-1 0,0 1-1,0-2 46,5 0 9,0 0 0,0 0 0,0 0-1,0 1 1,0 0 0,1 0 0,-1 0 0,7 0-9,-13 2 0,20-5-8,-1 1 0,0 1 0,1 1 0,16 0 8,-24 2-171,15 2-127,-26-2 193,0 0 0,0 1 0,0-1 0,0 0 0,0 0 0,-1 1 0,1-1 0,0 1 1,0-1-1,0 1 0,0-1 0,-1 1 0,1 0 0,0-1 0,-1 1 0,1 0 0,0 0 0,-1-1 1,1 1-1,-1 0 0,1 0 0,-1 0 0,1 0 105,1 10-1711</inkml:trace>
  <inkml:trace contextRef="#ctx0" brushRef="#br0" timeOffset="19912.318">2750 3277 5873,'-1'7'4473,"1"-7"-4527,0 1 0,0-1-1,0 1 1,0-1 0,0 1 0,0-1 0,0 1 0,0-1 0,0 1 0,0-1 0,0 1 0,0-1 0,0 1 0,0-1 0,0 1 0,1-1 0,-1 1 0,0-1 0,0 0 0,0 1 0,1-1 0,-1 1 0,0-1 0,1 0 0,-1 1 0,0-1 0,1 0 0,-1 1 0,1-1 0,-1 0 0,0 0 0,1 1 0,-1-1 0,1 0 0,-1 0 0,1 0-1,-1 0 1,1 1 54,27 15-43,0-2 0,26 10 43,-48-22-162,0-1 0,0 0 0,1 0 0,-1 0 0,0-1 0,1 0 0,-1-1 0,0 1 0,0-1 0,1 0 0,-1 0 0,0-1 0,0 0 0,0 0 0,0-1 0,-1 1 1,4-3 161,-8 5-43,16-9-1782</inkml:trace>
  <inkml:trace contextRef="#ctx0" brushRef="#br0" timeOffset="17222.018">1156 2796 4281,'-6'13'3947,"-2"5"-4579,2 9 574,-5 20 239,-1 0-1,-8 13-180,9-31 239,5-14-118,1-1 0,0 1 1,1 0-1,1 0 1,-1 14-122,0 9 191,3 1 0,1 0 0,1-1 0,5 16-191,-4-40 97,0 0-1,1-1 1,1 1 0,1-1 0,0 1 0,0-1 0,1-1 0,1 1 0,0-1 0,1 0 0,0-1 0,1 0 0,7 7-97,26 30 34,-26-29-495,1-1 0,8 6 461,-24-23-262,5 4 310,-6-5-106,0 0 0,0 0 0,0 0 0,0 0 0,0 0 0,0 0 0,0 0 0,0 0 0,1 1 0,-1-1 0,0 0 0,0 0 0,0 0 0,0 0 0,0 0 0,0 0 0,0 0 0,0 0 0,0 0 0,0 0 0,1 0 0,-1 0 0,0 0 0,0 0 0,0 0 0,0 0 0,0-1 0,0 1 0,0 0 0,0 0 0,0 0 0,1 0 0,-1 0 0,0 0 0,0 0 0,0 0 0,0 0 0,0 0 0,0 0 0,0 0 0,0 0 1,0 0-1,0 0 0,0-1 0,0 1 0,0 0 0,0 0 0,0 0 0,0 0 0,0 0 0,0 0 0,0 0 0,0 0 0,0 0 0,0-1 0,0 1 0,0 0 0,0 0 0,0 0 0,0 0 0,0 0 0,0 0 58,0-3-1903</inkml:trace>
  <inkml:trace contextRef="#ctx0" brushRef="#br0" timeOffset="18208.959">1466 2999 5401,'0'0'32,"0"0"1,0 0-1,0 0 0,0 0 0,0 0 0,-1 0 0,1 0 1,0 0-1,0 0 0,0 0 0,0 0 0,0 0 1,0 0-1,0 0 0,0 0 0,0 0 0,-1 0 0,1 0 1,0 0-1,0 0 0,0 0 0,0 0 0,0 0 1,0-1-1,0 1 0,0 0 0,0 0 0,0 0 1,-1 0-1,1 0 0,0 0 0,0 0 0,0 0 0,0 0 1,0 0-1,0-1 0,0 1 0,0 0 0,0 0 1,0 0-1,0 0 0,0 0 0,0 0 0,0 0 0,0 0 1,0-1-1,0 1 0,0 0 0,0 0 0,0 0 1,0 0-1,0 0-32,5-7-362,8-5-268,9-2 801,1 1 1,0 0-1,9-2-171,-22 12 81,0 0 0,0 1 0,0 0-1,0 0 1,1 1 0,-1 0 0,0 1-1,1 0 1,-1 1 0,1 0-1,-1 1 1,0 0 0,6 2-81,5 3 303,-20-6-285,-1-1 1,1 0 0,-1 1 0,0-1-1,1 0 1,-1 1 0,1-1 0,-1 0 0,0 1-1,0-1 1,1 1 0,-1-1 0,0 1-1,0-1 1,1 1 0,-1-1 0,0 1 0,0-1-1,0 1 1,0-1 0,0 1 0,0-1-1,0 1-18,0 2 52,-1 0-1,-1 0 0,1 0 0,0 0 0,-1 0 1,1 0-1,-1-1 0,0 1 0,0 0 1,-1 0-52,2-1-4,-27 32 151,20-24-144,-1-1-1,1 2 1,1-1 0,0 1-1,0 0 1,1 0-1,1 1 1,0-1 0,-2 9-3,7-18-5,-1 1 0,1 0 0,0 0 1,0 0-1,0-1 0,1 1 0,-1 0 1,1 0-1,0-1 0,-1 1 0,1 0 1,0-1-1,1 1 0,-1-1 0,0 1 1,1-1-1,-1 1 0,1-1 0,0 0 1,0 0-1,0 0 0,0 0 0,0 0 1,0-1-1,0 1 0,1 0 0,-1-1 1,1 0-1,0 1 5,11 5-38,1 0 0,-1-2 1,1 1-1,13 1 38,-11-2-37,14 3-5,-24-7 42,0 0 1,0 1-1,0-1 1,0 2-1,-1-1 0,1 1 1,-1 0-1,1 0 1,-1 1-1,0 0 1,3 2-1,-8-5 1,0 1 0,0-1 0,0 0 0,-1 1 1,1-1-1,0 1 0,-1-1 0,1 1 0,-1-1 0,1 1 1,-1-1-1,0 1 0,0-1 0,1 1 0,-1 0 0,0-1 0,-1 1 1,1-1-1,0 1 0,0 0 0,-1-1 0,1 1 0,-1-1 0,1 1 1,-1-1-1,0 1 0,1-1 0,-1 0 0,0 1 0,0-1 0,0 0 1,0 0-1,0 1 0,-1 0-1,-5 5 31,0 0 1,-1 0-1,0 0 0,-7 4-31,14-10 8,-10 6 95,-1 0 1,1 0 0,-1-1-1,0-1 1,-1 0-1,-12 3-103,-13 1 493,-28 3-493,-27 7-143,92-19 133,-33 11-227,33-11 213,0 1 1,0-1 0,0 1-1,0-1 1,0 0 0,-1 1-1,1 0 1,0-1 0,0 1-1,1 0 1,-1-1 0,0 1-1,0 0 1,0 0 0,0 0-1,1 0 1,-1-1 0,0 1-1,1 0 1,-1 1 0,1-1 0,-1 0-1,1 0 1,-1 0 0,1 0-1,0 0 24,0 0-92,1-1-1,-1 0 1,1 0-1,-1 0 1,1 0-1,-1 1 1,1-1-1,-1 0 1,1 0-1,-1 0 1,1 0-1,-1 0 1,1 0-1,0 0 1,-1-1-1,1 1 1,-1 0-1,1 0 0,-1 0 1,1 0-1,-1-1 1,0 1-1,1 0 1,-1-1-1,1 1 1,-1 0-1,1-1 1,-1 1-1,0 0 1,1-1-1,-1 1 93,4-2-407,16-10-1168</inkml:trace>
  <inkml:trace contextRef="#ctx0" brushRef="#br0" timeOffset="18915.621">2088 2606 1008,'-7'4'1866,"-3"1"2355,10-5-4158,0 0-1,0 0 1,0 0 0,0 0-1,0 0 1,0 0-1,0 0 1,0 0-1,0 0 1,0 0-1,0 0 1,0 0-1,0 0 1,0 0 0,0 0-1,0 1 1,0-1-1,0 0 1,0 0-1,0 0 1,0 0-1,0 0 1,0 0 0,0 0-1,0 0 1,0 0-1,0 0 1,0 0-1,0 0 1,0 0-1,0 0 1,0 0 0,0 0-1,0 1 1,0-1-1,0 0 1,0 0-1,0 0 1,0 0-1,0 0 1,0 0-1,0 0 1,0 0 0,0 0-1,-1 0-62,2 0 25,0 0 0,0 0 0,0 1-1,0-1 1,0 0 0,0 1 0,0-1-1,0 1 1,0-1 0,0 1 0,0-1 0,0 1-1,-1-1 1,1 1 0,0 0 0,0 0 0,-1-1-1,1 1 1,0 1-25,14 22 104,-1 0-28,1-3-34,-2-4 5,0 1 0,-2 1-1,0 0 1,6 16-47,6 23 84,-2 1 1,-3 0-1,6 38-84,-18-66 19,-2 0 0,-1 0 0,-1 0 0,-2 0-1,-1 1 1,-1-1 0,-2 0 0,-1 4-19,2-22-4,-1 0-1,0 0 0,-1-1 0,0 1 1,0-1-1,-7 10 5,7-15-38,0 0 0,0 0 0,0-1 0,0 1 0,-1-1 0,0-1 0,-1 1 0,1-1 0,-1 0 0,0-1 0,-6 4 38,6-6-100,6-2 8,1 0 1,0 0 0,0 0 0,0 0 0,0 0 0,0 0 0,-1 0 0,1 0-1,0 0 1,0-1 0,0 1 0,0 0 0,0 0 0,0 0 0,0 0 0,-1 0-1,1 0 1,0 0 0,0 0 0,0-1 0,0 1 0,0 0 0,0 0-1,0 0 1,0 0 0,0 0 0,0-1 0,0 1 0,0 0 0,0 0 0,0 0-1,0 0 1,0 0 0,0-1 0,0 1 0,0 0 0,0 0 0,0 0 0,0 0-1,0 0 1,0-1 0,0 1 0,0 0 0,0 0 0,0 0 0,0 0-1,0 0 1,0 0 0,1-1 0,-1 1 0,0 0 91,1-3-2351</inkml:trace>
  <inkml:trace contextRef="#ctx0" brushRef="#br0" timeOffset="28680.955">3291 2859 440,'0'0'1099,"0"0"-83,0 0-37,0 0-161,0 0-285,0 0-209,11-7 479,70-78 11,-40 41-546,-36 38-237,0 1 1,1 0 0,0 0 0,0 0 0,0 0 0,0 1 0,1 0 0,-1 1 0,3-1-32,-7 3 4,1 0 1,-1 0 0,1 0 0,0 1 0,-1 0 0,1-1 0,0 1 0,-1 0 0,1 0 0,0 0 0,0 0-1,-1 1 1,1-1 0,-1 1 0,1 0 0,0 0 0,-1 0 0,1 0 0,-1 0 0,0 0 0,1 1 0,-1-1 0,0 1-1,0-1 1,0 1 0,2 2-5,0 1 9,0 0 0,0 1 0,0-1 0,-1 1 0,1 0 0,-2 0 0,1 0 0,0 1 0,-1-1 0,-1 0 0,1 1 0,-1 0 0,0-1 0,0 1 0,-1 0 0,0 3-9,0 6 39,-1 1 1,0-1 0,-1 1-1,-1-1 1,-1 1 0,-1 2-40,1-8 36,0 0 0,-1-1 0,0 1 1,-1-1-1,0 0 0,-7 8-36,13-18-5,-1 1 0,0 0 0,1-1 0,-1 1 0,1 0 0,-1 0-1,1-1 1,-1 1 0,1 0 0,0 0 0,-1 0 0,1 0 0,0 0 0,0 0 0,0 0 0,0-1 0,0 1 0,0 0-1,0 0 1,0 0 0,0 0 0,0 0 0,0 0 0,0 0 0,1 0 0,-1 0 0,0-1 0,1 1 0,-1 0 0,1 0-1,-1 0 1,1 0 5,8 0-85,14 6 90,-1 0-1,0 2 1,-1 1 0,19 11-5,-35-18 4,0 0 1,0 0-1,0 0 0,0 1 1,-1 0-1,0 0 1,1 0-1,-1 1 0,-1-1 1,1 1-1,-1 0 1,0 0-1,0 0 1,0 1-1,-1-1 0,0 1 1,0-1-1,0 1 1,0 0-1,-1-1 1,0 1-1,-1 0 0,1 0 1,-1 0-1,0 0 1,0 0-1,-1 0 1,0 0-5,0 2 40,-1 0 1,0-1-1,-1 1 1,0-1-1,0 1 1,0-1-1,-1 0 1,0 0-1,0-1 1,-1 1-1,0-1 1,0 0-1,-1 0 1,1-1-1,-1 0 1,0 1-1,-1-2 1,1 1-1,-6 2-40,-2 0 72,-1-1-1,0 0 1,-1-1-1,1-1 1,-1 0-1,0-1 1,-12 0-72,-16 0 40,0-2 1,-9-2-41,22 3-5,16 3-545,15-5 504,0 0 0,0 0 0,0 0 0,-1 0 0,1 0 1,0 1-1,0-1 0,0 0 0,0 0 0,0 0 0,-1 0 0,1 0 0,0 0 0,0 1 0,0-1 0,0 0 0,0 0 0,0 0 0,0 0 0,0 1 0,0-1 0,0 0 0,0 0 0,-1 0 0,1 1 1,0-1-1,0 0 0,0 0 0,0 0 0,0 1 0,1-1 0,-1 0 0,0 0 0,0 0 0,0 0 0,0 1 0,0-1 0,0 0 0,0 0 0,0 0 0,0 0 0,0 1 0,0-1 0,1 0 1,-1 0-1,0 0 0,0 0 0,0 0 0,0 1 46,1-1-1570</inkml:trace>
  <inkml:trace contextRef="#ctx0" brushRef="#br0" timeOffset="30246.662">524 4249 4593,'-2'0'1236,"2"0"-1195,0 0-1,0 0 1,0 0-1,-1 0 1,1 0-1,0 0 1,0 0-1,0 0 1,-1 0 0,1 1-1,0-1 1,0 0-1,0 0 1,0 0-1,-1 0 1,1 0-1,0 0 1,0 0 0,0 1-1,0-1 1,0 0-1,-1 0 1,1 0-1,0 0 1,0 0-1,0 1 1,0-1 0,0 0-1,0 0 1,0 0-1,0 0 1,0 1-1,0-1 1,-1 0-1,1 0 1,0 0 0,0 1-1,0-1 1,0 0-1,0 0 1,0 0-1,1 1 1,-1-1-1,0 0 1,0 0 0,0 0-1,0 1 1,0-1-1,0 0 1,0 0-1,0 0 1,0 0 0,0 1-1,1-1-40,-3 189 249,6 3 15,0-142-94,2-1 1,11 44-171,13 51 382,-53-175 294,-64-123-604,83 148-65,0 0-1,0 1 0,0-1 0,0 1 0,-1-1 0,0 1 1,0 1-1,0-1 0,-1 1 0,1 0 0,-1 0-6,2 2 1,1 0-1,-1 1 1,0 0-1,1-1 1,-1 1-1,0 1 1,0-1-1,0 0 1,0 1-1,0 0 0,0 0 1,0 0-1,1 1 1,-1-1-1,0 1 1,0 0-1,0 0 1,0 0-1,1 0 1,-2 2-1,-4 1-7,1 0 1,0 1 0,0 0 0,1 0-1,0 1 1,-1 0 0,2 0-1,-1 1 1,1 0 0,0 0-1,0 0 1,1 1 0,0 0-1,1 0 1,-1 0 0,1 2 6,1-3-6,0 0 1,0 0 0,1 0-1,0 0 1,1 1 0,-1-1-1,1 1 1,1-1-1,-1 1 1,1-1 0,1 1-1,-1-1 1,1 1 0,1-1-1,-1 0 1,1 1 0,1-1-1,-1 0 1,4 7 5,-3-11 9,0 1 0,0 0 0,1-1 0,-1 1 0,0-1 0,1 0-1,0 0 1,0 0 0,0-1 0,0 1 0,0-1 0,1 0 0,-1 0 0,1-1 0,-1 1 0,1-1-1,0 0 1,-1 0 0,1-1 0,3 1-9,14 0 55,-1 0 0,0-1 0,18-3-55,-38 3 1,26-3-60,0 0-1,0-1 0,-1-2 0,26-8 60,-47 12-594,0-1 0,0 1 0,0-1 0,-1 0 0,1 0 0,-1-1 0,1 0-1,0-1 595,7-6-2317</inkml:trace>
  <inkml:trace contextRef="#ctx0" brushRef="#br0" timeOffset="31064.496">1473 4134 4745,'-1'0'149,"0"0"1,-1-1-1,1 2 1,0-1-1,-1 0 1,1 0-1,0 0 1,-1 0-1,1 1 1,0-1-1,0 1 0,0-1 1,-1 1-1,1-1 1,0 1-1,0 0 1,0 0-1,0 0-149,-1 1 47,1 0 0,-1 0 0,1 1 0,0-1 0,0 1 0,0-1 0,0 1 0,0 1-47,-7 21 196,-19 40 97,-8 21 484,-6 30-777,34-94 110,2 1 0,0-1 0,2 1 0,1 0 0,0 1 1,2-1-1,1 13-110,0-24 40,1 0 0,0 0 0,1 0 0,0-1 0,1 1 0,1-1 0,-1 1 0,2-2 0,-1 1 1,2 0-1,-1-1 0,1 0 0,1-1 0,0 0 0,1 2-40,6 2 45,1 0 1,11 7-46,-11-8-229,-1 0 0,10 10 229,-21-14-3079,-4-10 1229</inkml:trace>
  <inkml:trace contextRef="#ctx0" brushRef="#br0" timeOffset="31853.279">1802 4181 2184,'4'5'4554,"-5"5"-3382,-4 8-847,-18 22 991,19-35-1294,0 0 0,1 1 0,0-1-1,0 1 1,0-1 0,0 1 0,1 0 0,0 0-1,1 0 1,-1 0 0,1 1 0,0 1-22,1-2 12,0 0 0,0 0 0,0-1 1,1 1-1,0 0 0,0 0 0,1 0-12,-1-3 7,0 0 0,0-1 0,0 1 1,0-1-1,0 1 0,1-1 0,-1 1 0,1-1 0,0 0 0,0 0 0,0 0 0,0 0 0,0 0 0,0 0 0,0-1 0,1 1 0,-1 0-7,14 6 24,-1 1-1,-1 1 0,10 8-23,2 2 17,-15-13 16,1 0 1,0-1-1,0 0 1,0-1-1,1-1 1,0 1-1,0-2 1,0 0-1,13 1-33,-21-3 91,0-1 0,0 0 0,0 0 0,0 0 0,0-1 1,0 1-1,-1-1 0,5-1-91,23-3 726,-32 5-744,0 0-1,0 0 1,0 0-1,0 0 1,0 0-1,-1 0 1,1 0-1,0 0 1,0 0-1,0 0 0,0 1 1,0-1-1,0 0 1,0 0-1,0 0 1,-1 0-1,1 0 1,0 0-1,0 0 1,0 0-1,0 0 1,0 1-1,0-1 1,0 0-1,0 0 1,0 0-1,0 0 1,0 0-1,0 0 1,0 1-1,0-1 1,0 0-1,0 0 1,0 0-1,0 0 0,0 0 1,0 0-1,0 1 1,0-1-1,0 0 1,0 0-1,0 0 1,0 0-1,0 0 1,0 0-1,0 1 1,0-1-1,0 0 1,0 0-1,1 0 1,-1 0-1,0 0 1,0 0-1,0 0 1,0 0-1,0 0 1,0 0-1,0 1 1,0-1-1,1 0 0,-1 0 1,0 0-1,0 0 1,0 0-1,0 0 1,0 0-1,0 0 1,1 0-1,-1 0 19,-8 6-5611,7-6 3184</inkml:trace>
  <inkml:trace contextRef="#ctx0" brushRef="#br0" timeOffset="32199.254">2044 4279 232,'-1'1'251,"0"-1"1,-1 1-1,1 0 0,0-1 1,0 1-1,0 0 0,0 0 1,0 0-1,0 0 0,0 0 0,0 0 1,1 0-1,-1 0 0,0 1 1,0-1-1,1 0 0,-1 0 1,1 1-1,-1 0-251,0 28 1799,1-23-2033,5 55 822,-3-32 11,0 0 0,-2 16-599,-11 143 1317,7-176-1937,3-12-3477,1-2 1692</inkml:trace>
  <inkml:trace contextRef="#ctx0" brushRef="#br0" timeOffset="32675.838">2272 3959 5993,'-13'6'3063,"19"-3"-2784,17 6-137,9 16 71,-15-11-139,-9-8-38,1 1 1,-1 0-1,-1 1 1,1 0-1,-1 0 1,-1 0-1,0 1 1,0 0-1,0 0 1,0 3-37,10 24 66,-2 1 0,-1 1 0,-2 0 0,-1 1 0,-3 0 0,-1 0 0,-1 1-1,-3-1 1,-1 1 0,-2 0 0,-4 22-66,4-48-25,-1 0 0,0 0-1,-1-1 1,-1 1 0,0-1-1,-1 1 1,0-2 0,-1 1-1,-1 0 1,0-1 0,-1 0-1,0-1 1,0 0 0,-1 0-1,-1-1 1,-4 4 25,7-9-449,6-10-1285,1 1-236,0 2-53</inkml:trace>
  <inkml:trace contextRef="#ctx0" brushRef="#br0" timeOffset="33241.879">2929 4323 1864,'-11'6'3879,"10"-5"-2025,7-3-804,8-3-1011,0 1-1,0 0 1,5 0-40,8 2-3499,-25 2 1663</inkml:trace>
  <inkml:trace contextRef="#ctx0" brushRef="#br0" timeOffset="33599.666">2937 4675 5577,'7'-7'1497,"6"-4"383,2 1-1656,5-1-136,-5 1-176,5 3 16,-3 2-32,1-1 72,-6 1-40,2 3 80,-5 4-56,0-4 16,-8 2-128,-1 0-1184,0 0-441,-1-1-335</inkml:trace>
  <inkml:trace contextRef="#ctx0" brushRef="#br0" timeOffset="35158.941">3571 4298 4753,'-10'10'1705,"8"-10"-1450,11-18-504,-5 9 933,94-160 699,-94 162-1339,-2 3-29,0 0 1,0 0-1,1 0 0,-1 0 0,1 0 0,1-1-15,-4 5 0,1-1 0,-1 1-1,1 0 1,-1-1 0,1 1 0,0 0 0,-1-1 0,1 1 0,-1 0-1,1-1 1,0 1 0,-1 0 0,1 0 0,0 0 0,-1 0-1,1 0 1,0-1 0,-1 1 0,1 0 0,0 1 0,-1-1 0,1 0-1,-1 0 1,1 0 0,0 0 0,-1 0 0,1 1 0,0-1-1,-1 0 1,1 1 0,-1-1 0,1 0 0,-1 1 0,1-1 0,-1 0-1,1 1 1,-1-1 0,1 1 0,-1-1 0,1 1 0,-1-1-1,0 1 1,1 0 0,-1 0 0,6 8 4,0 1 1,0 0-1,-1 0 0,-1 1 0,1 0 0,-2 0 1,0 0-1,0 0 0,-1 0 0,0 0 0,-1 1 1,0-1-1,-1 2-4,0 31-31,-2-1 1,-7 34 30,5-39-21,-3 0 0,-1-1 1,-2 0-1,-9 22 21,13-44-9,0-1-1,-1 1 1,-1-1-1,0 0 0,-1-1 1,0 0-1,-1-1 1,0 1-1,-1-2 0,-1 0 1,0 0-1,-2 1 10,-1-7 66,15-5-56,0 0 1,0 0 0,-1 0-1,1 0 1,0 0 0,0 0-1,-1 0 1,1 0 0,0 0-1,0 0 1,-1 0-1,1-1 1,0 1 0,0 0-1,-1 0 1,1 0 0,0 0-1,0 0 1,0-1 0,-1 1-1,1 0 1,0 0-1,0 0 1,0-1 0,0 1-1,-1 0 1,1 0 0,0 0-1,0-1 1,0 1 0,0 0-1,0 0 1,0-1 0,0 1-1,0 0 1,0 0-1,0-1 1,0 1 0,0 0-1,0 0 1,0-1 0,0 1-1,0 0 1,0 0 0,0-1-1,0 1 1,0 0-1,0 0 1,0-1 0,0 1-1,1 0 1,-1 0 0,0 0-1,0-1-10,1 0 20,0 0-1,0 0 0,-1 0 1,1 1-1,0-1 1,0 0-1,1 0 1,-1 0-1,0 1 0,0-1 1,0 1-1,0-1 1,1 1-1,-1-1 0,0 1 1,0 0-1,1-1-19,4 0 56,10-6-8,1 2 0,-1 0 0,1 2 1,1-1-1,0 2-48,-14 1 7,16 0-1,0 0-1,-1 0 1,1 2 0,0 1 0,18 4-6,-17-3 10,1-1 0,-1 0 1,12-2-11,-28 0-51,0-1-1,0 0 1,0 0 0,0 0 0,-1 0-1,1-1 1,0 0 51,-5 2-48,0 0 0,0 0 0,0 0 1,0 0-1,0 0 0,0 0 0,0 0 0,0 0 0,-1 0 1,1 0-1,0 0 0,0 0 0,0 0 0,0 0 0,0 0 1,0 0-1,0 0 0,0-1 0,0 1 0,0 0 0,0 0 1,0 0-1,0 0 0,0 0 0,0 0 0,0 0 0,0 0 0,0 0 1,0 0-1,0 0 0,0 0 0,0 0 0,0 0 0,0 0 1,0 0-1,0 0 0,0 0 0,0 0 0,0 0 0,0 0 1,0 0-1,0 0 0,0-1 0,0 1 0,0 0 0,0 0 1,0 0-1,0 0 0,0 0 0,0 0 0,0 0 0,0 0 0,0 0 1,0 0-1,0 0 48,-1 0-1950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06:49:47.9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1317 340 904,'0'1'154,"0"-1"0,0 1-1,1 0 1,-1-1 0,0 1-1,0 0 1,0 0 0,0-1-1,0 1 1,0 0 0,0-1 0,-1 1-1,1 0 1,0-1 0,0 1-1,0 0 1,-1-1 0,1 1-1,0 0 1,-1-1 0,1 1 0,0-1-1,-1 1 1,1 0 0,-1-1-1,1 1 1,-1-1 0,0 1-154,-15-12 2885,9 6-3379,-6-7 540,0 0 0,0-1-1,1-1 1,1-1-46,-10-8 16,5 7 85,-1 1 0,0 1 0,-1 0 0,-1 1 0,-1 1-101,-28-20 243,36 24-142,0 1 0,0 0 1,-1 1-1,1 0 0,-1 1 0,-1 0 1,1 1-1,-1 1 0,0 0 0,0 1 1,0 0-1,0 1-101,-8-2 51,1-2 0,1 0 1,-1-1-1,1-1 0,-14-8-51,-39-12 147,60 24-115,-1 1 1,1 0 0,-1 0 0,1 1 0,-1 1 0,1 0 0,-1 1 0,0 1 0,1 0 0,-1 1 0,1 0 0,0 1 0,-1 1-33,-7 2-3,0 2 0,1 0 0,1 2 0,-1 0 0,2 1 0,0 0 1,-14 14 2,5-1-24,2 2 1,-6 8 23,-28 31 47,43-48-50,0 2 0,1 0 0,1 1 0,1 1 0,1 0 0,1 0 0,0 1 0,2 1 0,1-1 0,-1 11 3,-2 20-25,2 1-1,3-1 0,0 48 26,4-59 11,2-21-14,1 1 0,1-1 0,1 1 0,1-1 0,1 0 1,1 0-1,1-1 0,3 5 3,18 63 18,19 51-64,-36-113 49,-6-11 0,1-1 1,0-1 0,1 1 0,1-1-1,0 0 1,0-1 0,2 0-1,0 0 1,7 6-4,12 6 21,2-2 1,1-1-1,1-1 1,0-2-1,18 7-21,18 11 37,-61-34-2,-1 1 1,0-1-1,1-1 0,-1 1 1,1-2-1,0 1 0,0-1 0,-1 0 1,3 0-36,16 0 191,0-2 1,5-1-192,26-1 86,-3 4-40,62-2 151,-97 0-148,0-1 1,0-1-1,-1-1 0,19-5-49,-25 3 73,-1 0 1,1 0-1,-1-1 1,0 0 0,-1-1-1,1 0 1,-1-1-1,2-3-73,38-30 161,64-44-98,-94 69-51,-1-1 0,-1-1 0,-1 0 0,6-10-12,-10 12 37,-7 9-6,0 0 0,0 0 0,0 0 0,-1-1 1,-1 0-1,1 0 0,-2 0 0,1 0 0,0-3-31,15-87 413,-2-13-413,-15 90 54,-1 0 1,0 0 0,-2 0 0,-1 1 0,-4-21-55,-3 3 92,-2 0 0,-13-27-92,8 21 79,-6-29-79,17 55 19,-1 0-1,-1 0 1,-1 1 0,0 0-1,-6-9-18,-9-9 61,-1 1 0,-3-1-61,19 24-22,1 1-1,0-1 1,0-3 22,2 5-101,0 1-1,0 0 0,-1 0 1,0 0-1,-2-1 102,7 9 106,-1-1 1,1 1-1,-1 0 1,1 0 0,-1 0-1,0 0 1,1 0-1,-1 0 1,0 0-1,0 0 1,0 1-107,-8-5-767,-16-9 526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06:49:51.3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1261 266 3441,'0'0'64,"0"0"0,0 0 0,1 0 0,-1 0 0,0 0 0,0 0 0,0 0 1,0 1-1,0-1 0,0 0 0,0 0 0,1 0 0,-1 0 0,0 0 0,0 0 0,0 0 1,0 0-1,0 0 0,0 1 0,0-1 0,0 0 0,0 0 0,0 0 0,0 0 0,0 0 0,0 0 1,0 1-1,0-1 0,0 0 0,0 0 0,0 0 0,0 0 0,0 0 0,0 1 0,0-1 0,0 0 1,0 0-1,0 0 0,0 0 0,0 0 0,0 0 0,0 0 0,0 1 0,0-1 0,0 0 1,0 0-1,0 0 0,0 0 0,0 0 0,-1 0-64,-8 0 509,-12-6-458,12 3 28,1-1 1,0-1-1,0 1 0,1-1 1,0-1-1,-1 1 1,2-1-1,-1-1 1,1 1-1,0-1-79,-9-10 57,0 0 96,-1 0 0,0 1-1,-16-12-152,13 17 279,1 0-1,-2 0 1,1 2-1,-2 1 0,-5-2-278,-12-5 194,20 8-153,-1 0-1,0 1 1,0 1 0,0 1-1,-1 1 1,-4 0-41,10 2 24,0 1-1,0 0 0,-1 1 1,1 1-1,0 0 1,0 1-1,1 0 1,-13 6-24,-12 3 183,0-1 1,-1-2-1,0-1 0,-14-1-183,22-3 58,1 2 0,0 0 0,1 2-1,0 2 1,0 0 0,-3 4-58,16-7 19,2 0 1,-1 2-1,1-1 1,0 2-1,1 0 1,0 1-1,1 0 1,0 1-1,1 0 1,0 1-1,1 0 1,0 1-20,4-3-7,0 1 0,1-1 0,1 1 0,-1 1 0,2-1 0,0 1 0,0-1 0,2 1 0,-1 0 0,1 0 1,1 0-1,1 0 0,0 0 0,0 2 7,6 33-12,3 0-1,1-1 1,4 5 12,-12-40-2,18 57-8,2 0 1,4-2-1,3-2 1,2 0 0,3-2-1,30 39 10,-55-88-3,1-2 0,0 1-1,1-2 1,0 1-1,1-2 1,0 0-1,1 0 1,0-1 0,14 6 3,13 5 25,0-3 1,1-1 0,4-2-26,90 23 222,-69-21-86,-51-13-104,0 0 0,0-1 1,1 0-1,-1-2 1,15 0-33,12-4 270,25-5-270,-43 3 150,0 0 1,9-4-151,22-6 76,-45 13-60,0-1 1,0 0-1,0 0 1,0-1-1,0-1 0,-1 0 1,0 0-1,-1-1 0,1 0 1,-1 0-1,0-1 1,-1 0-1,0-1 0,0 0 1,4-7-17,4-9 29,-2 0 1,0-1-1,-2-1 1,0 0-1,5-21-29,15-30-3,-23 61 23,-1-1 1,-1 0-1,-1-1 0,0 0 1,-1 0-1,2-19-20,-2-11 27,0 17 8,-1-29-35,-4 52 3,-1-1 1,0 0-1,0 0 1,0 1-1,-2-1 1,1 1-1,-1-1 1,-1-2-4,-25-48 34,-3 1 1,-2 1 0,-3 2-1,-27-30-34,20 35 2,31 37 6,1 0-1,0-1 1,-7-12-8,15 21-46,1 0 1,0 0-1,1-1 0,-1 1 1,1-1-1,0 1 0,1-1 1,0 1-1,0-1 1,0 0-1,1 0 0,0-3 46,2-5-354,-1 12 126,-1 1-1,1-1 0,-1 1 0,1-1 1,-1 1-1,0-1 0,0 1 0,0-1 1,0 1-1,0-1 0,-1 1 0,1-1 1,-1 1-1,1-1 0,-1 1 0,0-1 229,-10-4-2398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6T17:17:38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9 128,'-4'-2'64,"1"1"-8,-1-1-16,1 0-64,1 0-32,0 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6T17:17:39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1912,'57'1'729,"-63"-2"55,5 1-472,1-2-80,0 2-32,0 0-96,-2 0-64,2 0-288,-2 0-624,0 0 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09:04:01.8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46 4497,'0'-3'3613,"-2"-6"-4121,3 12 523,-1 0 0,0 0 0,1 0 0,0 0 0,0 1 0,0-1 0,1 2-15,8 26 45,3 18 354,10 24-399,15 13 581,-19-43-70,6 21-511,52 207 470,-33-107-296,-44-163-173,0-1-1,0 0 0,0 1 0,0-1 1,0 0-1,0 1 0,0-1 0,1 0 1,-1 1-1,0-1 0,0 0 0,0 1 0,0-1 1,0 0-1,1 1 0,-1-1 0,0 0 1,0 0-1,1 1 0,-1-1 0,0 0 0,0 0 1,1 1-1,-1-1 0,0 0 0,1 0 1,-1 0-1,0 0 0,1 1 0,-1-1 1,0 0-1,1 0 0,-1 0 0,0 0 0,1 0 1,-1 0-1,1 0 0,-1 0 0,12-11 21,9-26 27,-19 33-43,167-381 726,-81 177-544,-68 164-175,-9 23-9,-2-1-1,0 0 1,-1-1 0,-1 1 0,1-12-3,-8 19-190,0 14 176,0 1 1,-1 0-1,1 0 1,0 0-1,0-1 1,0 1-1,0 0 1,-1 0-1,1 0 1,0 0-1,0 0 1,0 0-1,-1 0 1,1-1-1,0 1 1,0 0-1,-1 0 1,1 0-1,0 0 1,0 0-1,0 0 1,-1 0-1,1 0 1,0 0-1,0 0 1,-1 0-1,1 0 1,0 0-1,0 0 1,0 1 0,-1-1-1,1 0 1,0 0-1,0 0 1,-1 0-1,1 0 1,0 0-1,0 0 1,0 1-1,0-1 1,-1 0-1,1 0 1,0 0-1,0 1 1,0-1-1,0 0 1,0 0-1,0 0 1,-1 1-1,1-1 1,0 0-1,0 0 1,0 0 13,-6 3-3078,5-1 1348</inkml:trace>
  <inkml:trace contextRef="#ctx0" brushRef="#br0" timeOffset="821.752">675 697 4721,'-6'-7'3730,"2"3"-3836,-1 21 55,-33 184 88,35-184-6,-9 54 80,11-66-87,1 0 1,0 1 0,0-1 0,1 0-1,-1 0 1,1 0 0,0 0-1,0 1 1,1-1 0,-1-1 0,3 5-25,-4-8 21,1-1 0,-1 1 1,0-1-1,1 1 0,-1-1 1,1 0-1,-1 1 1,1-1-1,-1 0 0,0 1 1,1-1-1,-1 0 0,1 1 1,-1-1-1,1 0 1,0 0-1,-1 0 0,1 0 1,-1 1-1,1-1 1,-1 0-1,1 0 0,-1 0 1,1 0-1,0 0 0,-1 0 1,1-1-1,-1 1 1,1 0-1,-1 0 0,1 0 1,-1 0-1,1-1 0,-1 1 1,1 0-1,-1 0 1,1-1-1,-1 1 0,1 0 1,-1-1-1,0 1 1,1-1-1,-1 1 0,1-1-21,10-5 134,20-5-37,-13 4-67,0 1 1,1 1 0,-1 0-1,1 1 1,0 1-1,9 0-30,-9 2 12,-1 0-1,1 2 0,0 0 0,-1 1 0,0 0 0,3 3-11,-20-5-5,0 0 0,0 1 0,1-1 0,-1 1 0,-1 0 0,1-1 0,0 1 0,0 0 0,0 0 0,0 0 0,0-1-1,-1 1 1,1 0 0,0 0 0,-1 0 0,1 0 0,-1 0 0,1 0 0,-1 0 0,1 0 0,-1 1 0,0-1 0,1 0 0,-1 0 0,0 0 0,0 0 0,0 0 0,0 1 0,0-1-1,0 0 1,0 0 0,-1 0 0,1 0 0,0 0 0,-1 1 0,1-1 0,0 0 0,-1 0 0,1 0 0,-1 0 5,0 1-76,1 0 0,-1 0 1,0 0-1,0 0 0,0 0 0,-1-1 0,1 1 1,0 0-1,0-1 0,-1 1 0,1 0 1,-1-1-1,0 0 0,1 1 0,-1-1 0,0 0 1,0 0-1,0 0 0,0 0 0,0 0 0,-2 0 76,4-1-125,-1 0 0,0 0 0,0 0 0,0-1 0,0 1 0,1 0 0,-1 0 0,0-1 0,0 1 0,1 0 0,-1-1 0,0 1 0,0-1 0,1 1 0,-1-1 0,0 1 0,1-1 0,-1 0 0,1 1 0,-1-1 0,1 0 0,-1 1 0,1-1-1,-1 0 1,1 0 125,-7-12-2085</inkml:trace>
  <inkml:trace contextRef="#ctx0" brushRef="#br0" timeOffset="1163.97">930 710 3425,'-12'38'3343,"1"24"-2581,3-19-489,6-36-238,-9 43 147,2 0 0,3 0 0,-1 43-182,9 68 914,-1-154-934,1-6 112,2-17 45,-7-27-1410,-5-15 265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08:11:46.7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7726 32 4305,'-7'1'502,"-1"-1"1,1 1 0,-1 0-1,-6 3-502,-21 3-28,-6 1 343,-1-2 0,1-2 0,-17-2-315,-593 12 2179,465-10-2058,0-9-1,-23-10-120,23 2 109,0 7 0,-26 9-109,-87 24 19,-1-2 590,-225-12-609,360-15 114,48 2-94,-1-6 1,-59-11-21,52-1 6,-2 6 0,-121 4-6,159 5 12,-47-8-12,72 4 5,0 2 1,-1 4 0,-53 5-6,4 14 26,-44 14-26,43-7 169,-26-2-169,21-4-56,-39 13 56,90-20 21,1-3 0,-2-3 0,-12-3-21,77-3 0,-27 2-2,1 1 1,0 2 0,-1 2-1,2 0 1,-1 2 0,1 1-1,1 2 1,0 1 0,-13 8 1,-23 10-9,-16 3 9,35-15 5,0 1 1,1 2 0,-32 23-6,-309 190 29,353-217-16,1 1-1,1 2 1,1 2 0,1 0-1,1 2 1,-20 24-13,-217 256 52,238-271-52,2 2 0,1 1-1,2 1 1,1 1 0,2 1 0,2 1 0,-4 18 0,8-15 14,3 0-1,1 0 1,2 11-14,-6 26 9,4-37 5,3 0-1,1 1 0,3 0 1,1 0-1,2 0 0,2 0 1,3 5-14,12 50 161,19 53-161,-23-106 39,1-1 1,3-1-1,2 0 0,8 11-39,8 10 37,28 50 95,-52-98-105,1 1-1,0-2 0,1 0 0,15 13-26,251 260 174,-178-180-52,-19-15-109,-35-38 2,8 4-15,-11-12 29,-2 3 0,30 48-29,-39-53 3,0-6 52,1-2 0,2-1-1,19 14-54,21 21-18,-66-62 15,51 52 64,2-3 0,2-3 0,44 27-61,-14-19 83,-3-1 137,2-4 1,74 33-221,101 32 3,167 79 234,-275-122-11,-3 6 0,18 22-226,203 170 31,-303-222-27,3-4 1,68 34-5,-47-28 56,82 64-56,80 83 49,-186-142-41,-3 2-1,-3 4 0,-3 3 1,36 54-8,18 32 49,74 105-68,-122-168 100,4-3-1,4-3 1,65 53-81,-73-68 129,-3 3 0,20 33-129,-13-15 18,-38-53 20,2-1 1,2-3-1,1-1 1,2-2-1,2-2 1,1-3-1,2-1 1,47 19-39,304 141-16,9-23 60,-192-80-98,-121-45 82,2-5-1,38 6-27,-23-15-14,1-5 0,51 1 14,-136-23 2,1-1-1,-1-2 1,0-1 0,0-1-1,0-2 1,0-1 0,-1-2-1,11-4-1,54-22 20,87-45-20,-167 72 2,55-27-14,-3-3-1,-1-3 1,-2-3 0,-2-3 0,22-21 12,2-12-14,-4-2-1,-3-5 1,11-22 14,-33 33-3,-5-3 0,40-75 3,-47 65-2,-3-2 0,-5-1-1,-3-2 1,-5-1 0,-4-2-1,-3-1 1,-6 0 0,5-83 2,0-139 63,-21 210 113,-11-100-176,-20-67 40,-58-237-40,79 475-16,-46-195 38,9 70-9,-49-205-8,19 71-15,33 142 1,-14-115 9,-70-374-20,61 417 19,37 138 4,4 0 0,-4-44-3,8-16 50,5 32 7,-31-112-57,-1 34 367,5-19-367,18 100-34,-11-20 34,8 31 54,9 45-69,-2 0 0,-2 2 0,-3 1 0,-27-42 15,-4-16-25,41 77 20,-2 0 1,-1 0 0,-2 2-1,-2 1 1,-22-26 4,39 53-1,0 0-1,0 1 1,-1 0 0,1 0 0,-1 0 0,0 1-1,-1 0 1,1 1 0,-6-3 1,-11-2-2,0 2-1,-14-3 3,16 4 0,1 0 0,-1-2 0,-7-3 0,-5-6-1,1-1 0,1-2 0,0-1 0,-1-4 1,19 12-6,1 0 0,0-2 0,0 1 0,2-2 0,0 0 1,0 0-1,-3-8 6,1 2-4,-1 1 0,0 1 1,-16-16 3,21 28 3,1 0 0,-1 0 0,0 1 0,-1 0 0,1 1 0,-1 0 0,-5-1-3,-74-26-18,70 27 20,0 1 0,0 1 1,0 1-1,0 0 1,-1 1-1,1 1 0,0 1 1,-1 1-1,1 1 1,-6 1-3,14-2-22,0 0-1,0-1 1,0-1 0,0 0 0,0 0 0,0-1 0,0-1 0,0 0 0,0 0 0,1-1 0,-1 0 0,1-1 0,0 0 0,0-1 0,-3-2 22,-13-5-544,15 7-49,1 0-1,-1 0 1,1-1-1,1-1 1,-1 0-1,1 0 594,-26-24-2151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08:13:26.5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3528 2849 3161,'2'1'152,"-1"1"1,1-1-1,0-1 1,-1 1-1,1 0 1,0 0-1,0-1 1,-1 1-1,1-1 1,0 1-1,0-1 1,0 0 0,0 1-1,0-1 1,0 0-1,-1-1 1,1 1-1,0 0 1,0 0-1,0-1 1,0 1-1,0-1 1,-1 0-1,1 1 1,0-1-1,0 0 1,-1 0-1,1 0 1,-1 0 0,1 0-1,-1-1 1,1 1-1,-1 0 1,0-1-1,1 0-152,6-16 45,-6 11-38,1 0 1,0 0-1,0 0 1,4-6-8,10-11 0,-10 15 0,-1 0-1,0 0 1,0 0-1,-1 0 0,0-1 1,-1 0-1,0 0 1,2-9 0,7-36 5,3 0 1,3 1-1,13-27-5,121-262-63,-124 261 180,11-51-117,-8 24-14,-10 34 29,11-68-15,-27 107 12,-2 1 0,-1-1 0,-1 0 0,-3 0 0,-1-11-12,-1 28 38,-1 0 0,0 0 0,-1 0 0,-1 0 0,-1 1 0,-1 0 1,-6-11-39,-17-25 134,-29-37-134,7 10 96,-93-157 19,64 98 7,46 74 18,-44-58-140,72 112 13,-1 1 0,0 0-1,-1 0 1,0 1-1,-1 0 1,0 1-1,0 0 1,-1 1 0,0 0-1,0 1 1,-1 0-1,0 1 1,-1 1 0,1 0-1,-1 1 1,-5-1-13,-138-24 358,-56-12-100,110 19-133,44 11 36,1-3 0,-1-3-161,-5-3 94,-1 2 0,-1 4 1,0 2-1,0 4 0,-1 2 0,0 3 1,-14 3-95,-350 22 198,242-4 92,-53 18-290,183-26 3,-1 2 0,2 3 0,0 3 0,1 2 0,-29 16-3,70-28 8,-120 59 143,-113 76-151,208-116 10,1 2-1,2 1 1,1 2 0,2 2 0,1 1-1,1 2 1,2 1 0,2 2-10,4-4 35,2 1 0,1 1 0,2 0 1,2 2-1,2 0 0,1 1 0,2 1 0,-4 27-35,7-13 113,3 1-1,2-1 0,3 1 1,4 39-113,1-65 52,0 0 1,2-1 0,2 0 0,0 1 0,2-2 0,2 0 0,0 0 0,2 0 0,7 8-53,11 15 65,3-1 0,1-2 0,3-2 0,2-1 0,2-2 0,2-2 0,2-1-65,116 101 250,53 45 38,-139-121-85,11 18-203,-42-38 68,3-1-1,2-3 1,1-1 0,8 0-68,112 63 343,48 14-343,-170-96 10,1-2 0,1-3 0,1-1 0,50 7-10,219 23 51,-297-43-49,51 6 22,102 10 110,-140-17-105,1-2 0,-1-1 0,28-5-29,-2-2 1,-19 2-1,-1-1 1,25-7-1,-53 9 0,-1 0 0,1 0 0,-1-2 0,0 1 0,-1-2 0,1 0 0,-1-1 0,-1 0 0,4-4 0,68-64-9,-44 38-2,2 1 0,1 3 0,14-7 11,-39 31-1,0 0 1,2 1-1,-1 1 0,15-5 1,-25 11-3,0 0 1,0 1-1,0 0 1,1 1-1,-1 0 0,0 0 1,1 1-1,-1 0 1,0 0-1,1 1 0,8 2 3,-17-2-134,-1-1-294,0 0-894,0-1-1427,-2 0-203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08:24:55.3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564 165 5457,'88'-43'18,"-87"43"-18,0 0 1,0-1 0,-1 1 0,1 0 0,0-1 0,0 1 0,0-1-1,-1 1 1,1-1 0,0 1 0,0-1 0,-1 0 0,1 1 0,-1-1 0,1 0-1,-1 1 1,1-1 0,-1 0 0,1 0-1,-11-7 947,2 3 497,-98-63-637,100 64-789,-1 0 0,1 0 0,-1 1 0,0 0 0,-1 1 0,1 0 0,0 0 0,0 0 0,-1 1 0,1 0 0,-1 0 0,0 1 0,1 0 0,-1 0 0,1 1 0,-1 0 0,1 0 0,-1 1 0,1 0 0,0 0 0,0 1 0,-6 3-18,-9 6 136,0 0 0,0 2 0,2 1 0,-1 1 0,-13 14-136,33-29 8,-39 34 356,-30 36-364,54-53 31,0 1 0,2 1 0,0 1 0,1 0 0,0 3-31,7-8 9,1-1 1,0 2 0,1-1-1,1 0 1,1 1 0,0-1 0,1 1-1,1 11-9,-2 17 63,0 6-2,3 1 0,2-1 1,2 0-1,2 0 1,3 2-62,69 252 21,-23-98 48,-43-151-70,-6-20 12,2 0 0,2-1 0,1 0 0,6 9-11,-2-11 2,2 0 0,1-1 1,2-1-1,1-1 1,16 16-3,-3-3-2,-25-29 31,0-1 1,1 0-1,1-1 1,0 0 0,0-1-1,1 0 1,12 6-30,-21-15 25,0 0 1,0-1-1,0 1 1,1-1-1,-1 0 0,0-1 1,1 1-1,-1-1 0,1 0 1,-1 0-1,0 0 1,1 0-1,-1-1 0,1 0 1,-1 0-1,0 0 1,0-1-1,1 1 0,-1-1 1,0 0-1,0 0 0,-1 0 1,1-1-1,0 1-25,14-11 87,0 0-1,0-2 1,-1 0 0,2-4-87,-9 9 7,-1 1 14,0-1 1,-1 0 0,-1-1-1,1 0 1,-2 0-1,0-1 1,0 0-1,-1 0 1,0 0-1,-1 0 1,-1-1-1,1-2-21,4-31 224,-1 0-1,0-36-223,-5 54 64,7-148 119,-10 140-171,-1-1 1,-2 1-1,-7-32-12,-4 0 49,3-1-1,3-1 0,3 0 1,3 0-1,5-41-48,4 2 348,-5-25-348,-3 97 66,-1-1-1,-1 1 1,-3 0-1,-1 0 1,-5-13-66,10 44 4,1-1 0,-2 1 1,1-1-1,-1 1 0,1 0 0,-2 1 0,1-1 0,-1 1 1,0-1-1,0 1 0,0 1 0,-1-1 0,1 1 0,-1 0 1,-1 0-5,-3-2 1,0 1 1,1 1 0,-2-1 0,1 2 0,0-1-1,-1 2 1,0-1 0,1 1 0,-8 0-2,11 2-327,5 0 175,-1-1-1,1 1 1,0 0-1,-1-1 1,1 1-1,-1-1 1,1 0-1,0 0 1,0 0-1,-1 0 1,1 0-1,0 0 1,0-1-1,0 1 1,-1-1 152,-29-17-1558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08:36:27.0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1277 199 328,'-6'-5'7982,"1"-13"-8026,2 6 497,-5-13-253,-2 0 0,0 0 0,-2 1-1,0 1 1,-4-4-200,15 26 37,0 0 0,0-1-1,-1 1 1,1 0 0,-1 0 0,1 0-1,-1 0 1,1 0 0,-1 0 0,1 0-1,-1 1 1,0-1 0,0 1 0,1-1-1,-1 1 1,0 0 0,0-1 0,1 1-1,-1 0 1,0 0 0,-1 0-37,-44 7 427,28-4-352,-136 12 525,147-15-539,-1 0 0,1 0 0,-1-1 0,1 0 0,0 0 0,-2-1-61,-37-4 251,-69-1-109,104 7-125,0 1 1,0 1 0,0 0 0,0 1 0,0 0 0,1 1-1,-11 4-17,6-2 18,0-1 0,0 0 0,-15 1-18,-18-5 7,39-1 6,0-1-1,1 2 1,-1-1-1,0 1 1,-5 2-13,-40 6 205,42-8-195,0 1 0,0 0 1,1 1-1,-1 1 0,0 0-10,9-2 16,-1 0 1,1-1-1,-1 1 1,0-1-1,0 0 1,1-1-1,-1 1 1,0-1-1,0 0 1,0 0-1,0 0 1,0-1-1,1 0 0,-2 0-16,-6 1 12,1 0 0,0 1 0,0 0 0,0 1-1,0 0 1,0 1 0,0 0 0,1 1 0,-2 0-12,-4 1 37,11-3-38,0-1 0,1 1 0,-1 0 0,0 1 0,0-1 0,1 1 0,0 0 0,-1 0-1,1 0 1,0 0 0,0 1 0,1-1 0,-1 1 0,1 0 0,-3 4 1,3-2-1,1-1 0,0 1 0,0 0 0,0 0 0,0 0 0,1 0 0,0 0 0,0 0 0,1 0 0,-1 0 0,1 0 0,1 0 0,0 3 1,-1 0-6,0-6 5,0 1 0,0-1 0,1 0 0,-1 1 0,1-1 1,-1 0-1,1 0 0,0 1 0,0-1 0,1 0 0,0 2 1,-1-5-13,17 13 41,-11-8-27,0-1 0,0 2 1,-1-1-1,0 1 0,0 0 0,0 0 1,2 3-2,1 1 1,1 2 2,1-1-1,0-1 0,1 0 0,5 4-2,-11-11 2,0 0 0,1 0-1,-1 0 1,1-1 0,-1 1-1,1-2 1,0 1 0,0-1-1,4 1-1,-1 0 5,-1 0-1,0 0 0,0 2 0,0-1 0,5 3-4,-4-1 5,0-1 0,1 0-1,7 1-4,-12-4 21,1 0-1,0 0 1,0-1 0,0 0-1,3-1-20,-5 0 5,0 1 0,1 0 0,-1 0 0,0 0-1,1 1 1,-1 0 0,0 0 0,0 0 0,4 2-5,20 10-17,-25-10 24,1 0-1,0-1 1,0 0-1,0 1 0,0-2 1,0 1-1,1-1 1,-1 0-1,0 0 1,1 0-1,-1 0 1,1-1-1,-1 0 1,1-1-1,-1 1 1,1-1-7,1-1 15,1 0 0,0 1 1,1 0-1,-1 0 1,0 0-1,0 1 0,0 1 1,0-1-1,1 1 1,-1 1-1,6 1-15,-2-1 7,1 0-1,-1-1 1,0 0 0,0-1-1,1 0 1,-1-1 0,0 0 0,10-3-7,46-3-1,-53 6 2,-1-1-1,0 0 1,0-1-1,0 0 1,-1-1-1,9-4 0,-2 1 2,1 1 0,9-1-2,-26 7-2,1 0 1,-1 0-1,0 0 1,1 1 0,-1 0-1,0 0 1,0 0-1,0 0 1,0 1-1,2 0 2,-1 0 0,1 0-1,0 0 1,0-1-1,0 0 1,3 0 0,12-1-7,-1 0 0,1-2 1,3-1 6,1 0-22,-22 3 22,1-1 1,-1 1-1,0-1 0,0 0 0,0 0 0,0 0 0,0 0 1,-1-1-1,1 1 0,0-1 0,0 1 0,-1-1 0,1 0 0,-1 0 1,0 0-1,1-1 0,-1 1 0,1-2 0,2-3-5,-1-1-1,0 1 1,-1-1 0,1 0-1,-1 0 1,0-4 5,12-39-46,-14 46 41,0 0 0,-1 0 0,1 0 0,-1 0 0,0 0-1,0 0 1,0 0 0,-1 0 0,0-3 5,0 7-8,1 0-1,-1 0 1,0 0-1,1 0 1,-1 0 0,0 0-1,0 0 1,0 1 0,0-1-1,0 0 1,0 1-1,0-1 1,0 0 0,0 1-1,0-1 1,-1 1 0,1-1-1,0 1 1,0 0-1,0 0 1,-1-1 0,0 1 8,-32-2-318,27 2 208,5 0 58,1 0 0,-1 0 0,0 0 1,1 0-1,-1 0 0,0 0 0,1-1 1,-1 1-1,1-1 0,-1 1 0,1-1 0,-1 1 1,1-1-1,-1 0 0,1 0 0,0 0 1,-1 0-1,1 0 0,-1 0 52,1-1-176,1 0 0,-1 0 0,1 1 0,0-1 0,-1 0 0,1 0 0,0 0 0,0 1-1,0-1 1,0 0 0,0 0 0,1 0 0,-1 1 0,1-1 0,-1 0 0,1 0 0,-1 1 0,1-1 176,8-28-2105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08:36:59.5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370 35 2817,'1'-1'254,"0"0"0,0 1 0,0-1 0,0 0 0,0 0 0,-1 0 0,1 0 0,0 0 0,0 0 0,-1 0 0,1 0 0,0 0 0,-1 0 0,1 0 0,-1 0 0,0-1 0,1 1 0,-1 0 0,0 0 0,0 0 0,1-1 0,-1 1 1,0 0-1,0-1-254,-1 1 92,0 1 0,0-1 1,1 0-1,-1 1 0,0-1 1,0 1-1,0-1 0,0 1 1,0-1-1,0 1 1,0 0-1,0-1 0,0 1 1,0 0-1,0 0 0,0 0 1,0-1-1,0 1 0,0 0 1,0 1-1,-1-1-92,-12 1-57,0 0 0,0 1 0,-8 2 57,18-3 306,-8 1-260,1 1 1,-1 0-1,1 1 1,0 0-1,0 1 1,0 0-1,1 0 1,0 2-1,0-1 1,0 1-1,1 0 1,0 1-1,0 0 0,-6 8-46,5-6 37,1 0 0,0 1-1,1 0 1,0 1-1,1 0 1,0 0 0,1 1-1,0-1 1,-2 11-37,1-1 23,1 1 1,2 0 0,0 0 0,2 1 0,0 9-24,-10 93 104,5-70-40,0 51-64,5-10 7,0-18-113,6 38 106,12 60-215,-14-149 134,-2 1-1,-1 16 82,-1-25-41,2 1-1,0-1 0,1 0 0,1 0 1,1 0-1,2 7 42,-2-16-42,-2 0-1,1 0 1,-1-1 0,-1 7 42,0-8-33,0-1 0,1 1-1,0 0 1,1 0 0,0 0 0,0-1-1,2 3 34,12 27-17,-6-15 12,0 2 0,-1-1 0,0 6 5,-9-26 17,1-1 0,0 0 0,0 0 0,0 0 0,0 0 0,1 0 0,-1-1 0,1 1 0,0 0 0,-1-1 0,2 1-17,-2-2 44,18 0-40,47 14-140,-14-3 313,-49-12-131,1 0-1,-1 0 1,1-1-1,-1 1 1,0-1-1,1 0 1,-1 0-1,0 0 1,0 0-1,0-1 1,0 1 0,0-1-1,0 0 1,3-2-46,17-8 60,15 4-129,-35 8 74,1 0-1,-1-1 0,0 1 1,1-1-1,-1 1 0,0-1 1,0 0-1,1 0 0,-1 0 1,0-1-1,0 1 0,0-1 1,0 0-1,-1 0 0,1 0 1,0 0-1,-1 0 0,0 0 1,1-1-1,-1 0 0,0 1 1,0-1-5,4-10 101,0 0 0,0 0 1,-2-1-1,0 1 0,2-8-101,10-72 115,-13 65-77,-2 0-1,-1 0 1,-1 0 0,-1-1-38,0-5 217,1-1-1,2-12-216,10-75 144,7-111 670,-21 148-758,1 56-36,1 0 0,2-3-20,2-177 252,-3 194-229,0-1 1,-1 1-1,-1 0 0,-1 0-23,-3-37 67,-8-121-53,13 167-13,1 1 0,0 0-1,0 0 1,-1 0 0,0 0-1,0 0 1,-1-2-1,2 5 0,-1 0 0,0 0 0,0 1 1,0-1-1,0 0 0,-1 1 0,1-1 0,0 1 0,-1-1 0,1 1 0,-1 0 0,1 0 1,-1 0-1,0 0 0,1 0 0,-1 0 0,0 0 0,-1 0 0,-7-3-2,0 1 0,-1 1 0,1 0 0,-1 0 1,-2 1 1,5 1-16,0-1 0,0 0 1,0-1-1,0 0 1,1 0-1,-1 0 1,1-1-1,-1 0 0,1 0 1,-2-2 15,9 4-40,-1 1 0,1 0 0,0-1 1,-1 1-1,1 0 0,-1-1 0,1 1 0,0-1 1,-1 1-1,1-1 0,0 1 0,0 0 0,-1-1 1,1 1-1,0-1 0,0 1 0,0-1 0,0 1 1,0-1-1,0 0 0,0 1 0,0-1 0,0 1 1,0-1-1,0 1 0,0-1 0,0 1 1,0-1-1,0 1 0,0-1 0,0 1 0,1-1 1,-1 1-1,0-1 0,0 1 0,1-1 0,-1 1 1,0-1 39,2 0-325,-1-1 0,0 1 0,0-1 0,1 1 0,-1-1 0,1 1 0,0 0 1,-1 0-1,1 0 0,0 0 325,15-7-2643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08:37:49.26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2623 1621 2649,'2'-31'5129,"4"-11"-3490,1-25-1695,-6-48 891,-6 0-1,-14-82-834,9 106 332,3 30 2,-4-11-334,7 52 118,-1-1 0,-1 2 0,-1-1 0,0 1-1,-6-10-117,-8-11 120,-1 1 0,-1 0 0,-3 2-1,-1 0 1,-26-26-120,27 35 22,15 16 49,1 0 0,-2 1 0,1 0 0,-1 1 0,-1 0 0,0 1 0,0 0 0,-1 1 1,-13-5-72,-50-10 197,57 18-148,0-1-1,1 0 1,0-2 0,-6-2-49,-7-7 130,-2 1-39,0-2 0,1-2 0,1-1 0,-19-17-91,42 31 30,0-1 0,-1 1 0,0 0 0,0 1 0,0 0-1,-1 1 1,0 0 0,0 1 0,0 0 0,-1 1-1,-4-1-29,-49-14 49,49 13-7,1 0 0,-1 2-1,0-1 1,0 2 0,-5 0-42,-24-7 28,36 6-26,0 1 1,0 0 0,0 1 0,-6-1-3,10 2-3,-37-1-10,-40 4 13,67-2 2,1 2 1,-1-1 0,1 2-1,0 0 1,0 1 0,0 0-1,-5 4-2,-50 28 9,32-16-11,-2-2 1,-9 2 1,-94 42-16,-13 5 12,113-54 23,30-11-22,1 0-1,0 1 1,0 1-1,0 0 1,1 0-1,0 1 1,0 0 0,0 1 3,-46 41-28,39-31 30,0-2 1,-1-1 0,-1 0-1,0-1 1,-5 1-3,2-3-1,0 0 0,1 1-1,1 1 1,0 1 0,0 1 0,2 1 0,0 0 0,-3 4 1,-14 25-9,1 1 0,2 2 0,-3 9 9,26-39-2,0 1-1,1 0 1,1 0 0,0 1 0,2 0 0,0 0 0,2 0-1,0 1 1,1-1 0,1 1 0,1 0 0,1-1-1,1 1 1,1 7 2,14 80-27,-7-35 28,17 58-1,-14-71 32,6 62-32,-2-9 30,-6-56-41,3-2 0,2 0 0,16 34 11,-18-48-2,-9-27 4,0 1 0,1-1 1,0 0-1,1 0 0,0-1 0,2 0 0,4 5-2,25 32 4,-2 1-1,16 30-3,-46-73 0,0 0 1,0 0-1,1 0 1,0-1-1,0-1 1,5 4-1,-4-4-2,0 1 0,-1 1 0,1 0 0,-1 0 0,-1 0 0,1 1 2,16 25-3,2-2 0,1-1 1,5 2 2,0 2-8,-22-27 22,0 1 1,1-2 0,0 0-1,0 0 1,1-1 0,0 0 0,0 0-1,0-1 1,1-1 0,0 0-1,7 1-14,2 2 29,0 0-1,17 10-28,-12-4 50,0-2 1,0-1-1,1-1 0,20 4-50,113 16 128,-56-11-162,-75-14 87,0-2-1,0-1 1,0-2 0,0 0 0,18-5-53,49-1-15,-74 6 29,1-2-1,0 0 1,0-2-1,-1 0 0,0-2 1,9-3-14,35-17 58,24-15-58,-41 19 16,-39 18-5,45-21 38,39-25-49,-76 40 20,-1-1-1,-1 0 1,0-2 0,-1 1 0,0-2 0,-1 0 0,1-4-20,13-13 44,0 2 1,8-5-45,-7 7-6,-1-2 0,9-12 6,-21 21 14,0-1 0,-1 0 0,-1-1 0,-1-1-1,8-19-13,-7 8 0,-2-1 0,-1 0 0,-2-1 0,-2 0 0,-1-1-1,-2 1 1,-1-1 0,-2-17 0,-1 46 0,1 0 0,1 0 0,-1 0 0,1 0 0,1 1 0,0-1 0,0 0 0,1 1 0,-1 0-1,2 0 1,0 0 0,2-5-15,-1 0-1,-1-1 0,3-7 16,-7 15 1,1 1 0,-1 0 0,-1 0 0,1-1 0,-1 1 0,0 0 0,0 0 0,-1-1 0,1 1 0,-1 0 0,0 0 0,-1-1-1,1 0-26,0-1 1,0 0-1,1 1 0,0-1 1,0 0-1,0 1 0,1-1 1,0-2 25,0 6-153,0 0 0,-1 0 0,1 0 0,0 1 0,0-1 0,1 0 0,-1 1 0,1-1 0,0-1 153,-1 3-190,0 0 0,0 0 0,0 0 0,-1 1 0,1-1 0,0 0 0,0 1 0,0-1 0,0 0 0,0 1 0,0-1 0,0 1 0,0 0 0,1-1 0,-1 1 0,0 0 0,0 0 0,0-1 0,0 1 0,0 0 0,1 0 0,-1 0 0,0 1 190,8 2-2976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0806C-778F-4A2A-A83C-7AB8F19FB55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133D6-B367-42BD-9313-14EFDF07A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7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133D6-B367-42BD-9313-14EFDF07A8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53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No path from D to A if directions are followed.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133D6-B367-42BD-9313-14EFDF07A8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81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-Connected components must form a connected graph.</a:t>
            </a:r>
          </a:p>
          <a:p>
            <a:r>
              <a:rPr lang="tr-TR"/>
              <a:t>-Subgraph is a more general term, it can include any subset of nodes and edges of a graph.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133D6-B367-42BD-9313-14EFDF07A8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4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408A86A-205E-422D-8E4B-58658EA29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5356285-CDED-414A-BD86-73603EE0F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C19CA2E-FB85-441F-B0C1-263CE93C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D9DE-F41B-4EC7-A5BE-A58DEC20A0E7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3A845A9-E4DB-4EA2-8990-80A447DF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DCC866-B998-46FA-A967-3C4FDB74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0292-7178-42FA-A773-130157863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71BB2C8-9ECA-42BD-9D31-C8CE88D0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F3D2E50-B177-4678-BEA1-FF89BF13D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0E698C6-EE7C-427F-8009-AEAA0F1C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D9DE-F41B-4EC7-A5BE-A58DEC20A0E7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A14B905-3028-4562-A39F-31CB925F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3526236-2DD8-498F-BCC4-C822F3FD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0292-7178-42FA-A773-130157863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9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E07DEAC-1B1C-4DF6-943E-57724FDEF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559B90A-609B-4A08-9F92-46AE376E1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6052929-3BDE-4D53-AE7D-2A8A6A05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D9DE-F41B-4EC7-A5BE-A58DEC20A0E7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E5C486-1C61-4088-A350-31B49D07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EA3BE81-01AA-4738-8313-F7408228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0292-7178-42FA-A773-130157863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5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2C6E953-F242-4E31-B335-96F127DD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103FA4-EAFF-4E84-85AC-59667ECC9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33CF1A-9568-4B37-9850-27BC873C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D9DE-F41B-4EC7-A5BE-A58DEC20A0E7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FD2AC7-6D22-4F2E-AFCA-247DADF5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5B862E7-5513-4211-889D-345A47F5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0292-7178-42FA-A773-130157863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2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DA8DB39-4025-47FD-B1F9-BEE8A19B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02AD79C-2014-4B73-9FF1-116CCDFA1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6BF5CA0-5970-42DB-8749-13C913CB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D9DE-F41B-4EC7-A5BE-A58DEC20A0E7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15013F6-1BD8-4256-A6D8-DFB7287C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3711467-5289-4B14-AB13-19E445C0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0292-7178-42FA-A773-130157863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1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87D80AD-B058-4C5F-94AB-B7E1CA88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989B1D-207B-4C1D-B12E-527D8F646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6E98DAB-4653-46AE-A95A-262127D5D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4FCF2B0-255C-4612-B999-3814871E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D9DE-F41B-4EC7-A5BE-A58DEC20A0E7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9C1B355-97FA-4929-8E3E-85396AFB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19F6603-E70B-4379-BD42-6AB251E1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0292-7178-42FA-A773-130157863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3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25737B7-0BEA-4DAC-91C2-BFDA496E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D16C131-89F1-4720-A3D1-5F5FFD62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78290CD-10A9-46CC-87F3-56CBA89EA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6F30660-8BF8-478C-A2ED-4A30FD1EF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6623763-7060-41FD-A8DD-CCE5B8DAC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3D8303F-4258-46F8-89AA-0E18C3CC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D9DE-F41B-4EC7-A5BE-A58DEC20A0E7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BC9B896-2487-4E79-A31E-58A23570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0961177-D70E-4A71-B7AA-793329F7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0292-7178-42FA-A773-130157863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6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7486D38-548A-4916-A9CB-B97CB9AC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F5E637A-F17F-41E4-9E37-F7858D22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D9DE-F41B-4EC7-A5BE-A58DEC20A0E7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9FB809A-FFC6-4253-B381-698D264E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A1DB000-4BDD-42F2-8137-9803E661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0292-7178-42FA-A773-130157863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433B4C8-E655-4B6C-80BE-D501DE34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D9DE-F41B-4EC7-A5BE-A58DEC20A0E7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B75E3DC-D9EE-4308-A16E-FC043B0F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12FDA41-5428-4841-8075-B368B1E4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0292-7178-42FA-A773-130157863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7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DA560F9-EC49-4911-B41E-334F84E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E2C6E1-E00E-4826-BA75-8E540FEFD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01E6D0B-308B-4235-A663-4EBE8C69E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5BBF929-A61F-4628-AB50-888EA8CF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D9DE-F41B-4EC7-A5BE-A58DEC20A0E7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92324CE-B4E9-449F-877E-C84C0016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7CE6F68-0B86-4B56-9BF8-5AD5874C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0292-7178-42FA-A773-130157863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2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477E301-B16C-4332-831E-ED9246FB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583A914-41F0-4D09-86FB-867E2BBE4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6C50F83-ECB3-4808-9724-6030DD213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089D617-4C69-46C8-BCA0-899A03EC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D9DE-F41B-4EC7-A5BE-A58DEC20A0E7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DF6BCE6-9A74-40E8-9FAD-B44C04EC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8727777-6E46-487D-A117-00DD000C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0292-7178-42FA-A773-130157863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7392ED9-534C-4490-8D02-66CDF5B7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84876CA-6DFA-4CF7-8799-9570533C4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0EA0360-61EC-412C-828E-4C5BCC339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0D9DE-F41B-4EC7-A5BE-A58DEC20A0E7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7C0771-5764-414B-A3D5-79272FC79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785CE36-8CFF-4357-A1E2-0BE229BAE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C0292-7178-42FA-A773-130157863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9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customXml" Target="../ink/ink26.xml"/><Relationship Id="rId17" Type="http://schemas.openxmlformats.org/officeDocument/2006/relationships/customXml" Target="../ink/ink28.xml"/><Relationship Id="rId2" Type="http://schemas.openxmlformats.org/officeDocument/2006/relationships/customXml" Target="../ink/ink21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18.png"/><Relationship Id="rId24" Type="http://schemas.openxmlformats.org/officeDocument/2006/relationships/image" Target="../media/image15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23" Type="http://schemas.openxmlformats.org/officeDocument/2006/relationships/customXml" Target="../ink/ink30.xml"/><Relationship Id="rId10" Type="http://schemas.openxmlformats.org/officeDocument/2006/relationships/customXml" Target="../ink/ink25.xml"/><Relationship Id="rId19" Type="http://schemas.openxmlformats.org/officeDocument/2006/relationships/customXml" Target="../ink/ink29.xml"/><Relationship Id="rId4" Type="http://schemas.openxmlformats.org/officeDocument/2006/relationships/customXml" Target="../ink/ink22.xml"/><Relationship Id="rId9" Type="http://schemas.openxmlformats.org/officeDocument/2006/relationships/image" Target="../media/image17.png"/><Relationship Id="rId14" Type="http://schemas.openxmlformats.org/officeDocument/2006/relationships/customXml" Target="../ink/ink27.xml"/><Relationship Id="rId22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3" Type="http://schemas.openxmlformats.org/officeDocument/2006/relationships/image" Target="../media/image13.png"/><Relationship Id="rId21" Type="http://schemas.openxmlformats.org/officeDocument/2006/relationships/customXml" Target="../ink/ink40.xml"/><Relationship Id="rId7" Type="http://schemas.openxmlformats.org/officeDocument/2006/relationships/image" Target="../media/image16.png"/><Relationship Id="rId12" Type="http://schemas.openxmlformats.org/officeDocument/2006/relationships/customXml" Target="../ink/ink36.xml"/><Relationship Id="rId17" Type="http://schemas.openxmlformats.org/officeDocument/2006/relationships/customXml" Target="../ink/ink38.xml"/><Relationship Id="rId2" Type="http://schemas.openxmlformats.org/officeDocument/2006/relationships/customXml" Target="../ink/ink31.xml"/><Relationship Id="rId16" Type="http://schemas.openxmlformats.org/officeDocument/2006/relationships/image" Target="../media/image23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18.png"/><Relationship Id="rId24" Type="http://schemas.openxmlformats.org/officeDocument/2006/relationships/image" Target="../media/image25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23" Type="http://schemas.openxmlformats.org/officeDocument/2006/relationships/customXml" Target="../ink/ink41.xml"/><Relationship Id="rId10" Type="http://schemas.openxmlformats.org/officeDocument/2006/relationships/customXml" Target="../ink/ink35.xml"/><Relationship Id="rId19" Type="http://schemas.openxmlformats.org/officeDocument/2006/relationships/customXml" Target="../ink/ink39.xml"/><Relationship Id="rId4" Type="http://schemas.openxmlformats.org/officeDocument/2006/relationships/customXml" Target="../ink/ink32.xml"/><Relationship Id="rId9" Type="http://schemas.openxmlformats.org/officeDocument/2006/relationships/image" Target="../media/image17.png"/><Relationship Id="rId14" Type="http://schemas.openxmlformats.org/officeDocument/2006/relationships/customXml" Target="../ink/ink37.xml"/><Relationship Id="rId2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50.xml"/><Relationship Id="rId26" Type="http://schemas.openxmlformats.org/officeDocument/2006/relationships/customXml" Target="../ink/ink54.xml"/><Relationship Id="rId39" Type="http://schemas.openxmlformats.org/officeDocument/2006/relationships/image" Target="../media/image40.png"/><Relationship Id="rId21" Type="http://schemas.openxmlformats.org/officeDocument/2006/relationships/image" Target="../media/image31.png"/><Relationship Id="rId34" Type="http://schemas.openxmlformats.org/officeDocument/2006/relationships/customXml" Target="../ink/ink58.xml"/><Relationship Id="rId42" Type="http://schemas.openxmlformats.org/officeDocument/2006/relationships/customXml" Target="../ink/ink62.xml"/><Relationship Id="rId47" Type="http://schemas.openxmlformats.org/officeDocument/2006/relationships/image" Target="../media/image44.png"/><Relationship Id="rId50" Type="http://schemas.openxmlformats.org/officeDocument/2006/relationships/customXml" Target="../ink/ink66.xml"/><Relationship Id="rId55" Type="http://schemas.openxmlformats.org/officeDocument/2006/relationships/image" Target="../media/image48.png"/><Relationship Id="rId7" Type="http://schemas.openxmlformats.org/officeDocument/2006/relationships/image" Target="../media/image4.png"/><Relationship Id="rId12" Type="http://schemas.openxmlformats.org/officeDocument/2006/relationships/customXml" Target="../ink/ink47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38" Type="http://schemas.openxmlformats.org/officeDocument/2006/relationships/customXml" Target="../ink/ink60.xml"/><Relationship Id="rId46" Type="http://schemas.openxmlformats.org/officeDocument/2006/relationships/customXml" Target="../ink/ink64.xml"/><Relationship Id="rId2" Type="http://schemas.openxmlformats.org/officeDocument/2006/relationships/customXml" Target="../ink/ink42.xml"/><Relationship Id="rId16" Type="http://schemas.openxmlformats.org/officeDocument/2006/relationships/customXml" Target="../ink/ink49.xml"/><Relationship Id="rId20" Type="http://schemas.openxmlformats.org/officeDocument/2006/relationships/customXml" Target="../ink/ink51.xml"/><Relationship Id="rId29" Type="http://schemas.openxmlformats.org/officeDocument/2006/relationships/image" Target="../media/image35.png"/><Relationship Id="rId41" Type="http://schemas.openxmlformats.org/officeDocument/2006/relationships/image" Target="../media/image41.png"/><Relationship Id="rId54" Type="http://schemas.openxmlformats.org/officeDocument/2006/relationships/customXml" Target="../ink/ink6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11" Type="http://schemas.openxmlformats.org/officeDocument/2006/relationships/image" Target="../media/image6.png"/><Relationship Id="rId24" Type="http://schemas.openxmlformats.org/officeDocument/2006/relationships/customXml" Target="../ink/ink53.xml"/><Relationship Id="rId32" Type="http://schemas.openxmlformats.org/officeDocument/2006/relationships/customXml" Target="../ink/ink57.xml"/><Relationship Id="rId37" Type="http://schemas.openxmlformats.org/officeDocument/2006/relationships/image" Target="../media/image39.png"/><Relationship Id="rId40" Type="http://schemas.openxmlformats.org/officeDocument/2006/relationships/customXml" Target="../ink/ink61.xml"/><Relationship Id="rId45" Type="http://schemas.openxmlformats.org/officeDocument/2006/relationships/image" Target="../media/image43.png"/><Relationship Id="rId53" Type="http://schemas.openxmlformats.org/officeDocument/2006/relationships/image" Target="../media/image47.png"/><Relationship Id="rId5" Type="http://schemas.openxmlformats.org/officeDocument/2006/relationships/image" Target="../media/image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55.xml"/><Relationship Id="rId36" Type="http://schemas.openxmlformats.org/officeDocument/2006/relationships/customXml" Target="../ink/ink59.xml"/><Relationship Id="rId49" Type="http://schemas.openxmlformats.org/officeDocument/2006/relationships/image" Target="../media/image45.png"/><Relationship Id="rId57" Type="http://schemas.openxmlformats.org/officeDocument/2006/relationships/image" Target="../media/image49.png"/><Relationship Id="rId10" Type="http://schemas.openxmlformats.org/officeDocument/2006/relationships/customXml" Target="../ink/ink46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4" Type="http://schemas.openxmlformats.org/officeDocument/2006/relationships/customXml" Target="../ink/ink63.xml"/><Relationship Id="rId52" Type="http://schemas.openxmlformats.org/officeDocument/2006/relationships/customXml" Target="../ink/ink67.xml"/><Relationship Id="rId4" Type="http://schemas.openxmlformats.org/officeDocument/2006/relationships/customXml" Target="../ink/ink43.xml"/><Relationship Id="rId9" Type="http://schemas.openxmlformats.org/officeDocument/2006/relationships/image" Target="../media/image5.png"/><Relationship Id="rId14" Type="http://schemas.openxmlformats.org/officeDocument/2006/relationships/customXml" Target="../ink/ink48.xml"/><Relationship Id="rId22" Type="http://schemas.openxmlformats.org/officeDocument/2006/relationships/customXml" Target="../ink/ink52.xml"/><Relationship Id="rId27" Type="http://schemas.openxmlformats.org/officeDocument/2006/relationships/image" Target="../media/image34.png"/><Relationship Id="rId30" Type="http://schemas.openxmlformats.org/officeDocument/2006/relationships/customXml" Target="../ink/ink56.xml"/><Relationship Id="rId35" Type="http://schemas.openxmlformats.org/officeDocument/2006/relationships/image" Target="../media/image38.png"/><Relationship Id="rId43" Type="http://schemas.openxmlformats.org/officeDocument/2006/relationships/image" Target="../media/image42.png"/><Relationship Id="rId48" Type="http://schemas.openxmlformats.org/officeDocument/2006/relationships/customXml" Target="../ink/ink65.xml"/><Relationship Id="rId56" Type="http://schemas.openxmlformats.org/officeDocument/2006/relationships/customXml" Target="../ink/ink69.xml"/><Relationship Id="rId8" Type="http://schemas.openxmlformats.org/officeDocument/2006/relationships/customXml" Target="../ink/ink45.xml"/><Relationship Id="rId51" Type="http://schemas.openxmlformats.org/officeDocument/2006/relationships/image" Target="../media/image46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13" Type="http://schemas.openxmlformats.org/officeDocument/2006/relationships/image" Target="../media/image64.png"/><Relationship Id="rId18" Type="http://schemas.openxmlformats.org/officeDocument/2006/relationships/customXml" Target="../ink/ink78.xml"/><Relationship Id="rId3" Type="http://schemas.openxmlformats.org/officeDocument/2006/relationships/image" Target="../media/image59.png"/><Relationship Id="rId21" Type="http://schemas.openxmlformats.org/officeDocument/2006/relationships/image" Target="../media/image54.png"/><Relationship Id="rId7" Type="http://schemas.openxmlformats.org/officeDocument/2006/relationships/image" Target="../media/image61.png"/><Relationship Id="rId12" Type="http://schemas.openxmlformats.org/officeDocument/2006/relationships/customXml" Target="../ink/ink75.xml"/><Relationship Id="rId17" Type="http://schemas.openxmlformats.org/officeDocument/2006/relationships/image" Target="../media/image66.png"/><Relationship Id="rId2" Type="http://schemas.openxmlformats.org/officeDocument/2006/relationships/customXml" Target="../ink/ink70.xml"/><Relationship Id="rId16" Type="http://schemas.openxmlformats.org/officeDocument/2006/relationships/customXml" Target="../ink/ink77.xml"/><Relationship Id="rId20" Type="http://schemas.openxmlformats.org/officeDocument/2006/relationships/customXml" Target="../ink/ink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.xml"/><Relationship Id="rId11" Type="http://schemas.openxmlformats.org/officeDocument/2006/relationships/image" Target="../media/image63.png"/><Relationship Id="rId5" Type="http://schemas.openxmlformats.org/officeDocument/2006/relationships/image" Target="../media/image60.png"/><Relationship Id="rId15" Type="http://schemas.openxmlformats.org/officeDocument/2006/relationships/image" Target="../media/image65.png"/><Relationship Id="rId10" Type="http://schemas.openxmlformats.org/officeDocument/2006/relationships/customXml" Target="../ink/ink74.xml"/><Relationship Id="rId19" Type="http://schemas.openxmlformats.org/officeDocument/2006/relationships/image" Target="../media/image67.png"/><Relationship Id="rId4" Type="http://schemas.openxmlformats.org/officeDocument/2006/relationships/customXml" Target="../ink/ink71.xml"/><Relationship Id="rId9" Type="http://schemas.openxmlformats.org/officeDocument/2006/relationships/image" Target="../media/image62.png"/><Relationship Id="rId14" Type="http://schemas.openxmlformats.org/officeDocument/2006/relationships/customXml" Target="../ink/ink7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.xml"/><Relationship Id="rId13" Type="http://schemas.openxmlformats.org/officeDocument/2006/relationships/image" Target="../media/image71.png"/><Relationship Id="rId18" Type="http://schemas.openxmlformats.org/officeDocument/2006/relationships/customXml" Target="../ink/ink87.xml"/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12" Type="http://schemas.openxmlformats.org/officeDocument/2006/relationships/customXml" Target="../ink/ink84.xml"/><Relationship Id="rId17" Type="http://schemas.openxmlformats.org/officeDocument/2006/relationships/image" Target="../media/image57.png"/><Relationship Id="rId2" Type="http://schemas.openxmlformats.org/officeDocument/2006/relationships/customXml" Target="../ink/ink80.xml"/><Relationship Id="rId16" Type="http://schemas.openxmlformats.org/officeDocument/2006/relationships/customXml" Target="../ink/ink8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.xml"/><Relationship Id="rId11" Type="http://schemas.openxmlformats.org/officeDocument/2006/relationships/image" Target="../media/image56.svg"/><Relationship Id="rId5" Type="http://schemas.openxmlformats.org/officeDocument/2006/relationships/image" Target="../media/image65.png"/><Relationship Id="rId15" Type="http://schemas.openxmlformats.org/officeDocument/2006/relationships/image" Target="../media/image72.png"/><Relationship Id="rId10" Type="http://schemas.openxmlformats.org/officeDocument/2006/relationships/image" Target="../media/image55.png"/><Relationship Id="rId19" Type="http://schemas.openxmlformats.org/officeDocument/2006/relationships/image" Target="../media/image58.png"/><Relationship Id="rId4" Type="http://schemas.openxmlformats.org/officeDocument/2006/relationships/customXml" Target="../ink/ink81.xml"/><Relationship Id="rId9" Type="http://schemas.openxmlformats.org/officeDocument/2006/relationships/image" Target="../media/image67.png"/><Relationship Id="rId14" Type="http://schemas.openxmlformats.org/officeDocument/2006/relationships/customXml" Target="../ink/ink8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8.xml"/><Relationship Id="rId7" Type="http://schemas.openxmlformats.org/officeDocument/2006/relationships/image" Target="../media/image5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customXml" Target="../ink/ink89.xml"/><Relationship Id="rId4" Type="http://schemas.openxmlformats.org/officeDocument/2006/relationships/image" Target="../media/image20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2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1.xml"/><Relationship Id="rId5" Type="http://schemas.openxmlformats.org/officeDocument/2006/relationships/image" Target="../media/image280.png"/><Relationship Id="rId4" Type="http://schemas.openxmlformats.org/officeDocument/2006/relationships/customXml" Target="../ink/ink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78.jpeg"/><Relationship Id="rId3" Type="http://schemas.openxmlformats.org/officeDocument/2006/relationships/customXml" Target="../ink/ink92.xml"/><Relationship Id="rId7" Type="http://schemas.openxmlformats.org/officeDocument/2006/relationships/customXml" Target="../ink/ink94.xml"/><Relationship Id="rId12" Type="http://schemas.openxmlformats.org/officeDocument/2006/relationships/image" Target="../media/image77.sv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image" Target="../media/image76.png"/><Relationship Id="rId5" Type="http://schemas.openxmlformats.org/officeDocument/2006/relationships/customXml" Target="../ink/ink93.xml"/><Relationship Id="rId10" Type="http://schemas.openxmlformats.org/officeDocument/2006/relationships/image" Target="../media/image340.png"/><Relationship Id="rId4" Type="http://schemas.openxmlformats.org/officeDocument/2006/relationships/image" Target="../media/image310.png"/><Relationship Id="rId9" Type="http://schemas.openxmlformats.org/officeDocument/2006/relationships/customXml" Target="../ink/ink9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customXml" Target="../ink/ink10.xml"/><Relationship Id="rId17" Type="http://schemas.openxmlformats.org/officeDocument/2006/relationships/customXml" Target="../ink/ink12.xml"/><Relationship Id="rId2" Type="http://schemas.openxmlformats.org/officeDocument/2006/relationships/customXml" Target="../ink/ink5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customXml" Target="../ink/ink11.xml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16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20.png"/><Relationship Id="rId1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customXml" Target="../ink/ink18.xml"/><Relationship Id="rId17" Type="http://schemas.openxmlformats.org/officeDocument/2006/relationships/customXml" Target="../ink/ink20.xml"/><Relationship Id="rId2" Type="http://schemas.openxmlformats.org/officeDocument/2006/relationships/customXml" Target="../ink/ink1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17.png"/><Relationship Id="rId14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8D4D25D-5C16-46D6-B868-1D88B8B40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/>
              <a:t>Graph Theory Basics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158BA48-6625-4CD5-B144-C24DBF6FF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/>
              <a:t>CME4422, I. Atakan KUBILAY, PhD.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93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D4740FA-D5C9-4EA6-8E28-116288F4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Periphery and Center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8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>
            <a:extLst>
              <a:ext uri="{FF2B5EF4-FFF2-40B4-BE49-F238E27FC236}">
                <a16:creationId xmlns:a16="http://schemas.microsoft.com/office/drawing/2014/main" id="{8969654F-93AF-4555-8CEC-46791E72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Periphery</a:t>
            </a:r>
            <a:endParaRPr lang="en-US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2231553-19DA-45AB-BA5B-B9BF7BE71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069" y="1430792"/>
            <a:ext cx="8946541" cy="1620853"/>
          </a:xfrm>
        </p:spPr>
        <p:txBody>
          <a:bodyPr>
            <a:normAutofit/>
          </a:bodyPr>
          <a:lstStyle/>
          <a:p>
            <a:r>
              <a:rPr lang="tr-TR" sz="2800"/>
              <a:t>If a node’s eccentricity is equal to the diameter of the graph, then it’s a </a:t>
            </a:r>
            <a:r>
              <a:rPr lang="tr-TR" sz="2800" u="sng"/>
              <a:t>peripheral node</a:t>
            </a:r>
            <a:r>
              <a:rPr lang="tr-TR" sz="2800"/>
              <a:t>.</a:t>
            </a:r>
          </a:p>
          <a:p>
            <a:r>
              <a:rPr lang="tr-TR" sz="2800"/>
              <a:t>The set of all such nodes is the </a:t>
            </a:r>
            <a:r>
              <a:rPr lang="tr-TR" sz="2800" u="sng"/>
              <a:t>periphery</a:t>
            </a:r>
            <a:r>
              <a:rPr lang="tr-TR" sz="2800"/>
              <a:t> of the graph.</a:t>
            </a:r>
            <a:endParaRPr lang="en-US" sz="2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521F49-3BD9-43EE-833B-9833A13BDE2F}"/>
              </a:ext>
            </a:extLst>
          </p:cNvPr>
          <p:cNvSpPr/>
          <p:nvPr/>
        </p:nvSpPr>
        <p:spPr>
          <a:xfrm rot="2578200">
            <a:off x="4029510" y="3809958"/>
            <a:ext cx="180000" cy="180000"/>
          </a:xfrm>
          <a:prstGeom prst="ellipse">
            <a:avLst/>
          </a:prstGeom>
          <a:solidFill>
            <a:srgbClr val="000000">
              <a:alpha val="75000"/>
            </a:srgbClr>
          </a:solidFill>
          <a:ln w="72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E0D373-CF1F-45B9-83F8-9A2DAAF0028B}"/>
              </a:ext>
            </a:extLst>
          </p:cNvPr>
          <p:cNvSpPr/>
          <p:nvPr/>
        </p:nvSpPr>
        <p:spPr>
          <a:xfrm>
            <a:off x="5899561" y="3868602"/>
            <a:ext cx="180000" cy="180000"/>
          </a:xfrm>
          <a:prstGeom prst="ellipse">
            <a:avLst/>
          </a:prstGeom>
          <a:solidFill>
            <a:srgbClr val="000000">
              <a:alpha val="75000"/>
            </a:srgbClr>
          </a:solidFill>
          <a:ln w="72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8AB80C-003F-477F-A4A4-5ADEE7DFC86D}"/>
              </a:ext>
            </a:extLst>
          </p:cNvPr>
          <p:cNvSpPr/>
          <p:nvPr/>
        </p:nvSpPr>
        <p:spPr>
          <a:xfrm>
            <a:off x="4037281" y="4996122"/>
            <a:ext cx="180000" cy="180000"/>
          </a:xfrm>
          <a:prstGeom prst="ellipse">
            <a:avLst/>
          </a:prstGeom>
          <a:solidFill>
            <a:srgbClr val="000000">
              <a:alpha val="75000"/>
            </a:srgbClr>
          </a:solidFill>
          <a:ln w="72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76FFE8-55AC-44CB-BC7E-542ACA38ABD6}"/>
              </a:ext>
            </a:extLst>
          </p:cNvPr>
          <p:cNvSpPr/>
          <p:nvPr/>
        </p:nvSpPr>
        <p:spPr>
          <a:xfrm>
            <a:off x="5837641" y="4903242"/>
            <a:ext cx="180000" cy="180000"/>
          </a:xfrm>
          <a:prstGeom prst="ellipse">
            <a:avLst/>
          </a:prstGeom>
          <a:solidFill>
            <a:srgbClr val="000000">
              <a:alpha val="75000"/>
            </a:srgbClr>
          </a:solidFill>
          <a:ln w="72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71F314-9148-408E-8E1D-498E5C18AE62}"/>
              </a:ext>
            </a:extLst>
          </p:cNvPr>
          <p:cNvSpPr/>
          <p:nvPr/>
        </p:nvSpPr>
        <p:spPr>
          <a:xfrm>
            <a:off x="4922521" y="5997642"/>
            <a:ext cx="180000" cy="180000"/>
          </a:xfrm>
          <a:prstGeom prst="ellipse">
            <a:avLst/>
          </a:prstGeom>
          <a:solidFill>
            <a:srgbClr val="000000">
              <a:alpha val="75000"/>
            </a:srgbClr>
          </a:solidFill>
          <a:ln w="72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Mürekkep 10">
                <a:extLst>
                  <a:ext uri="{FF2B5EF4-FFF2-40B4-BE49-F238E27FC236}">
                    <a16:creationId xmlns:a16="http://schemas.microsoft.com/office/drawing/2014/main" id="{A7389888-02A7-407E-A56D-A386735A5C34}"/>
                  </a:ext>
                </a:extLst>
              </p14:cNvPr>
              <p14:cNvContentPartPr/>
              <p14:nvPr/>
            </p14:nvContentPartPr>
            <p14:xfrm>
              <a:off x="4133280" y="3854683"/>
              <a:ext cx="1962720" cy="2189880"/>
            </p14:xfrm>
          </p:contentPart>
        </mc:Choice>
        <mc:Fallback xmlns="">
          <p:pic>
            <p:nvPicPr>
              <p:cNvPr id="11" name="Mürekkep 10">
                <a:extLst>
                  <a:ext uri="{FF2B5EF4-FFF2-40B4-BE49-F238E27FC236}">
                    <a16:creationId xmlns:a16="http://schemas.microsoft.com/office/drawing/2014/main" id="{A7389888-02A7-407E-A56D-A386735A5C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7640" y="3818683"/>
                <a:ext cx="2034360" cy="22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Mürekkep 11">
                <a:extLst>
                  <a:ext uri="{FF2B5EF4-FFF2-40B4-BE49-F238E27FC236}">
                    <a16:creationId xmlns:a16="http://schemas.microsoft.com/office/drawing/2014/main" id="{01801433-5F47-408D-8495-4FF3457A5631}"/>
                  </a:ext>
                </a:extLst>
              </p14:cNvPr>
              <p14:cNvContentPartPr/>
              <p14:nvPr/>
            </p14:nvContentPartPr>
            <p14:xfrm>
              <a:off x="3512280" y="3644803"/>
              <a:ext cx="254880" cy="410400"/>
            </p14:xfrm>
          </p:contentPart>
        </mc:Choice>
        <mc:Fallback xmlns="">
          <p:pic>
            <p:nvPicPr>
              <p:cNvPr id="12" name="Mürekkep 11">
                <a:extLst>
                  <a:ext uri="{FF2B5EF4-FFF2-40B4-BE49-F238E27FC236}">
                    <a16:creationId xmlns:a16="http://schemas.microsoft.com/office/drawing/2014/main" id="{01801433-5F47-408D-8495-4FF3457A56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6640" y="3609132"/>
                <a:ext cx="326520" cy="482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Mürekkep 12">
                <a:extLst>
                  <a:ext uri="{FF2B5EF4-FFF2-40B4-BE49-F238E27FC236}">
                    <a16:creationId xmlns:a16="http://schemas.microsoft.com/office/drawing/2014/main" id="{2B4D3F32-5000-482F-AFAB-17EB9E27FB65}"/>
                  </a:ext>
                </a:extLst>
              </p14:cNvPr>
              <p14:cNvContentPartPr/>
              <p14:nvPr/>
            </p14:nvContentPartPr>
            <p14:xfrm>
              <a:off x="6150001" y="4724802"/>
              <a:ext cx="337320" cy="497160"/>
            </p14:xfrm>
          </p:contentPart>
        </mc:Choice>
        <mc:Fallback xmlns="">
          <p:pic>
            <p:nvPicPr>
              <p:cNvPr id="13" name="Mürekkep 12">
                <a:extLst>
                  <a:ext uri="{FF2B5EF4-FFF2-40B4-BE49-F238E27FC236}">
                    <a16:creationId xmlns:a16="http://schemas.microsoft.com/office/drawing/2014/main" id="{2B4D3F32-5000-482F-AFAB-17EB9E27FB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14001" y="4688802"/>
                <a:ext cx="40896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Mürekkep 13">
                <a:extLst>
                  <a:ext uri="{FF2B5EF4-FFF2-40B4-BE49-F238E27FC236}">
                    <a16:creationId xmlns:a16="http://schemas.microsoft.com/office/drawing/2014/main" id="{7B81BDEC-FB54-4523-BC35-3EC15F8C2FDB}"/>
                  </a:ext>
                </a:extLst>
              </p14:cNvPr>
              <p14:cNvContentPartPr/>
              <p14:nvPr/>
            </p14:nvContentPartPr>
            <p14:xfrm>
              <a:off x="5250721" y="5947362"/>
              <a:ext cx="349560" cy="457920"/>
            </p14:xfrm>
          </p:contentPart>
        </mc:Choice>
        <mc:Fallback xmlns="">
          <p:pic>
            <p:nvPicPr>
              <p:cNvPr id="14" name="Mürekkep 13">
                <a:extLst>
                  <a:ext uri="{FF2B5EF4-FFF2-40B4-BE49-F238E27FC236}">
                    <a16:creationId xmlns:a16="http://schemas.microsoft.com/office/drawing/2014/main" id="{7B81BDEC-FB54-4523-BC35-3EC15F8C2F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14721" y="5911390"/>
                <a:ext cx="421200" cy="529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Mürekkep 14">
                <a:extLst>
                  <a:ext uri="{FF2B5EF4-FFF2-40B4-BE49-F238E27FC236}">
                    <a16:creationId xmlns:a16="http://schemas.microsoft.com/office/drawing/2014/main" id="{2D585E94-E81B-40D0-A8AF-B877BF2A1DF1}"/>
                  </a:ext>
                </a:extLst>
              </p14:cNvPr>
              <p14:cNvContentPartPr/>
              <p14:nvPr/>
            </p14:nvContentPartPr>
            <p14:xfrm>
              <a:off x="3525241" y="4881762"/>
              <a:ext cx="353160" cy="633240"/>
            </p14:xfrm>
          </p:contentPart>
        </mc:Choice>
        <mc:Fallback xmlns="">
          <p:pic>
            <p:nvPicPr>
              <p:cNvPr id="15" name="Mürekkep 14">
                <a:extLst>
                  <a:ext uri="{FF2B5EF4-FFF2-40B4-BE49-F238E27FC236}">
                    <a16:creationId xmlns:a16="http://schemas.microsoft.com/office/drawing/2014/main" id="{2D585E94-E81B-40D0-A8AF-B877BF2A1D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89278" y="4846102"/>
                <a:ext cx="424727" cy="704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Mürekkep 15">
                <a:extLst>
                  <a:ext uri="{FF2B5EF4-FFF2-40B4-BE49-F238E27FC236}">
                    <a16:creationId xmlns:a16="http://schemas.microsoft.com/office/drawing/2014/main" id="{47D83285-095A-4B79-8208-CAB8C9C8F140}"/>
                  </a:ext>
                </a:extLst>
              </p14:cNvPr>
              <p14:cNvContentPartPr/>
              <p14:nvPr/>
            </p14:nvContentPartPr>
            <p14:xfrm>
              <a:off x="5884680" y="3978163"/>
              <a:ext cx="111600" cy="999000"/>
            </p14:xfrm>
          </p:contentPart>
        </mc:Choice>
        <mc:Fallback xmlns="">
          <p:pic>
            <p:nvPicPr>
              <p:cNvPr id="16" name="Mürekkep 15">
                <a:extLst>
                  <a:ext uri="{FF2B5EF4-FFF2-40B4-BE49-F238E27FC236}">
                    <a16:creationId xmlns:a16="http://schemas.microsoft.com/office/drawing/2014/main" id="{47D83285-095A-4B79-8208-CAB8C9C8F1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49040" y="3942523"/>
                <a:ext cx="183240" cy="10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Mürekkep 16">
                <a:extLst>
                  <a:ext uri="{FF2B5EF4-FFF2-40B4-BE49-F238E27FC236}">
                    <a16:creationId xmlns:a16="http://schemas.microsoft.com/office/drawing/2014/main" id="{661FAAF5-51AC-42DF-AAAE-955592B9FFB9}"/>
                  </a:ext>
                </a:extLst>
              </p14:cNvPr>
              <p14:cNvContentPartPr/>
              <p14:nvPr/>
            </p14:nvContentPartPr>
            <p14:xfrm>
              <a:off x="5124120" y="5053080"/>
              <a:ext cx="766440" cy="998640"/>
            </p14:xfrm>
          </p:contentPart>
        </mc:Choice>
        <mc:Fallback xmlns="">
          <p:pic>
            <p:nvPicPr>
              <p:cNvPr id="17" name="Mürekkep 16">
                <a:extLst>
                  <a:ext uri="{FF2B5EF4-FFF2-40B4-BE49-F238E27FC236}">
                    <a16:creationId xmlns:a16="http://schemas.microsoft.com/office/drawing/2014/main" id="{661FAAF5-51AC-42DF-AAAE-955592B9FFB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88120" y="5017080"/>
                <a:ext cx="838080" cy="10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Metin kutusu 17">
                <a:extLst>
                  <a:ext uri="{FF2B5EF4-FFF2-40B4-BE49-F238E27FC236}">
                    <a16:creationId xmlns:a16="http://schemas.microsoft.com/office/drawing/2014/main" id="{3E75D3B3-910E-433E-81F2-9D8510021406}"/>
                  </a:ext>
                </a:extLst>
              </p:cNvPr>
              <p:cNvSpPr txBox="1"/>
              <p:nvPr/>
            </p:nvSpPr>
            <p:spPr>
              <a:xfrm>
                <a:off x="6747292" y="3350163"/>
                <a:ext cx="245872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tr-TR" sz="360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tr-TR" sz="360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tr-T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tr-TR" sz="36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tr-TR" sz="360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tr-T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tr-TR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tr-TR" sz="360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tr-T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tr-TR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tr-TR" sz="3600"/>
              </a:p>
              <a:p>
                <a:pPr algn="ctr"/>
                <a:endParaRPr lang="tr-TR"/>
              </a:p>
              <a:p>
                <a:pPr algn="ctr"/>
                <a:endParaRPr lang="en-US"/>
              </a:p>
            </p:txBody>
          </p:sp>
        </mc:Choice>
        <mc:Fallback xmlns="">
          <p:sp>
            <p:nvSpPr>
              <p:cNvPr id="18" name="Metin kutusu 17">
                <a:extLst>
                  <a:ext uri="{FF2B5EF4-FFF2-40B4-BE49-F238E27FC236}">
                    <a16:creationId xmlns:a16="http://schemas.microsoft.com/office/drawing/2014/main" id="{3E75D3B3-910E-433E-81F2-9D8510021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292" y="3350163"/>
                <a:ext cx="2458720" cy="34163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çıklama Balonu: Çizgi 18">
            <a:extLst>
              <a:ext uri="{FF2B5EF4-FFF2-40B4-BE49-F238E27FC236}">
                <a16:creationId xmlns:a16="http://schemas.microsoft.com/office/drawing/2014/main" id="{2B909788-1EEA-445E-8D40-28DC422D411B}"/>
              </a:ext>
            </a:extLst>
          </p:cNvPr>
          <p:cNvSpPr/>
          <p:nvPr/>
        </p:nvSpPr>
        <p:spPr>
          <a:xfrm>
            <a:off x="9845966" y="3019440"/>
            <a:ext cx="1990434" cy="625363"/>
          </a:xfrm>
          <a:prstGeom prst="borderCallout1">
            <a:avLst>
              <a:gd name="adj1" fmla="val 49618"/>
              <a:gd name="adj2" fmla="val -3632"/>
              <a:gd name="adj3" fmla="val 101127"/>
              <a:gd name="adj4" fmla="val -42417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solidFill>
                  <a:schemeClr val="tx1"/>
                </a:solidFill>
              </a:rPr>
              <a:t>Peripheral Node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çıklama Balonu: Çizgi 19">
            <a:extLst>
              <a:ext uri="{FF2B5EF4-FFF2-40B4-BE49-F238E27FC236}">
                <a16:creationId xmlns:a16="http://schemas.microsoft.com/office/drawing/2014/main" id="{3A9DD941-49AA-4579-A773-3E3FC8D5C4EB}"/>
              </a:ext>
            </a:extLst>
          </p:cNvPr>
          <p:cNvSpPr/>
          <p:nvPr/>
        </p:nvSpPr>
        <p:spPr>
          <a:xfrm>
            <a:off x="9877607" y="4660700"/>
            <a:ext cx="1990434" cy="625363"/>
          </a:xfrm>
          <a:prstGeom prst="borderCallout1">
            <a:avLst>
              <a:gd name="adj1" fmla="val 49618"/>
              <a:gd name="adj2" fmla="val -3632"/>
              <a:gd name="adj3" fmla="val 183985"/>
              <a:gd name="adj4" fmla="val -43438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solidFill>
                  <a:schemeClr val="tx1"/>
                </a:solidFill>
              </a:rPr>
              <a:t>Peripheral Node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A87A7F24-C386-4A57-A369-7408F553D7E9}"/>
              </a:ext>
            </a:extLst>
          </p:cNvPr>
          <p:cNvSpPr txBox="1"/>
          <p:nvPr/>
        </p:nvSpPr>
        <p:spPr>
          <a:xfrm flipH="1">
            <a:off x="460282" y="5857275"/>
            <a:ext cx="3650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/>
              <a:t>Periphery={V</a:t>
            </a:r>
            <a:r>
              <a:rPr lang="tr-TR" sz="2800" baseline="-25000"/>
              <a:t>1</a:t>
            </a:r>
            <a:r>
              <a:rPr lang="tr-TR" sz="2800"/>
              <a:t>,V</a:t>
            </a:r>
            <a:r>
              <a:rPr lang="tr-TR" sz="2800" baseline="-25000"/>
              <a:t>5</a:t>
            </a:r>
            <a:r>
              <a:rPr lang="tr-TR" sz="2800"/>
              <a:t>}</a:t>
            </a:r>
            <a:endParaRPr lang="en-US" sz="2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Mürekkep 29">
                <a:extLst>
                  <a:ext uri="{FF2B5EF4-FFF2-40B4-BE49-F238E27FC236}">
                    <a16:creationId xmlns:a16="http://schemas.microsoft.com/office/drawing/2014/main" id="{CA7BE34E-9D62-4A10-817A-A9403037E90F}"/>
                  </a:ext>
                </a:extLst>
              </p14:cNvPr>
              <p14:cNvContentPartPr/>
              <p14:nvPr/>
            </p14:nvContentPartPr>
            <p14:xfrm>
              <a:off x="3897600" y="3592560"/>
              <a:ext cx="473400" cy="501120"/>
            </p14:xfrm>
          </p:contentPart>
        </mc:Choice>
        <mc:Fallback xmlns="">
          <p:pic>
            <p:nvPicPr>
              <p:cNvPr id="30" name="Mürekkep 29">
                <a:extLst>
                  <a:ext uri="{FF2B5EF4-FFF2-40B4-BE49-F238E27FC236}">
                    <a16:creationId xmlns:a16="http://schemas.microsoft.com/office/drawing/2014/main" id="{CA7BE34E-9D62-4A10-817A-A9403037E90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61960" y="3556920"/>
                <a:ext cx="54504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Mürekkep 31">
                <a:extLst>
                  <a:ext uri="{FF2B5EF4-FFF2-40B4-BE49-F238E27FC236}">
                    <a16:creationId xmlns:a16="http://schemas.microsoft.com/office/drawing/2014/main" id="{3FBC4B6A-8B8C-4279-BCEB-0CEF84695859}"/>
                  </a:ext>
                </a:extLst>
              </p14:cNvPr>
              <p14:cNvContentPartPr/>
              <p14:nvPr/>
            </p14:nvContentPartPr>
            <p14:xfrm>
              <a:off x="3949440" y="4785600"/>
              <a:ext cx="421560" cy="525960"/>
            </p14:xfrm>
          </p:contentPart>
        </mc:Choice>
        <mc:Fallback xmlns="">
          <p:pic>
            <p:nvPicPr>
              <p:cNvPr id="32" name="Mürekkep 31">
                <a:extLst>
                  <a:ext uri="{FF2B5EF4-FFF2-40B4-BE49-F238E27FC236}">
                    <a16:creationId xmlns:a16="http://schemas.microsoft.com/office/drawing/2014/main" id="{3FBC4B6A-8B8C-4279-BCEB-0CEF8469585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913800" y="4749960"/>
                <a:ext cx="49320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3" name="Mürekkep 32">
                <a:extLst>
                  <a:ext uri="{FF2B5EF4-FFF2-40B4-BE49-F238E27FC236}">
                    <a16:creationId xmlns:a16="http://schemas.microsoft.com/office/drawing/2014/main" id="{1E77D4FD-2522-4016-BE88-6C8B396B3594}"/>
                  </a:ext>
                </a:extLst>
              </p14:cNvPr>
              <p14:cNvContentPartPr/>
              <p14:nvPr/>
            </p14:nvContentPartPr>
            <p14:xfrm>
              <a:off x="6180961" y="3590442"/>
              <a:ext cx="413280" cy="416520"/>
            </p14:xfrm>
          </p:contentPart>
        </mc:Choice>
        <mc:Fallback xmlns="">
          <p:pic>
            <p:nvPicPr>
              <p:cNvPr id="33" name="Mürekkep 32">
                <a:extLst>
                  <a:ext uri="{FF2B5EF4-FFF2-40B4-BE49-F238E27FC236}">
                    <a16:creationId xmlns:a16="http://schemas.microsoft.com/office/drawing/2014/main" id="{1E77D4FD-2522-4016-BE88-6C8B396B359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145290" y="3554802"/>
                <a:ext cx="484982" cy="4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534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animBg="1"/>
      <p:bldP spid="7" grpId="0" animBg="1"/>
      <p:bldP spid="8" grpId="0" animBg="1"/>
      <p:bldP spid="9" grpId="0" animBg="1"/>
      <p:bldP spid="10" grpId="0" animBg="1"/>
      <p:bldP spid="18" grpId="0"/>
      <p:bldP spid="19" grpId="0" animBg="1"/>
      <p:bldP spid="20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>
            <a:extLst>
              <a:ext uri="{FF2B5EF4-FFF2-40B4-BE49-F238E27FC236}">
                <a16:creationId xmlns:a16="http://schemas.microsoft.com/office/drawing/2014/main" id="{8969654F-93AF-4555-8CEC-46791E72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Center</a:t>
            </a:r>
            <a:endParaRPr lang="en-US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2231553-19DA-45AB-BA5B-B9BF7BE71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069" y="1430792"/>
            <a:ext cx="8946541" cy="1620853"/>
          </a:xfrm>
        </p:spPr>
        <p:txBody>
          <a:bodyPr>
            <a:normAutofit/>
          </a:bodyPr>
          <a:lstStyle/>
          <a:p>
            <a:r>
              <a:rPr lang="tr-TR" sz="2800"/>
              <a:t>If a node’s eccentricity is equal to the radius of the graph, then it’s a </a:t>
            </a:r>
            <a:r>
              <a:rPr lang="tr-TR" sz="2800" u="sng"/>
              <a:t>central node</a:t>
            </a:r>
            <a:r>
              <a:rPr lang="tr-TR" sz="2800"/>
              <a:t>.</a:t>
            </a:r>
          </a:p>
          <a:p>
            <a:r>
              <a:rPr lang="tr-TR" sz="2800"/>
              <a:t>The set of all such nodes is the </a:t>
            </a:r>
            <a:r>
              <a:rPr lang="tr-TR" sz="2800" u="sng"/>
              <a:t>center</a:t>
            </a:r>
            <a:r>
              <a:rPr lang="tr-TR" sz="2800"/>
              <a:t> of the graph.</a:t>
            </a:r>
            <a:endParaRPr lang="en-US" sz="2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521F49-3BD9-43EE-833B-9833A13BDE2F}"/>
              </a:ext>
            </a:extLst>
          </p:cNvPr>
          <p:cNvSpPr/>
          <p:nvPr/>
        </p:nvSpPr>
        <p:spPr>
          <a:xfrm rot="2578200">
            <a:off x="4029510" y="3809958"/>
            <a:ext cx="180000" cy="180000"/>
          </a:xfrm>
          <a:prstGeom prst="ellipse">
            <a:avLst/>
          </a:prstGeom>
          <a:solidFill>
            <a:srgbClr val="000000">
              <a:alpha val="75000"/>
            </a:srgbClr>
          </a:solidFill>
          <a:ln w="72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E0D373-CF1F-45B9-83F8-9A2DAAF0028B}"/>
              </a:ext>
            </a:extLst>
          </p:cNvPr>
          <p:cNvSpPr/>
          <p:nvPr/>
        </p:nvSpPr>
        <p:spPr>
          <a:xfrm>
            <a:off x="5899561" y="3868602"/>
            <a:ext cx="180000" cy="180000"/>
          </a:xfrm>
          <a:prstGeom prst="ellipse">
            <a:avLst/>
          </a:prstGeom>
          <a:solidFill>
            <a:srgbClr val="000000">
              <a:alpha val="75000"/>
            </a:srgbClr>
          </a:solidFill>
          <a:ln w="72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8AB80C-003F-477F-A4A4-5ADEE7DFC86D}"/>
              </a:ext>
            </a:extLst>
          </p:cNvPr>
          <p:cNvSpPr/>
          <p:nvPr/>
        </p:nvSpPr>
        <p:spPr>
          <a:xfrm>
            <a:off x="4037281" y="4996122"/>
            <a:ext cx="180000" cy="180000"/>
          </a:xfrm>
          <a:prstGeom prst="ellipse">
            <a:avLst/>
          </a:prstGeom>
          <a:solidFill>
            <a:srgbClr val="000000">
              <a:alpha val="75000"/>
            </a:srgbClr>
          </a:solidFill>
          <a:ln w="72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76FFE8-55AC-44CB-BC7E-542ACA38ABD6}"/>
              </a:ext>
            </a:extLst>
          </p:cNvPr>
          <p:cNvSpPr/>
          <p:nvPr/>
        </p:nvSpPr>
        <p:spPr>
          <a:xfrm>
            <a:off x="5837641" y="4903242"/>
            <a:ext cx="180000" cy="180000"/>
          </a:xfrm>
          <a:prstGeom prst="ellipse">
            <a:avLst/>
          </a:prstGeom>
          <a:solidFill>
            <a:srgbClr val="000000">
              <a:alpha val="75000"/>
            </a:srgbClr>
          </a:solidFill>
          <a:ln w="72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71F314-9148-408E-8E1D-498E5C18AE62}"/>
              </a:ext>
            </a:extLst>
          </p:cNvPr>
          <p:cNvSpPr/>
          <p:nvPr/>
        </p:nvSpPr>
        <p:spPr>
          <a:xfrm>
            <a:off x="4922521" y="5997642"/>
            <a:ext cx="180000" cy="180000"/>
          </a:xfrm>
          <a:prstGeom prst="ellipse">
            <a:avLst/>
          </a:prstGeom>
          <a:solidFill>
            <a:srgbClr val="000000">
              <a:alpha val="75000"/>
            </a:srgbClr>
          </a:solidFill>
          <a:ln w="72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Mürekkep 10">
                <a:extLst>
                  <a:ext uri="{FF2B5EF4-FFF2-40B4-BE49-F238E27FC236}">
                    <a16:creationId xmlns:a16="http://schemas.microsoft.com/office/drawing/2014/main" id="{A7389888-02A7-407E-A56D-A386735A5C34}"/>
                  </a:ext>
                </a:extLst>
              </p14:cNvPr>
              <p14:cNvContentPartPr/>
              <p14:nvPr/>
            </p14:nvContentPartPr>
            <p14:xfrm>
              <a:off x="4133280" y="3854683"/>
              <a:ext cx="1962720" cy="2189880"/>
            </p14:xfrm>
          </p:contentPart>
        </mc:Choice>
        <mc:Fallback xmlns="">
          <p:pic>
            <p:nvPicPr>
              <p:cNvPr id="11" name="Mürekkep 10">
                <a:extLst>
                  <a:ext uri="{FF2B5EF4-FFF2-40B4-BE49-F238E27FC236}">
                    <a16:creationId xmlns:a16="http://schemas.microsoft.com/office/drawing/2014/main" id="{A7389888-02A7-407E-A56D-A386735A5C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7640" y="3818683"/>
                <a:ext cx="2034360" cy="22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Mürekkep 11">
                <a:extLst>
                  <a:ext uri="{FF2B5EF4-FFF2-40B4-BE49-F238E27FC236}">
                    <a16:creationId xmlns:a16="http://schemas.microsoft.com/office/drawing/2014/main" id="{01801433-5F47-408D-8495-4FF3457A5631}"/>
                  </a:ext>
                </a:extLst>
              </p14:cNvPr>
              <p14:cNvContentPartPr/>
              <p14:nvPr/>
            </p14:nvContentPartPr>
            <p14:xfrm>
              <a:off x="3512280" y="3644803"/>
              <a:ext cx="254880" cy="410400"/>
            </p14:xfrm>
          </p:contentPart>
        </mc:Choice>
        <mc:Fallback xmlns="">
          <p:pic>
            <p:nvPicPr>
              <p:cNvPr id="12" name="Mürekkep 11">
                <a:extLst>
                  <a:ext uri="{FF2B5EF4-FFF2-40B4-BE49-F238E27FC236}">
                    <a16:creationId xmlns:a16="http://schemas.microsoft.com/office/drawing/2014/main" id="{01801433-5F47-408D-8495-4FF3457A56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6640" y="3609132"/>
                <a:ext cx="326520" cy="482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Mürekkep 12">
                <a:extLst>
                  <a:ext uri="{FF2B5EF4-FFF2-40B4-BE49-F238E27FC236}">
                    <a16:creationId xmlns:a16="http://schemas.microsoft.com/office/drawing/2014/main" id="{2B4D3F32-5000-482F-AFAB-17EB9E27FB65}"/>
                  </a:ext>
                </a:extLst>
              </p14:cNvPr>
              <p14:cNvContentPartPr/>
              <p14:nvPr/>
            </p14:nvContentPartPr>
            <p14:xfrm>
              <a:off x="6150001" y="4724802"/>
              <a:ext cx="337320" cy="497160"/>
            </p14:xfrm>
          </p:contentPart>
        </mc:Choice>
        <mc:Fallback xmlns="">
          <p:pic>
            <p:nvPicPr>
              <p:cNvPr id="13" name="Mürekkep 12">
                <a:extLst>
                  <a:ext uri="{FF2B5EF4-FFF2-40B4-BE49-F238E27FC236}">
                    <a16:creationId xmlns:a16="http://schemas.microsoft.com/office/drawing/2014/main" id="{2B4D3F32-5000-482F-AFAB-17EB9E27FB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14001" y="4688802"/>
                <a:ext cx="40896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Mürekkep 13">
                <a:extLst>
                  <a:ext uri="{FF2B5EF4-FFF2-40B4-BE49-F238E27FC236}">
                    <a16:creationId xmlns:a16="http://schemas.microsoft.com/office/drawing/2014/main" id="{7B81BDEC-FB54-4523-BC35-3EC15F8C2FDB}"/>
                  </a:ext>
                </a:extLst>
              </p14:cNvPr>
              <p14:cNvContentPartPr/>
              <p14:nvPr/>
            </p14:nvContentPartPr>
            <p14:xfrm>
              <a:off x="5250721" y="5947362"/>
              <a:ext cx="349560" cy="457920"/>
            </p14:xfrm>
          </p:contentPart>
        </mc:Choice>
        <mc:Fallback xmlns="">
          <p:pic>
            <p:nvPicPr>
              <p:cNvPr id="14" name="Mürekkep 13">
                <a:extLst>
                  <a:ext uri="{FF2B5EF4-FFF2-40B4-BE49-F238E27FC236}">
                    <a16:creationId xmlns:a16="http://schemas.microsoft.com/office/drawing/2014/main" id="{7B81BDEC-FB54-4523-BC35-3EC15F8C2F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14721" y="5911390"/>
                <a:ext cx="421200" cy="529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Mürekkep 14">
                <a:extLst>
                  <a:ext uri="{FF2B5EF4-FFF2-40B4-BE49-F238E27FC236}">
                    <a16:creationId xmlns:a16="http://schemas.microsoft.com/office/drawing/2014/main" id="{2D585E94-E81B-40D0-A8AF-B877BF2A1DF1}"/>
                  </a:ext>
                </a:extLst>
              </p14:cNvPr>
              <p14:cNvContentPartPr/>
              <p14:nvPr/>
            </p14:nvContentPartPr>
            <p14:xfrm>
              <a:off x="3525241" y="4881762"/>
              <a:ext cx="353160" cy="633240"/>
            </p14:xfrm>
          </p:contentPart>
        </mc:Choice>
        <mc:Fallback xmlns="">
          <p:pic>
            <p:nvPicPr>
              <p:cNvPr id="15" name="Mürekkep 14">
                <a:extLst>
                  <a:ext uri="{FF2B5EF4-FFF2-40B4-BE49-F238E27FC236}">
                    <a16:creationId xmlns:a16="http://schemas.microsoft.com/office/drawing/2014/main" id="{2D585E94-E81B-40D0-A8AF-B877BF2A1D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89278" y="4846102"/>
                <a:ext cx="424727" cy="704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Mürekkep 15">
                <a:extLst>
                  <a:ext uri="{FF2B5EF4-FFF2-40B4-BE49-F238E27FC236}">
                    <a16:creationId xmlns:a16="http://schemas.microsoft.com/office/drawing/2014/main" id="{47D83285-095A-4B79-8208-CAB8C9C8F140}"/>
                  </a:ext>
                </a:extLst>
              </p14:cNvPr>
              <p14:cNvContentPartPr/>
              <p14:nvPr/>
            </p14:nvContentPartPr>
            <p14:xfrm>
              <a:off x="5884680" y="3978163"/>
              <a:ext cx="111600" cy="999000"/>
            </p14:xfrm>
          </p:contentPart>
        </mc:Choice>
        <mc:Fallback xmlns="">
          <p:pic>
            <p:nvPicPr>
              <p:cNvPr id="16" name="Mürekkep 15">
                <a:extLst>
                  <a:ext uri="{FF2B5EF4-FFF2-40B4-BE49-F238E27FC236}">
                    <a16:creationId xmlns:a16="http://schemas.microsoft.com/office/drawing/2014/main" id="{47D83285-095A-4B79-8208-CAB8C9C8F1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49040" y="3942523"/>
                <a:ext cx="183240" cy="10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Mürekkep 16">
                <a:extLst>
                  <a:ext uri="{FF2B5EF4-FFF2-40B4-BE49-F238E27FC236}">
                    <a16:creationId xmlns:a16="http://schemas.microsoft.com/office/drawing/2014/main" id="{661FAAF5-51AC-42DF-AAAE-955592B9FFB9}"/>
                  </a:ext>
                </a:extLst>
              </p14:cNvPr>
              <p14:cNvContentPartPr/>
              <p14:nvPr/>
            </p14:nvContentPartPr>
            <p14:xfrm>
              <a:off x="5124120" y="5053080"/>
              <a:ext cx="766440" cy="998640"/>
            </p14:xfrm>
          </p:contentPart>
        </mc:Choice>
        <mc:Fallback xmlns="">
          <p:pic>
            <p:nvPicPr>
              <p:cNvPr id="17" name="Mürekkep 16">
                <a:extLst>
                  <a:ext uri="{FF2B5EF4-FFF2-40B4-BE49-F238E27FC236}">
                    <a16:creationId xmlns:a16="http://schemas.microsoft.com/office/drawing/2014/main" id="{661FAAF5-51AC-42DF-AAAE-955592B9FFB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88120" y="5017080"/>
                <a:ext cx="838080" cy="10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Metin kutusu 17">
                <a:extLst>
                  <a:ext uri="{FF2B5EF4-FFF2-40B4-BE49-F238E27FC236}">
                    <a16:creationId xmlns:a16="http://schemas.microsoft.com/office/drawing/2014/main" id="{3E75D3B3-910E-433E-81F2-9D8510021406}"/>
                  </a:ext>
                </a:extLst>
              </p:cNvPr>
              <p:cNvSpPr txBox="1"/>
              <p:nvPr/>
            </p:nvSpPr>
            <p:spPr>
              <a:xfrm>
                <a:off x="6747292" y="3350163"/>
                <a:ext cx="245872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tr-TR" sz="360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tr-TR" sz="360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tr-T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tr-TR" sz="36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tr-TR" sz="360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tr-T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tr-TR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tr-TR" sz="360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tr-T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tr-TR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tr-TR" sz="3600"/>
              </a:p>
              <a:p>
                <a:pPr algn="ctr"/>
                <a:endParaRPr lang="tr-TR"/>
              </a:p>
              <a:p>
                <a:pPr algn="ctr"/>
                <a:endParaRPr lang="en-US"/>
              </a:p>
            </p:txBody>
          </p:sp>
        </mc:Choice>
        <mc:Fallback xmlns="">
          <p:sp>
            <p:nvSpPr>
              <p:cNvPr id="18" name="Metin kutusu 17">
                <a:extLst>
                  <a:ext uri="{FF2B5EF4-FFF2-40B4-BE49-F238E27FC236}">
                    <a16:creationId xmlns:a16="http://schemas.microsoft.com/office/drawing/2014/main" id="{3E75D3B3-910E-433E-81F2-9D8510021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292" y="3350163"/>
                <a:ext cx="2458720" cy="34163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çıklama Balonu: Çizgi 19">
            <a:extLst>
              <a:ext uri="{FF2B5EF4-FFF2-40B4-BE49-F238E27FC236}">
                <a16:creationId xmlns:a16="http://schemas.microsoft.com/office/drawing/2014/main" id="{3A9DD941-49AA-4579-A773-3E3FC8D5C4EB}"/>
              </a:ext>
            </a:extLst>
          </p:cNvPr>
          <p:cNvSpPr/>
          <p:nvPr/>
        </p:nvSpPr>
        <p:spPr>
          <a:xfrm>
            <a:off x="9857304" y="3654963"/>
            <a:ext cx="1990434" cy="625363"/>
          </a:xfrm>
          <a:prstGeom prst="borderCallout1">
            <a:avLst>
              <a:gd name="adj1" fmla="val 49618"/>
              <a:gd name="adj2" fmla="val -3632"/>
              <a:gd name="adj3" fmla="val 101127"/>
              <a:gd name="adj4" fmla="val -42417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P</a:t>
            </a:r>
            <a:r>
              <a:rPr lang="tr-TR">
                <a:solidFill>
                  <a:sysClr val="windowText" lastClr="000000"/>
                </a:solidFill>
              </a:rPr>
              <a:t>Central Nodes</a:t>
            </a:r>
            <a:endParaRPr lang="en-US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A87A7F24-C386-4A57-A369-7408F553D7E9}"/>
              </a:ext>
            </a:extLst>
          </p:cNvPr>
          <p:cNvSpPr txBox="1"/>
          <p:nvPr/>
        </p:nvSpPr>
        <p:spPr>
          <a:xfrm flipH="1">
            <a:off x="460282" y="5857275"/>
            <a:ext cx="3650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/>
              <a:t>Center={V</a:t>
            </a:r>
            <a:r>
              <a:rPr lang="tr-TR" sz="2800" baseline="-25000"/>
              <a:t>2</a:t>
            </a:r>
            <a:r>
              <a:rPr lang="tr-TR" sz="2800"/>
              <a:t>,V</a:t>
            </a:r>
            <a:r>
              <a:rPr lang="tr-TR" sz="2800" baseline="-25000"/>
              <a:t>3</a:t>
            </a:r>
            <a:r>
              <a:rPr lang="tr-TR" sz="2800"/>
              <a:t>,V</a:t>
            </a:r>
            <a:r>
              <a:rPr lang="tr-TR" sz="2800" baseline="-25000"/>
              <a:t>4</a:t>
            </a:r>
            <a:r>
              <a:rPr lang="tr-TR" sz="2800"/>
              <a:t>}</a:t>
            </a:r>
            <a:endParaRPr lang="en-US" sz="2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Mürekkep 29">
                <a:extLst>
                  <a:ext uri="{FF2B5EF4-FFF2-40B4-BE49-F238E27FC236}">
                    <a16:creationId xmlns:a16="http://schemas.microsoft.com/office/drawing/2014/main" id="{CA7BE34E-9D62-4A10-817A-A9403037E90F}"/>
                  </a:ext>
                </a:extLst>
              </p14:cNvPr>
              <p14:cNvContentPartPr/>
              <p14:nvPr/>
            </p14:nvContentPartPr>
            <p14:xfrm>
              <a:off x="5769371" y="3702202"/>
              <a:ext cx="473400" cy="501120"/>
            </p14:xfrm>
          </p:contentPart>
        </mc:Choice>
        <mc:Fallback xmlns="">
          <p:pic>
            <p:nvPicPr>
              <p:cNvPr id="30" name="Mürekkep 29">
                <a:extLst>
                  <a:ext uri="{FF2B5EF4-FFF2-40B4-BE49-F238E27FC236}">
                    <a16:creationId xmlns:a16="http://schemas.microsoft.com/office/drawing/2014/main" id="{CA7BE34E-9D62-4A10-817A-A9403037E90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33731" y="3666562"/>
                <a:ext cx="54504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Mürekkep 31">
                <a:extLst>
                  <a:ext uri="{FF2B5EF4-FFF2-40B4-BE49-F238E27FC236}">
                    <a16:creationId xmlns:a16="http://schemas.microsoft.com/office/drawing/2014/main" id="{3FBC4B6A-8B8C-4279-BCEB-0CEF84695859}"/>
                  </a:ext>
                </a:extLst>
              </p14:cNvPr>
              <p14:cNvContentPartPr/>
              <p14:nvPr/>
            </p14:nvContentPartPr>
            <p14:xfrm>
              <a:off x="5737981" y="4730262"/>
              <a:ext cx="421560" cy="525960"/>
            </p14:xfrm>
          </p:contentPart>
        </mc:Choice>
        <mc:Fallback xmlns="">
          <p:pic>
            <p:nvPicPr>
              <p:cNvPr id="32" name="Mürekkep 31">
                <a:extLst>
                  <a:ext uri="{FF2B5EF4-FFF2-40B4-BE49-F238E27FC236}">
                    <a16:creationId xmlns:a16="http://schemas.microsoft.com/office/drawing/2014/main" id="{3FBC4B6A-8B8C-4279-BCEB-0CEF8469585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02341" y="4694622"/>
                <a:ext cx="49320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Mürekkep 24">
                <a:extLst>
                  <a:ext uri="{FF2B5EF4-FFF2-40B4-BE49-F238E27FC236}">
                    <a16:creationId xmlns:a16="http://schemas.microsoft.com/office/drawing/2014/main" id="{05BB5134-C026-4C81-8909-3C6D190D8874}"/>
                  </a:ext>
                </a:extLst>
              </p14:cNvPr>
              <p14:cNvContentPartPr/>
              <p14:nvPr/>
            </p14:nvContentPartPr>
            <p14:xfrm>
              <a:off x="6180961" y="3590442"/>
              <a:ext cx="413280" cy="416520"/>
            </p14:xfrm>
          </p:contentPart>
        </mc:Choice>
        <mc:Fallback xmlns="">
          <p:pic>
            <p:nvPicPr>
              <p:cNvPr id="25" name="Mürekkep 24">
                <a:extLst>
                  <a:ext uri="{FF2B5EF4-FFF2-40B4-BE49-F238E27FC236}">
                    <a16:creationId xmlns:a16="http://schemas.microsoft.com/office/drawing/2014/main" id="{05BB5134-C026-4C81-8909-3C6D190D887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45290" y="3554802"/>
                <a:ext cx="484982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" name="Mürekkep 1">
                <a:extLst>
                  <a:ext uri="{FF2B5EF4-FFF2-40B4-BE49-F238E27FC236}">
                    <a16:creationId xmlns:a16="http://schemas.microsoft.com/office/drawing/2014/main" id="{6C7E4A29-0B65-47BA-AFE7-CBD513B29789}"/>
                  </a:ext>
                </a:extLst>
              </p14:cNvPr>
              <p14:cNvContentPartPr/>
              <p14:nvPr/>
            </p14:nvContentPartPr>
            <p14:xfrm>
              <a:off x="4816680" y="5829240"/>
              <a:ext cx="454680" cy="488520"/>
            </p14:xfrm>
          </p:contentPart>
        </mc:Choice>
        <mc:Fallback xmlns="">
          <p:pic>
            <p:nvPicPr>
              <p:cNvPr id="2" name="Mürekkep 1">
                <a:extLst>
                  <a:ext uri="{FF2B5EF4-FFF2-40B4-BE49-F238E27FC236}">
                    <a16:creationId xmlns:a16="http://schemas.microsoft.com/office/drawing/2014/main" id="{6C7E4A29-0B65-47BA-AFE7-CBD513B2978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80680" y="5793600"/>
                <a:ext cx="526320" cy="560160"/>
              </a:xfrm>
              <a:prstGeom prst="rect">
                <a:avLst/>
              </a:prstGeom>
            </p:spPr>
          </p:pic>
        </mc:Fallback>
      </mc:AlternateContent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379BD90E-76A3-4EA4-8B98-86760CC6920E}"/>
              </a:ext>
            </a:extLst>
          </p:cNvPr>
          <p:cNvCxnSpPr>
            <a:cxnSpLocks/>
          </p:cNvCxnSpPr>
          <p:nvPr/>
        </p:nvCxnSpPr>
        <p:spPr>
          <a:xfrm flipV="1">
            <a:off x="8961120" y="3957485"/>
            <a:ext cx="896184" cy="82811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618B4A28-1799-4884-86F6-A77DDDA4EB05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9083566" y="3967645"/>
            <a:ext cx="773738" cy="129873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97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animBg="1"/>
      <p:bldP spid="7" grpId="0" animBg="1"/>
      <p:bldP spid="8" grpId="0" animBg="1"/>
      <p:bldP spid="9" grpId="0" animBg="1"/>
      <p:bldP spid="10" grpId="0" animBg="1"/>
      <p:bldP spid="18" grpId="0"/>
      <p:bldP spid="20" grpId="0" animBg="1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CFC6AFC-1DFD-480E-9568-29667D47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2238"/>
            <a:ext cx="9404723" cy="1400530"/>
          </a:xfrm>
        </p:spPr>
        <p:txBody>
          <a:bodyPr/>
          <a:lstStyle/>
          <a:p>
            <a:r>
              <a:rPr lang="tr-TR"/>
              <a:t>Example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A50F04D-B530-457E-9C1D-4E59B2B12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484120"/>
          </a:xfrm>
        </p:spPr>
        <p:txBody>
          <a:bodyPr>
            <a:normAutofit/>
          </a:bodyPr>
          <a:lstStyle/>
          <a:p>
            <a:r>
              <a:rPr lang="tr-TR" sz="2400"/>
              <a:t>Find the eccentricities of all nodes.  </a:t>
            </a:r>
          </a:p>
          <a:p>
            <a:r>
              <a:rPr lang="tr-TR" sz="2400"/>
              <a:t>Find the diameter and radius for the graph.</a:t>
            </a:r>
          </a:p>
          <a:p>
            <a:r>
              <a:rPr lang="tr-TR" sz="2400"/>
              <a:t>Find the periphery and center for the graph.</a:t>
            </a:r>
            <a:endParaRPr lang="en-US" sz="24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07D932-A823-4585-8399-BF7A1404889A}"/>
              </a:ext>
            </a:extLst>
          </p:cNvPr>
          <p:cNvSpPr/>
          <p:nvPr/>
        </p:nvSpPr>
        <p:spPr>
          <a:xfrm>
            <a:off x="2616840" y="3958200"/>
            <a:ext cx="180000" cy="180000"/>
          </a:xfrm>
          <a:prstGeom prst="ellipse">
            <a:avLst/>
          </a:prstGeom>
          <a:solidFill>
            <a:srgbClr val="FFCC00">
              <a:alpha val="75000"/>
            </a:srgbClr>
          </a:solidFill>
          <a:ln w="72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C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FF0E0A-DD79-4999-9D85-2B736C1BC9A0}"/>
              </a:ext>
            </a:extLst>
          </p:cNvPr>
          <p:cNvSpPr/>
          <p:nvPr/>
        </p:nvSpPr>
        <p:spPr>
          <a:xfrm>
            <a:off x="1551240" y="4996800"/>
            <a:ext cx="180000" cy="180000"/>
          </a:xfrm>
          <a:prstGeom prst="ellipse">
            <a:avLst/>
          </a:prstGeom>
          <a:solidFill>
            <a:srgbClr val="FFCC00">
              <a:alpha val="75000"/>
            </a:srgbClr>
          </a:solidFill>
          <a:ln w="72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C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E359EE-C856-4F48-A004-80001DFDD8E2}"/>
              </a:ext>
            </a:extLst>
          </p:cNvPr>
          <p:cNvSpPr/>
          <p:nvPr/>
        </p:nvSpPr>
        <p:spPr>
          <a:xfrm>
            <a:off x="2616840" y="4986360"/>
            <a:ext cx="180000" cy="180000"/>
          </a:xfrm>
          <a:prstGeom prst="ellipse">
            <a:avLst/>
          </a:prstGeom>
          <a:solidFill>
            <a:srgbClr val="FFCC00">
              <a:alpha val="75000"/>
            </a:srgbClr>
          </a:solidFill>
          <a:ln w="72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C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072DD5-6EB2-4324-B21A-8529D53D1295}"/>
              </a:ext>
            </a:extLst>
          </p:cNvPr>
          <p:cNvSpPr/>
          <p:nvPr/>
        </p:nvSpPr>
        <p:spPr>
          <a:xfrm>
            <a:off x="3686040" y="4986360"/>
            <a:ext cx="180000" cy="180000"/>
          </a:xfrm>
          <a:prstGeom prst="ellipse">
            <a:avLst/>
          </a:prstGeom>
          <a:solidFill>
            <a:srgbClr val="FFCC00">
              <a:alpha val="75000"/>
            </a:srgbClr>
          </a:solidFill>
          <a:ln w="72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C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Mürekkep 33">
                <a:extLst>
                  <a:ext uri="{FF2B5EF4-FFF2-40B4-BE49-F238E27FC236}">
                    <a16:creationId xmlns:a16="http://schemas.microsoft.com/office/drawing/2014/main" id="{C3A029F9-F0AE-45D5-BC7A-D9ECA03263CE}"/>
                  </a:ext>
                </a:extLst>
              </p14:cNvPr>
              <p14:cNvContentPartPr/>
              <p14:nvPr/>
            </p14:nvContentPartPr>
            <p14:xfrm>
              <a:off x="1643023" y="3690759"/>
              <a:ext cx="2260440" cy="1391760"/>
            </p14:xfrm>
          </p:contentPart>
        </mc:Choice>
        <mc:Fallback>
          <p:pic>
            <p:nvPicPr>
              <p:cNvPr id="34" name="Mürekkep 33">
                <a:extLst>
                  <a:ext uri="{FF2B5EF4-FFF2-40B4-BE49-F238E27FC236}">
                    <a16:creationId xmlns:a16="http://schemas.microsoft.com/office/drawing/2014/main" id="{C3A029F9-F0AE-45D5-BC7A-D9ECA03263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7017" y="3654759"/>
                <a:ext cx="2332091" cy="14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Mürekkep 34">
                <a:extLst>
                  <a:ext uri="{FF2B5EF4-FFF2-40B4-BE49-F238E27FC236}">
                    <a16:creationId xmlns:a16="http://schemas.microsoft.com/office/drawing/2014/main" id="{42675A40-EC55-4CA1-A5E9-8B58B1A23CE0}"/>
                  </a:ext>
                </a:extLst>
              </p14:cNvPr>
              <p14:cNvContentPartPr/>
              <p14:nvPr/>
            </p14:nvContentPartPr>
            <p14:xfrm>
              <a:off x="1437103" y="5284479"/>
              <a:ext cx="179280" cy="255960"/>
            </p14:xfrm>
          </p:contentPart>
        </mc:Choice>
        <mc:Fallback>
          <p:pic>
            <p:nvPicPr>
              <p:cNvPr id="35" name="Mürekkep 34">
                <a:extLst>
                  <a:ext uri="{FF2B5EF4-FFF2-40B4-BE49-F238E27FC236}">
                    <a16:creationId xmlns:a16="http://schemas.microsoft.com/office/drawing/2014/main" id="{42675A40-EC55-4CA1-A5E9-8B58B1A23C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1031" y="5248530"/>
                <a:ext cx="251064" cy="327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" name="Mürekkep 35">
                <a:extLst>
                  <a:ext uri="{FF2B5EF4-FFF2-40B4-BE49-F238E27FC236}">
                    <a16:creationId xmlns:a16="http://schemas.microsoft.com/office/drawing/2014/main" id="{2A31ADFF-B305-4E95-962B-3FABBB48F709}"/>
                  </a:ext>
                </a:extLst>
              </p14:cNvPr>
              <p14:cNvContentPartPr/>
              <p14:nvPr/>
            </p14:nvContentPartPr>
            <p14:xfrm>
              <a:off x="2607823" y="5387439"/>
              <a:ext cx="213480" cy="204840"/>
            </p14:xfrm>
          </p:contentPart>
        </mc:Choice>
        <mc:Fallback>
          <p:pic>
            <p:nvPicPr>
              <p:cNvPr id="36" name="Mürekkep 35">
                <a:extLst>
                  <a:ext uri="{FF2B5EF4-FFF2-40B4-BE49-F238E27FC236}">
                    <a16:creationId xmlns:a16="http://schemas.microsoft.com/office/drawing/2014/main" id="{2A31ADFF-B305-4E95-962B-3FABBB48F7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1823" y="5351439"/>
                <a:ext cx="2851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9" name="Mürekkep 38">
                <a:extLst>
                  <a:ext uri="{FF2B5EF4-FFF2-40B4-BE49-F238E27FC236}">
                    <a16:creationId xmlns:a16="http://schemas.microsoft.com/office/drawing/2014/main" id="{E0550767-B7FF-4E34-817D-264DE041910F}"/>
                  </a:ext>
                </a:extLst>
              </p14:cNvPr>
              <p14:cNvContentPartPr/>
              <p14:nvPr/>
            </p14:nvContentPartPr>
            <p14:xfrm>
              <a:off x="3673423" y="5260359"/>
              <a:ext cx="187920" cy="349920"/>
            </p14:xfrm>
          </p:contentPart>
        </mc:Choice>
        <mc:Fallback>
          <p:pic>
            <p:nvPicPr>
              <p:cNvPr id="39" name="Mürekkep 38">
                <a:extLst>
                  <a:ext uri="{FF2B5EF4-FFF2-40B4-BE49-F238E27FC236}">
                    <a16:creationId xmlns:a16="http://schemas.microsoft.com/office/drawing/2014/main" id="{E0550767-B7FF-4E34-817D-264DE041910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37423" y="5224359"/>
                <a:ext cx="25956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4" name="Mürekkep 43">
                <a:extLst>
                  <a:ext uri="{FF2B5EF4-FFF2-40B4-BE49-F238E27FC236}">
                    <a16:creationId xmlns:a16="http://schemas.microsoft.com/office/drawing/2014/main" id="{AE5B98BC-AA73-4A52-8081-A9B6B0346307}"/>
                  </a:ext>
                </a:extLst>
              </p14:cNvPr>
              <p14:cNvContentPartPr/>
              <p14:nvPr/>
            </p14:nvContentPartPr>
            <p14:xfrm>
              <a:off x="5656975" y="3857079"/>
              <a:ext cx="83880" cy="18000"/>
            </p14:xfrm>
          </p:contentPart>
        </mc:Choice>
        <mc:Fallback>
          <p:pic>
            <p:nvPicPr>
              <p:cNvPr id="44" name="Mürekkep 43">
                <a:extLst>
                  <a:ext uri="{FF2B5EF4-FFF2-40B4-BE49-F238E27FC236}">
                    <a16:creationId xmlns:a16="http://schemas.microsoft.com/office/drawing/2014/main" id="{AE5B98BC-AA73-4A52-8081-A9B6B03463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20975" y="3821079"/>
                <a:ext cx="1555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5" name="Mürekkep 44">
                <a:extLst>
                  <a:ext uri="{FF2B5EF4-FFF2-40B4-BE49-F238E27FC236}">
                    <a16:creationId xmlns:a16="http://schemas.microsoft.com/office/drawing/2014/main" id="{18FAA16B-B823-44E6-B164-E439EE768959}"/>
                  </a:ext>
                </a:extLst>
              </p14:cNvPr>
              <p14:cNvContentPartPr/>
              <p14:nvPr/>
            </p14:nvContentPartPr>
            <p14:xfrm>
              <a:off x="5652295" y="3985959"/>
              <a:ext cx="76320" cy="23760"/>
            </p14:xfrm>
          </p:contentPart>
        </mc:Choice>
        <mc:Fallback>
          <p:pic>
            <p:nvPicPr>
              <p:cNvPr id="45" name="Mürekkep 44">
                <a:extLst>
                  <a:ext uri="{FF2B5EF4-FFF2-40B4-BE49-F238E27FC236}">
                    <a16:creationId xmlns:a16="http://schemas.microsoft.com/office/drawing/2014/main" id="{18FAA16B-B823-44E6-B164-E439EE76895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16295" y="3949959"/>
                <a:ext cx="1479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6" name="Mürekkep 45">
                <a:extLst>
                  <a:ext uri="{FF2B5EF4-FFF2-40B4-BE49-F238E27FC236}">
                    <a16:creationId xmlns:a16="http://schemas.microsoft.com/office/drawing/2014/main" id="{C1B4E009-E234-45C7-808F-7DBE1FA996D2}"/>
                  </a:ext>
                </a:extLst>
              </p14:cNvPr>
              <p14:cNvContentPartPr/>
              <p14:nvPr/>
            </p14:nvContentPartPr>
            <p14:xfrm>
              <a:off x="5868295" y="3681399"/>
              <a:ext cx="148680" cy="424800"/>
            </p14:xfrm>
          </p:contentPart>
        </mc:Choice>
        <mc:Fallback>
          <p:pic>
            <p:nvPicPr>
              <p:cNvPr id="46" name="Mürekkep 45">
                <a:extLst>
                  <a:ext uri="{FF2B5EF4-FFF2-40B4-BE49-F238E27FC236}">
                    <a16:creationId xmlns:a16="http://schemas.microsoft.com/office/drawing/2014/main" id="{C1B4E009-E234-45C7-808F-7DBE1FA996D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32295" y="3645429"/>
                <a:ext cx="220320" cy="496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7" name="Mürekkep 46">
                <a:extLst>
                  <a:ext uri="{FF2B5EF4-FFF2-40B4-BE49-F238E27FC236}">
                    <a16:creationId xmlns:a16="http://schemas.microsoft.com/office/drawing/2014/main" id="{D0603E46-DA86-4EF7-9D45-D6C18C7C92DB}"/>
                  </a:ext>
                </a:extLst>
              </p14:cNvPr>
              <p14:cNvContentPartPr/>
              <p14:nvPr/>
            </p14:nvContentPartPr>
            <p14:xfrm>
              <a:off x="4712695" y="3668439"/>
              <a:ext cx="750240" cy="461160"/>
            </p14:xfrm>
          </p:contentPart>
        </mc:Choice>
        <mc:Fallback>
          <p:pic>
            <p:nvPicPr>
              <p:cNvPr id="47" name="Mürekkep 46">
                <a:extLst>
                  <a:ext uri="{FF2B5EF4-FFF2-40B4-BE49-F238E27FC236}">
                    <a16:creationId xmlns:a16="http://schemas.microsoft.com/office/drawing/2014/main" id="{D0603E46-DA86-4EF7-9D45-D6C18C7C92D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76695" y="3632439"/>
                <a:ext cx="82188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8" name="Mürekkep 47">
                <a:extLst>
                  <a:ext uri="{FF2B5EF4-FFF2-40B4-BE49-F238E27FC236}">
                    <a16:creationId xmlns:a16="http://schemas.microsoft.com/office/drawing/2014/main" id="{45DEF6D4-EB19-46BB-A5DF-012E00B7EC0D}"/>
                  </a:ext>
                </a:extLst>
              </p14:cNvPr>
              <p14:cNvContentPartPr/>
              <p14:nvPr/>
            </p14:nvContentPartPr>
            <p14:xfrm>
              <a:off x="4744735" y="4496799"/>
              <a:ext cx="212040" cy="156960"/>
            </p14:xfrm>
          </p:contentPart>
        </mc:Choice>
        <mc:Fallback>
          <p:pic>
            <p:nvPicPr>
              <p:cNvPr id="48" name="Mürekkep 47">
                <a:extLst>
                  <a:ext uri="{FF2B5EF4-FFF2-40B4-BE49-F238E27FC236}">
                    <a16:creationId xmlns:a16="http://schemas.microsoft.com/office/drawing/2014/main" id="{45DEF6D4-EB19-46BB-A5DF-012E00B7EC0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08735" y="4460799"/>
                <a:ext cx="2836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7" name="Mürekkep 56">
                <a:extLst>
                  <a:ext uri="{FF2B5EF4-FFF2-40B4-BE49-F238E27FC236}">
                    <a16:creationId xmlns:a16="http://schemas.microsoft.com/office/drawing/2014/main" id="{EC148D3B-AB86-4E3F-8AD2-B6793DB637C3}"/>
                  </a:ext>
                </a:extLst>
              </p14:cNvPr>
              <p14:cNvContentPartPr/>
              <p14:nvPr/>
            </p14:nvContentPartPr>
            <p14:xfrm>
              <a:off x="5089975" y="4296639"/>
              <a:ext cx="558000" cy="376920"/>
            </p14:xfrm>
          </p:contentPart>
        </mc:Choice>
        <mc:Fallback>
          <p:pic>
            <p:nvPicPr>
              <p:cNvPr id="57" name="Mürekkep 56">
                <a:extLst>
                  <a:ext uri="{FF2B5EF4-FFF2-40B4-BE49-F238E27FC236}">
                    <a16:creationId xmlns:a16="http://schemas.microsoft.com/office/drawing/2014/main" id="{EC148D3B-AB86-4E3F-8AD2-B6793DB637C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53998" y="4260639"/>
                <a:ext cx="629594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0" name="Mürekkep 59">
                <a:extLst>
                  <a:ext uri="{FF2B5EF4-FFF2-40B4-BE49-F238E27FC236}">
                    <a16:creationId xmlns:a16="http://schemas.microsoft.com/office/drawing/2014/main" id="{AAC4E6FE-E8FB-4CF1-A745-E281B92D21AA}"/>
                  </a:ext>
                </a:extLst>
              </p14:cNvPr>
              <p14:cNvContentPartPr/>
              <p14:nvPr/>
            </p14:nvContentPartPr>
            <p14:xfrm>
              <a:off x="6952975" y="4383759"/>
              <a:ext cx="99720" cy="23760"/>
            </p14:xfrm>
          </p:contentPart>
        </mc:Choice>
        <mc:Fallback>
          <p:pic>
            <p:nvPicPr>
              <p:cNvPr id="60" name="Mürekkep 59">
                <a:extLst>
                  <a:ext uri="{FF2B5EF4-FFF2-40B4-BE49-F238E27FC236}">
                    <a16:creationId xmlns:a16="http://schemas.microsoft.com/office/drawing/2014/main" id="{AAC4E6FE-E8FB-4CF1-A745-E281B92D21A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16975" y="4347205"/>
                <a:ext cx="171360" cy="96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" name="Mürekkep 60">
                <a:extLst>
                  <a:ext uri="{FF2B5EF4-FFF2-40B4-BE49-F238E27FC236}">
                    <a16:creationId xmlns:a16="http://schemas.microsoft.com/office/drawing/2014/main" id="{EE7131C0-F1D6-47CA-9AD9-BD8C4E63B10B}"/>
                  </a:ext>
                </a:extLst>
              </p14:cNvPr>
              <p14:cNvContentPartPr/>
              <p14:nvPr/>
            </p14:nvContentPartPr>
            <p14:xfrm>
              <a:off x="6928135" y="4502919"/>
              <a:ext cx="122040" cy="46440"/>
            </p14:xfrm>
          </p:contentPart>
        </mc:Choice>
        <mc:Fallback>
          <p:pic>
            <p:nvPicPr>
              <p:cNvPr id="61" name="Mürekkep 60">
                <a:extLst>
                  <a:ext uri="{FF2B5EF4-FFF2-40B4-BE49-F238E27FC236}">
                    <a16:creationId xmlns:a16="http://schemas.microsoft.com/office/drawing/2014/main" id="{EE7131C0-F1D6-47CA-9AD9-BD8C4E63B10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92135" y="4466919"/>
                <a:ext cx="19368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7" name="Mürekkep 66">
                <a:extLst>
                  <a:ext uri="{FF2B5EF4-FFF2-40B4-BE49-F238E27FC236}">
                    <a16:creationId xmlns:a16="http://schemas.microsoft.com/office/drawing/2014/main" id="{43101F30-8DDD-40F8-B6A9-EE697F6406BD}"/>
                  </a:ext>
                </a:extLst>
              </p14:cNvPr>
              <p14:cNvContentPartPr/>
              <p14:nvPr/>
            </p14:nvContentPartPr>
            <p14:xfrm>
              <a:off x="8167615" y="4398159"/>
              <a:ext cx="108360" cy="30600"/>
            </p14:xfrm>
          </p:contentPart>
        </mc:Choice>
        <mc:Fallback>
          <p:pic>
            <p:nvPicPr>
              <p:cNvPr id="67" name="Mürekkep 66">
                <a:extLst>
                  <a:ext uri="{FF2B5EF4-FFF2-40B4-BE49-F238E27FC236}">
                    <a16:creationId xmlns:a16="http://schemas.microsoft.com/office/drawing/2014/main" id="{43101F30-8DDD-40F8-B6A9-EE697F6406B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31615" y="4362159"/>
                <a:ext cx="1800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8" name="Mürekkep 67">
                <a:extLst>
                  <a:ext uri="{FF2B5EF4-FFF2-40B4-BE49-F238E27FC236}">
                    <a16:creationId xmlns:a16="http://schemas.microsoft.com/office/drawing/2014/main" id="{6DE016D6-D3E1-4F71-A815-590476A197FD}"/>
                  </a:ext>
                </a:extLst>
              </p14:cNvPr>
              <p14:cNvContentPartPr/>
              <p14:nvPr/>
            </p14:nvContentPartPr>
            <p14:xfrm>
              <a:off x="8193535" y="4529559"/>
              <a:ext cx="108000" cy="20880"/>
            </p14:xfrm>
          </p:contentPart>
        </mc:Choice>
        <mc:Fallback>
          <p:pic>
            <p:nvPicPr>
              <p:cNvPr id="68" name="Mürekkep 67">
                <a:extLst>
                  <a:ext uri="{FF2B5EF4-FFF2-40B4-BE49-F238E27FC236}">
                    <a16:creationId xmlns:a16="http://schemas.microsoft.com/office/drawing/2014/main" id="{6DE016D6-D3E1-4F71-A815-590476A197F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57655" y="4493559"/>
                <a:ext cx="179402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9" name="Mürekkep 68">
                <a:extLst>
                  <a:ext uri="{FF2B5EF4-FFF2-40B4-BE49-F238E27FC236}">
                    <a16:creationId xmlns:a16="http://schemas.microsoft.com/office/drawing/2014/main" id="{3B7C5FED-CE50-442E-B7E8-9C2566B26672}"/>
                  </a:ext>
                </a:extLst>
              </p14:cNvPr>
              <p14:cNvContentPartPr/>
              <p14:nvPr/>
            </p14:nvContentPartPr>
            <p14:xfrm>
              <a:off x="8416375" y="4230039"/>
              <a:ext cx="310680" cy="401760"/>
            </p14:xfrm>
          </p:contentPart>
        </mc:Choice>
        <mc:Fallback>
          <p:pic>
            <p:nvPicPr>
              <p:cNvPr id="69" name="Mürekkep 68">
                <a:extLst>
                  <a:ext uri="{FF2B5EF4-FFF2-40B4-BE49-F238E27FC236}">
                    <a16:creationId xmlns:a16="http://schemas.microsoft.com/office/drawing/2014/main" id="{3B7C5FED-CE50-442E-B7E8-9C2566B2667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80375" y="4194071"/>
                <a:ext cx="382320" cy="473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0" name="Mürekkep 69">
                <a:extLst>
                  <a:ext uri="{FF2B5EF4-FFF2-40B4-BE49-F238E27FC236}">
                    <a16:creationId xmlns:a16="http://schemas.microsoft.com/office/drawing/2014/main" id="{C100E6A5-74CB-4459-A073-D2E989A46D81}"/>
                  </a:ext>
                </a:extLst>
              </p14:cNvPr>
              <p14:cNvContentPartPr/>
              <p14:nvPr/>
            </p14:nvContentPartPr>
            <p14:xfrm>
              <a:off x="7165735" y="4122759"/>
              <a:ext cx="850680" cy="495360"/>
            </p14:xfrm>
          </p:contentPart>
        </mc:Choice>
        <mc:Fallback>
          <p:pic>
            <p:nvPicPr>
              <p:cNvPr id="70" name="Mürekkep 69">
                <a:extLst>
                  <a:ext uri="{FF2B5EF4-FFF2-40B4-BE49-F238E27FC236}">
                    <a16:creationId xmlns:a16="http://schemas.microsoft.com/office/drawing/2014/main" id="{C100E6A5-74CB-4459-A073-D2E989A46D8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29750" y="4086759"/>
                <a:ext cx="92229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1" name="Mürekkep 70">
                <a:extLst>
                  <a:ext uri="{FF2B5EF4-FFF2-40B4-BE49-F238E27FC236}">
                    <a16:creationId xmlns:a16="http://schemas.microsoft.com/office/drawing/2014/main" id="{0088CF7F-1F11-428B-B4C3-082FB9857712}"/>
                  </a:ext>
                </a:extLst>
              </p14:cNvPr>
              <p14:cNvContentPartPr/>
              <p14:nvPr/>
            </p14:nvContentPartPr>
            <p14:xfrm>
              <a:off x="5770375" y="4248039"/>
              <a:ext cx="1005120" cy="407520"/>
            </p14:xfrm>
          </p:contentPart>
        </mc:Choice>
        <mc:Fallback>
          <p:pic>
            <p:nvPicPr>
              <p:cNvPr id="71" name="Mürekkep 70">
                <a:extLst>
                  <a:ext uri="{FF2B5EF4-FFF2-40B4-BE49-F238E27FC236}">
                    <a16:creationId xmlns:a16="http://schemas.microsoft.com/office/drawing/2014/main" id="{0088CF7F-1F11-428B-B4C3-082FB985771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34362" y="4212071"/>
                <a:ext cx="1076786" cy="479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2" name="Mürekkep 71">
                <a:extLst>
                  <a:ext uri="{FF2B5EF4-FFF2-40B4-BE49-F238E27FC236}">
                    <a16:creationId xmlns:a16="http://schemas.microsoft.com/office/drawing/2014/main" id="{5ACB1409-5DF8-4874-8962-70296B23C4FC}"/>
                  </a:ext>
                </a:extLst>
              </p14:cNvPr>
              <p14:cNvContentPartPr/>
              <p14:nvPr/>
            </p14:nvContentPartPr>
            <p14:xfrm>
              <a:off x="6185815" y="3812799"/>
              <a:ext cx="623160" cy="150840"/>
            </p14:xfrm>
          </p:contentPart>
        </mc:Choice>
        <mc:Fallback>
          <p:pic>
            <p:nvPicPr>
              <p:cNvPr id="72" name="Mürekkep 71">
                <a:extLst>
                  <a:ext uri="{FF2B5EF4-FFF2-40B4-BE49-F238E27FC236}">
                    <a16:creationId xmlns:a16="http://schemas.microsoft.com/office/drawing/2014/main" id="{5ACB1409-5DF8-4874-8962-70296B23C4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49815" y="3776799"/>
                <a:ext cx="6948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9" name="Mürekkep 78">
                <a:extLst>
                  <a:ext uri="{FF2B5EF4-FFF2-40B4-BE49-F238E27FC236}">
                    <a16:creationId xmlns:a16="http://schemas.microsoft.com/office/drawing/2014/main" id="{D1553F19-77C4-44DF-8217-1BA800434CED}"/>
                  </a:ext>
                </a:extLst>
              </p14:cNvPr>
              <p14:cNvContentPartPr/>
              <p14:nvPr/>
            </p14:nvContentPartPr>
            <p14:xfrm>
              <a:off x="7049095" y="3726759"/>
              <a:ext cx="126720" cy="195480"/>
            </p14:xfrm>
          </p:contentPart>
        </mc:Choice>
        <mc:Fallback>
          <p:pic>
            <p:nvPicPr>
              <p:cNvPr id="79" name="Mürekkep 78">
                <a:extLst>
                  <a:ext uri="{FF2B5EF4-FFF2-40B4-BE49-F238E27FC236}">
                    <a16:creationId xmlns:a16="http://schemas.microsoft.com/office/drawing/2014/main" id="{D1553F19-77C4-44DF-8217-1BA800434CE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13095" y="3690759"/>
                <a:ext cx="1983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2" name="Mürekkep 81">
                <a:extLst>
                  <a:ext uri="{FF2B5EF4-FFF2-40B4-BE49-F238E27FC236}">
                    <a16:creationId xmlns:a16="http://schemas.microsoft.com/office/drawing/2014/main" id="{B54D8F9D-9F3F-4D59-B36F-EDB6789760B5}"/>
                  </a:ext>
                </a:extLst>
              </p14:cNvPr>
              <p14:cNvContentPartPr/>
              <p14:nvPr/>
            </p14:nvContentPartPr>
            <p14:xfrm>
              <a:off x="7647775" y="3573399"/>
              <a:ext cx="157320" cy="326880"/>
            </p14:xfrm>
          </p:contentPart>
        </mc:Choice>
        <mc:Fallback>
          <p:pic>
            <p:nvPicPr>
              <p:cNvPr id="82" name="Mürekkep 81">
                <a:extLst>
                  <a:ext uri="{FF2B5EF4-FFF2-40B4-BE49-F238E27FC236}">
                    <a16:creationId xmlns:a16="http://schemas.microsoft.com/office/drawing/2014/main" id="{B54D8F9D-9F3F-4D59-B36F-EDB6789760B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11775" y="3537359"/>
                <a:ext cx="228960" cy="398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7" name="Mürekkep 86">
                <a:extLst>
                  <a:ext uri="{FF2B5EF4-FFF2-40B4-BE49-F238E27FC236}">
                    <a16:creationId xmlns:a16="http://schemas.microsoft.com/office/drawing/2014/main" id="{FFA96792-F437-40CD-AAB7-0FC95187AFB5}"/>
                  </a:ext>
                </a:extLst>
              </p14:cNvPr>
              <p14:cNvContentPartPr/>
              <p14:nvPr/>
            </p14:nvContentPartPr>
            <p14:xfrm>
              <a:off x="7949815" y="3654399"/>
              <a:ext cx="548280" cy="298440"/>
            </p14:xfrm>
          </p:contentPart>
        </mc:Choice>
        <mc:Fallback>
          <p:pic>
            <p:nvPicPr>
              <p:cNvPr id="87" name="Mürekkep 86">
                <a:extLst>
                  <a:ext uri="{FF2B5EF4-FFF2-40B4-BE49-F238E27FC236}">
                    <a16:creationId xmlns:a16="http://schemas.microsoft.com/office/drawing/2014/main" id="{FFA96792-F437-40CD-AAB7-0FC95187AFB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913839" y="3618399"/>
                <a:ext cx="619873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8" name="Mürekkep 87">
                <a:extLst>
                  <a:ext uri="{FF2B5EF4-FFF2-40B4-BE49-F238E27FC236}">
                    <a16:creationId xmlns:a16="http://schemas.microsoft.com/office/drawing/2014/main" id="{1D4708FC-DD7E-41E3-8081-0ACBC8AE8361}"/>
                  </a:ext>
                </a:extLst>
              </p14:cNvPr>
              <p14:cNvContentPartPr/>
              <p14:nvPr/>
            </p14:nvContentPartPr>
            <p14:xfrm>
              <a:off x="7331335" y="3774279"/>
              <a:ext cx="168840" cy="154440"/>
            </p14:xfrm>
          </p:contentPart>
        </mc:Choice>
        <mc:Fallback>
          <p:pic>
            <p:nvPicPr>
              <p:cNvPr id="88" name="Mürekkep 87">
                <a:extLst>
                  <a:ext uri="{FF2B5EF4-FFF2-40B4-BE49-F238E27FC236}">
                    <a16:creationId xmlns:a16="http://schemas.microsoft.com/office/drawing/2014/main" id="{1D4708FC-DD7E-41E3-8081-0ACBC8AE836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95335" y="3738195"/>
                <a:ext cx="240480" cy="2262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9" name="Mürekkep 88">
                <a:extLst>
                  <a:ext uri="{FF2B5EF4-FFF2-40B4-BE49-F238E27FC236}">
                    <a16:creationId xmlns:a16="http://schemas.microsoft.com/office/drawing/2014/main" id="{BE5DF48C-F9F6-445E-ABB6-49E31391D69F}"/>
                  </a:ext>
                </a:extLst>
              </p14:cNvPr>
              <p14:cNvContentPartPr/>
              <p14:nvPr/>
            </p14:nvContentPartPr>
            <p14:xfrm>
              <a:off x="8790055" y="4299519"/>
              <a:ext cx="432360" cy="154080"/>
            </p14:xfrm>
          </p:contentPart>
        </mc:Choice>
        <mc:Fallback>
          <p:pic>
            <p:nvPicPr>
              <p:cNvPr id="89" name="Mürekkep 88">
                <a:extLst>
                  <a:ext uri="{FF2B5EF4-FFF2-40B4-BE49-F238E27FC236}">
                    <a16:creationId xmlns:a16="http://schemas.microsoft.com/office/drawing/2014/main" id="{BE5DF48C-F9F6-445E-ABB6-49E31391D69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754085" y="4263603"/>
                <a:ext cx="503940" cy="225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0" name="Mürekkep 89">
                <a:extLst>
                  <a:ext uri="{FF2B5EF4-FFF2-40B4-BE49-F238E27FC236}">
                    <a16:creationId xmlns:a16="http://schemas.microsoft.com/office/drawing/2014/main" id="{762A2110-6E89-4E62-9B21-F390DB9BA579}"/>
                  </a:ext>
                </a:extLst>
              </p14:cNvPr>
              <p14:cNvContentPartPr/>
              <p14:nvPr/>
            </p14:nvContentPartPr>
            <p14:xfrm>
              <a:off x="9376135" y="4125999"/>
              <a:ext cx="176760" cy="388800"/>
            </p14:xfrm>
          </p:contentPart>
        </mc:Choice>
        <mc:Fallback>
          <p:pic>
            <p:nvPicPr>
              <p:cNvPr id="90" name="Mürekkep 89">
                <a:extLst>
                  <a:ext uri="{FF2B5EF4-FFF2-40B4-BE49-F238E27FC236}">
                    <a16:creationId xmlns:a16="http://schemas.microsoft.com/office/drawing/2014/main" id="{762A2110-6E89-4E62-9B21-F390DB9BA57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340135" y="4089999"/>
                <a:ext cx="24840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3" name="Mürekkep 92">
                <a:extLst>
                  <a:ext uri="{FF2B5EF4-FFF2-40B4-BE49-F238E27FC236}">
                    <a16:creationId xmlns:a16="http://schemas.microsoft.com/office/drawing/2014/main" id="{96D181AE-1EF5-424D-A199-44CB18402A9C}"/>
                  </a:ext>
                </a:extLst>
              </p14:cNvPr>
              <p14:cNvContentPartPr/>
              <p14:nvPr/>
            </p14:nvContentPartPr>
            <p14:xfrm>
              <a:off x="9850615" y="4372599"/>
              <a:ext cx="150840" cy="128520"/>
            </p14:xfrm>
          </p:contentPart>
        </mc:Choice>
        <mc:Fallback>
          <p:pic>
            <p:nvPicPr>
              <p:cNvPr id="93" name="Mürekkep 92">
                <a:extLst>
                  <a:ext uri="{FF2B5EF4-FFF2-40B4-BE49-F238E27FC236}">
                    <a16:creationId xmlns:a16="http://schemas.microsoft.com/office/drawing/2014/main" id="{96D181AE-1EF5-424D-A199-44CB18402A9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814615" y="4336599"/>
                <a:ext cx="2224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4" name="Mürekkep 93">
                <a:extLst>
                  <a:ext uri="{FF2B5EF4-FFF2-40B4-BE49-F238E27FC236}">
                    <a16:creationId xmlns:a16="http://schemas.microsoft.com/office/drawing/2014/main" id="{E6BBC308-2825-482C-B57E-2C1F1490A329}"/>
                  </a:ext>
                </a:extLst>
              </p14:cNvPr>
              <p14:cNvContentPartPr/>
              <p14:nvPr/>
            </p14:nvContentPartPr>
            <p14:xfrm>
              <a:off x="9686455" y="4301679"/>
              <a:ext cx="28440" cy="206640"/>
            </p14:xfrm>
          </p:contentPart>
        </mc:Choice>
        <mc:Fallback>
          <p:pic>
            <p:nvPicPr>
              <p:cNvPr id="94" name="Mürekkep 93">
                <a:extLst>
                  <a:ext uri="{FF2B5EF4-FFF2-40B4-BE49-F238E27FC236}">
                    <a16:creationId xmlns:a16="http://schemas.microsoft.com/office/drawing/2014/main" id="{E6BBC308-2825-482C-B57E-2C1F1490A32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650455" y="4265616"/>
                <a:ext cx="100080" cy="278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5" name="Mürekkep 94">
                <a:extLst>
                  <a:ext uri="{FF2B5EF4-FFF2-40B4-BE49-F238E27FC236}">
                    <a16:creationId xmlns:a16="http://schemas.microsoft.com/office/drawing/2014/main" id="{AC9C084F-D5AC-4F5E-83E6-A9465868D986}"/>
                  </a:ext>
                </a:extLst>
              </p14:cNvPr>
              <p14:cNvContentPartPr/>
              <p14:nvPr/>
            </p14:nvContentPartPr>
            <p14:xfrm>
              <a:off x="10030975" y="4362159"/>
              <a:ext cx="207000" cy="141840"/>
            </p14:xfrm>
          </p:contentPart>
        </mc:Choice>
        <mc:Fallback>
          <p:pic>
            <p:nvPicPr>
              <p:cNvPr id="95" name="Mürekkep 94">
                <a:extLst>
                  <a:ext uri="{FF2B5EF4-FFF2-40B4-BE49-F238E27FC236}">
                    <a16:creationId xmlns:a16="http://schemas.microsoft.com/office/drawing/2014/main" id="{AC9C084F-D5AC-4F5E-83E6-A9465868D98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994975" y="4326250"/>
                <a:ext cx="278640" cy="213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8" name="Mürekkep 107">
                <a:extLst>
                  <a:ext uri="{FF2B5EF4-FFF2-40B4-BE49-F238E27FC236}">
                    <a16:creationId xmlns:a16="http://schemas.microsoft.com/office/drawing/2014/main" id="{FF9F8847-F926-4416-AB7C-D996CCC1780C}"/>
                  </a:ext>
                </a:extLst>
              </p14:cNvPr>
              <p14:cNvContentPartPr/>
              <p14:nvPr/>
            </p14:nvContentPartPr>
            <p14:xfrm>
              <a:off x="10387015" y="4047519"/>
              <a:ext cx="937440" cy="449640"/>
            </p14:xfrm>
          </p:contentPart>
        </mc:Choice>
        <mc:Fallback>
          <p:pic>
            <p:nvPicPr>
              <p:cNvPr id="108" name="Mürekkep 107">
                <a:extLst>
                  <a:ext uri="{FF2B5EF4-FFF2-40B4-BE49-F238E27FC236}">
                    <a16:creationId xmlns:a16="http://schemas.microsoft.com/office/drawing/2014/main" id="{FF9F8847-F926-4416-AB7C-D996CCC1780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351015" y="4011519"/>
                <a:ext cx="1009080" cy="521280"/>
              </a:xfrm>
              <a:prstGeom prst="rect">
                <a:avLst/>
              </a:prstGeom>
            </p:spPr>
          </p:pic>
        </mc:Fallback>
      </mc:AlternateContent>
      <p:sp>
        <p:nvSpPr>
          <p:cNvPr id="112" name="Dikdörtgen 111">
            <a:extLst>
              <a:ext uri="{FF2B5EF4-FFF2-40B4-BE49-F238E27FC236}">
                <a16:creationId xmlns:a16="http://schemas.microsoft.com/office/drawing/2014/main" id="{AC321217-E9A0-4D31-AE00-29BA97883F17}"/>
              </a:ext>
            </a:extLst>
          </p:cNvPr>
          <p:cNvSpPr/>
          <p:nvPr/>
        </p:nvSpPr>
        <p:spPr>
          <a:xfrm>
            <a:off x="3189247" y="5083815"/>
            <a:ext cx="862768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a node e(V)=1</a:t>
            </a:r>
          </a:p>
          <a:p>
            <a:pPr algn="ctr"/>
            <a:r>
              <a:rPr lang="tr-TR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iff V is adjacent to all other nodes.</a:t>
            </a:r>
            <a:endParaRPr lang="tr-TR" sz="4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974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 animBg="1"/>
      <p:bldP spid="8" grpId="0" animBg="1"/>
      <p:bldP spid="10" grpId="0" animBg="1"/>
      <p:bldP spid="12" grpId="0" animBg="1"/>
      <p:bldP spid="1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593024E-74C6-4B2E-80B6-48982704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Graph Types</a:t>
            </a:r>
            <a:endParaRPr lang="en-US"/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1262B16C-78B8-4410-820D-BDDE86EAE6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Dırected/undırected graphs, weıghted/Unweıghted graphs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2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>
            <a:extLst>
              <a:ext uri="{FF2B5EF4-FFF2-40B4-BE49-F238E27FC236}">
                <a16:creationId xmlns:a16="http://schemas.microsoft.com/office/drawing/2014/main" id="{5BB5589A-D075-4B26-BEBC-95186DA9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Directed/Undirected Graphs</a:t>
            </a:r>
            <a:endParaRPr lang="en-US"/>
          </a:p>
        </p:txBody>
      </p:sp>
      <p:pic>
        <p:nvPicPr>
          <p:cNvPr id="7" name="İçerik Yer Tutucusu 4">
            <a:extLst>
              <a:ext uri="{FF2B5EF4-FFF2-40B4-BE49-F238E27FC236}">
                <a16:creationId xmlns:a16="http://schemas.microsoft.com/office/drawing/2014/main" id="{783A6292-640A-4EB1-AB00-2AB5C495F6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70" y="2134133"/>
            <a:ext cx="4544059" cy="3734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B28C50F2-1656-4EF9-B936-751AE449BF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809" y="2134627"/>
            <a:ext cx="4552381" cy="3733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9C42AA5-57A9-43C3-92F2-1E09653ABA6E}"/>
              </a:ext>
            </a:extLst>
          </p:cNvPr>
          <p:cNvSpPr txBox="1"/>
          <p:nvPr/>
        </p:nvSpPr>
        <p:spPr>
          <a:xfrm flipH="1">
            <a:off x="1620518" y="1548736"/>
            <a:ext cx="2900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/>
              <a:t>Ex. Friendship.</a:t>
            </a:r>
            <a:endParaRPr lang="en-US" sz="320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67D1BC8-29AE-4AB3-BA76-1470CFAA8D2B}"/>
              </a:ext>
            </a:extLst>
          </p:cNvPr>
          <p:cNvSpPr txBox="1"/>
          <p:nvPr/>
        </p:nvSpPr>
        <p:spPr>
          <a:xfrm flipH="1">
            <a:off x="6402228" y="1517959"/>
            <a:ext cx="2900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/>
              <a:t>Ex. Following.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57287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349D956-7972-4174-8AA2-D2212028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Weighted/Unweighted Graphs</a:t>
            </a:r>
            <a:endParaRPr lang="en-US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D0BA2D1C-6D7F-409C-BF25-39BB91DEE5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95" y="2134627"/>
            <a:ext cx="4523809" cy="3733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8AF985F-0127-4BBA-80A6-409E2B6F47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70" y="2134133"/>
            <a:ext cx="4544059" cy="3734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113F2D08-D73E-496B-9011-3DB43943DE82}"/>
              </a:ext>
            </a:extLst>
          </p:cNvPr>
          <p:cNvSpPr txBox="1"/>
          <p:nvPr/>
        </p:nvSpPr>
        <p:spPr>
          <a:xfrm flipH="1">
            <a:off x="1251107" y="1514157"/>
            <a:ext cx="5441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/>
              <a:t>Ex. Crow’s Flight Distance.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95615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4CEB538-1715-4C8F-AD41-D857217C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Weighted Graphs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1135CF59-19AC-4905-AD5B-3016B6F8BD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524000"/>
                <a:ext cx="8946541" cy="4724399"/>
              </a:xfrm>
            </p:spPr>
            <p:txBody>
              <a:bodyPr/>
              <a:lstStyle/>
              <a:p>
                <a:r>
                  <a:rPr lang="tr-TR" sz="2400"/>
                  <a:t>Weighted Graphs are mathematically denoted by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tr-TR" sz="240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tr-TR" sz="2400"/>
                  <a:t>.</a:t>
                </a:r>
              </a:p>
              <a:p>
                <a:r>
                  <a:rPr lang="tr-TR" sz="36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our example:</a:t>
                </a:r>
              </a:p>
              <a:p>
                <a:r>
                  <a:rPr lang="tr-TR" sz="36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W={3,5,20,3,1}</a:t>
                </a:r>
              </a:p>
              <a:p>
                <a:r>
                  <a:rPr lang="tr-TR" sz="36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E={AB,BC,CE,ED,DA}</a:t>
                </a:r>
              </a:p>
              <a:p>
                <a:r>
                  <a:rPr lang="tr-TR" sz="36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= {A,B,C,D,E,F}</a:t>
                </a:r>
                <a:endParaRPr lang="en-US" sz="3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1135CF59-19AC-4905-AD5B-3016B6F8B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524000"/>
                <a:ext cx="8946541" cy="4724399"/>
              </a:xfrm>
              <a:blipFill>
                <a:blip r:embed="rId2"/>
                <a:stretch>
                  <a:fillRect l="-1362" t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İçerik Yer Tutucusu 6">
            <a:extLst>
              <a:ext uri="{FF2B5EF4-FFF2-40B4-BE49-F238E27FC236}">
                <a16:creationId xmlns:a16="http://schemas.microsoft.com/office/drawing/2014/main" id="{893B89E2-48EE-4618-A56B-1F6B6350D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20" y="2739940"/>
            <a:ext cx="3635760" cy="30004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874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6706808-15E8-4A50-8CCE-26E5DBE0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Directed and Weighted</a:t>
            </a:r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5E81A9D-98AF-4F95-A752-79FAA7046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09" y="2025103"/>
            <a:ext cx="4552381" cy="3952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671BF16-80D0-46C6-AE21-F41DBAC9BFE2}"/>
              </a:ext>
            </a:extLst>
          </p:cNvPr>
          <p:cNvSpPr txBox="1"/>
          <p:nvPr/>
        </p:nvSpPr>
        <p:spPr>
          <a:xfrm flipH="1">
            <a:off x="1621233" y="1429013"/>
            <a:ext cx="8949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/>
              <a:t>Ex. Highway distance between cities.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67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2636219-9034-4AD3-8E11-76407081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Signed Graphs</a:t>
            </a:r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C89D52B-1C1F-45B2-8723-7AF893EC2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095" y="2134627"/>
            <a:ext cx="4523809" cy="3733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04785DF-6A2B-4777-B7D5-9D884BC4B3A3}"/>
              </a:ext>
            </a:extLst>
          </p:cNvPr>
          <p:cNvSpPr txBox="1"/>
          <p:nvPr/>
        </p:nvSpPr>
        <p:spPr>
          <a:xfrm flipH="1">
            <a:off x="2855990" y="1402397"/>
            <a:ext cx="6796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/>
              <a:t>Ex. Friendship(+) and Animosity(-).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99033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>
            <a:extLst>
              <a:ext uri="{FF2B5EF4-FFF2-40B4-BE49-F238E27FC236}">
                <a16:creationId xmlns:a16="http://schemas.microsoft.com/office/drawing/2014/main" id="{324338C4-8B04-435D-8B3C-8A9E0F19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Outline</a:t>
            </a:r>
            <a:endParaRPr lang="en-US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0FAF6733-55B5-485A-A05C-902020BA1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178560"/>
            <a:ext cx="8946541" cy="5425440"/>
          </a:xfrm>
        </p:spPr>
        <p:txBody>
          <a:bodyPr>
            <a:normAutofit fontScale="77500" lnSpcReduction="20000"/>
          </a:bodyPr>
          <a:lstStyle/>
          <a:p>
            <a:r>
              <a:rPr lang="tr-TR"/>
              <a:t>Definitions I</a:t>
            </a:r>
          </a:p>
          <a:p>
            <a:pPr lvl="1"/>
            <a:r>
              <a:rPr lang="tr-TR"/>
              <a:t>Graph Definition</a:t>
            </a:r>
          </a:p>
          <a:p>
            <a:pPr lvl="1"/>
            <a:r>
              <a:rPr lang="tr-TR"/>
              <a:t>Eccentricity, Diameter, Radius</a:t>
            </a:r>
          </a:p>
          <a:p>
            <a:pPr lvl="1"/>
            <a:r>
              <a:rPr lang="tr-TR"/>
              <a:t>Periphery, Center</a:t>
            </a:r>
          </a:p>
          <a:p>
            <a:r>
              <a:rPr lang="tr-TR"/>
              <a:t>Graph Types</a:t>
            </a:r>
          </a:p>
          <a:p>
            <a:pPr lvl="1"/>
            <a:r>
              <a:rPr lang="tr-TR"/>
              <a:t>Directed\Undirected Graphs</a:t>
            </a:r>
          </a:p>
          <a:p>
            <a:pPr lvl="1"/>
            <a:r>
              <a:rPr lang="tr-TR"/>
              <a:t>Weighted\Non-weighted Graphs</a:t>
            </a:r>
          </a:p>
          <a:p>
            <a:pPr lvl="1"/>
            <a:r>
              <a:rPr lang="tr-TR"/>
              <a:t>Signed Graphs</a:t>
            </a:r>
          </a:p>
          <a:p>
            <a:r>
              <a:rPr lang="tr-TR"/>
              <a:t>Definitions II</a:t>
            </a:r>
          </a:p>
          <a:p>
            <a:pPr lvl="1"/>
            <a:r>
              <a:rPr lang="tr-TR"/>
              <a:t>Path</a:t>
            </a:r>
          </a:p>
          <a:p>
            <a:pPr lvl="1"/>
            <a:r>
              <a:rPr lang="tr-TR"/>
              <a:t>Eulerian Walk</a:t>
            </a:r>
          </a:p>
          <a:p>
            <a:pPr lvl="1"/>
            <a:r>
              <a:rPr lang="tr-TR"/>
              <a:t>Neighborhood</a:t>
            </a:r>
          </a:p>
          <a:p>
            <a:pPr lvl="1"/>
            <a:r>
              <a:rPr lang="tr-TR"/>
              <a:t>Connected/Disconnected Graphs</a:t>
            </a:r>
          </a:p>
          <a:p>
            <a:pPr lvl="1"/>
            <a:r>
              <a:rPr lang="tr-TR"/>
              <a:t>Bridge and Hub</a:t>
            </a:r>
          </a:p>
          <a:p>
            <a:r>
              <a:rPr lang="tr-TR"/>
              <a:t>Graph Representations</a:t>
            </a:r>
          </a:p>
          <a:p>
            <a:pPr lvl="1"/>
            <a:r>
              <a:rPr lang="tr-TR"/>
              <a:t>Adjacency Matrix</a:t>
            </a:r>
          </a:p>
          <a:p>
            <a:pPr lvl="1"/>
            <a:r>
              <a:rPr lang="tr-TR"/>
              <a:t>Adjacency List</a:t>
            </a:r>
          </a:p>
          <a:p>
            <a:pPr lvl="1"/>
            <a:r>
              <a:rPr lang="tr-TR"/>
              <a:t>Edge List</a:t>
            </a:r>
          </a:p>
          <a:p>
            <a:pPr lvl="1"/>
            <a:r>
              <a:rPr lang="tr-TR"/>
              <a:t>Incidence Matrix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38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5FB9CB2-166A-4728-9F49-0F6C533D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Path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8E07F1-48DA-4D51-AD46-CDD75A31B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/>
              <a:t>A </a:t>
            </a:r>
            <a:r>
              <a:rPr lang="tr-TR" sz="2800" u="sng"/>
              <a:t>path</a:t>
            </a:r>
            <a:r>
              <a:rPr lang="tr-TR" sz="2800"/>
              <a:t> is the sequence of nodes that travel from one node to another without a loop or repetition.</a:t>
            </a:r>
          </a:p>
          <a:p>
            <a:r>
              <a:rPr lang="tr-TR" sz="2800"/>
              <a:t>There can be several paths from one node to another.</a:t>
            </a:r>
          </a:p>
        </p:txBody>
      </p:sp>
    </p:spTree>
    <p:extLst>
      <p:ext uri="{BB962C8B-B14F-4D97-AF65-F5344CB8AC3E}">
        <p14:creationId xmlns:p14="http://schemas.microsoft.com/office/powerpoint/2010/main" val="399086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383151D-453B-43DD-AE22-C84E5CD6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Bridges of Königsberg</a:t>
            </a:r>
            <a:endParaRPr lang="en-US"/>
          </a:p>
        </p:txBody>
      </p:sp>
      <p:grpSp>
        <p:nvGrpSpPr>
          <p:cNvPr id="161" name="Grup 160">
            <a:extLst>
              <a:ext uri="{FF2B5EF4-FFF2-40B4-BE49-F238E27FC236}">
                <a16:creationId xmlns:a16="http://schemas.microsoft.com/office/drawing/2014/main" id="{4762CB61-6E56-46E9-A4F5-E6527C51115E}"/>
              </a:ext>
            </a:extLst>
          </p:cNvPr>
          <p:cNvGrpSpPr/>
          <p:nvPr/>
        </p:nvGrpSpPr>
        <p:grpSpPr>
          <a:xfrm>
            <a:off x="726000" y="1582320"/>
            <a:ext cx="3371040" cy="2315880"/>
            <a:chOff x="726000" y="1582320"/>
            <a:chExt cx="3371040" cy="2315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71" name="Mürekkep 70">
                  <a:extLst>
                    <a:ext uri="{FF2B5EF4-FFF2-40B4-BE49-F238E27FC236}">
                      <a16:creationId xmlns:a16="http://schemas.microsoft.com/office/drawing/2014/main" id="{815E77C5-E613-4D94-9F53-6142E1D218F7}"/>
                    </a:ext>
                  </a:extLst>
                </p14:cNvPr>
                <p14:cNvContentPartPr/>
                <p14:nvPr/>
              </p14:nvContentPartPr>
              <p14:xfrm>
                <a:off x="800880" y="2109360"/>
                <a:ext cx="3296160" cy="1514520"/>
              </p14:xfrm>
            </p:contentPart>
          </mc:Choice>
          <mc:Fallback xmlns="">
            <p:pic>
              <p:nvPicPr>
                <p:cNvPr id="71" name="Mürekkep 70">
                  <a:extLst>
                    <a:ext uri="{FF2B5EF4-FFF2-40B4-BE49-F238E27FC236}">
                      <a16:creationId xmlns:a16="http://schemas.microsoft.com/office/drawing/2014/main" id="{815E77C5-E613-4D94-9F53-6142E1D218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8247" y="2046705"/>
                  <a:ext cx="3421786" cy="1640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2" name="Mürekkep 71">
                  <a:extLst>
                    <a:ext uri="{FF2B5EF4-FFF2-40B4-BE49-F238E27FC236}">
                      <a16:creationId xmlns:a16="http://schemas.microsoft.com/office/drawing/2014/main" id="{1510D7DD-0F34-47E3-B9B6-29244C3C09F5}"/>
                    </a:ext>
                  </a:extLst>
                </p14:cNvPr>
                <p14:cNvContentPartPr/>
                <p14:nvPr/>
              </p14:nvContentPartPr>
              <p14:xfrm>
                <a:off x="2482800" y="1582320"/>
                <a:ext cx="163800" cy="258840"/>
              </p14:xfrm>
            </p:contentPart>
          </mc:Choice>
          <mc:Fallback xmlns="">
            <p:pic>
              <p:nvPicPr>
                <p:cNvPr id="72" name="Mürekkep 71">
                  <a:extLst>
                    <a:ext uri="{FF2B5EF4-FFF2-40B4-BE49-F238E27FC236}">
                      <a16:creationId xmlns:a16="http://schemas.microsoft.com/office/drawing/2014/main" id="{1510D7DD-0F34-47E3-B9B6-29244C3C09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46800" y="1546680"/>
                  <a:ext cx="2354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0" name="Mürekkep 79">
                  <a:extLst>
                    <a:ext uri="{FF2B5EF4-FFF2-40B4-BE49-F238E27FC236}">
                      <a16:creationId xmlns:a16="http://schemas.microsoft.com/office/drawing/2014/main" id="{16CB6780-0EE1-4FDF-8130-59683F41DCF3}"/>
                    </a:ext>
                  </a:extLst>
                </p14:cNvPr>
                <p14:cNvContentPartPr/>
                <p14:nvPr/>
              </p14:nvContentPartPr>
              <p14:xfrm>
                <a:off x="726000" y="1995960"/>
                <a:ext cx="3295440" cy="1726920"/>
              </p14:xfrm>
            </p:contentPart>
          </mc:Choice>
          <mc:Fallback xmlns="">
            <p:pic>
              <p:nvPicPr>
                <p:cNvPr id="80" name="Mürekkep 79">
                  <a:extLst>
                    <a:ext uri="{FF2B5EF4-FFF2-40B4-BE49-F238E27FC236}">
                      <a16:creationId xmlns:a16="http://schemas.microsoft.com/office/drawing/2014/main" id="{16CB6780-0EE1-4FDF-8130-59683F41DC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0000" y="1960320"/>
                  <a:ext cx="3367080" cy="179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9" name="Mürekkep 98">
                  <a:extLst>
                    <a:ext uri="{FF2B5EF4-FFF2-40B4-BE49-F238E27FC236}">
                      <a16:creationId xmlns:a16="http://schemas.microsoft.com/office/drawing/2014/main" id="{DEE595E5-41C3-4FA3-AAD4-72B97BDAFEA0}"/>
                    </a:ext>
                  </a:extLst>
                </p14:cNvPr>
                <p14:cNvContentPartPr/>
                <p14:nvPr/>
              </p14:nvContentPartPr>
              <p14:xfrm>
                <a:off x="1942080" y="3711360"/>
                <a:ext cx="129960" cy="186840"/>
              </p14:xfrm>
            </p:contentPart>
          </mc:Choice>
          <mc:Fallback xmlns="">
            <p:pic>
              <p:nvPicPr>
                <p:cNvPr id="99" name="Mürekkep 98">
                  <a:extLst>
                    <a:ext uri="{FF2B5EF4-FFF2-40B4-BE49-F238E27FC236}">
                      <a16:creationId xmlns:a16="http://schemas.microsoft.com/office/drawing/2014/main" id="{DEE595E5-41C3-4FA3-AAD4-72B97BDAFEA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06440" y="3675720"/>
                  <a:ext cx="201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6" name="Mürekkep 105">
                  <a:extLst>
                    <a:ext uri="{FF2B5EF4-FFF2-40B4-BE49-F238E27FC236}">
                      <a16:creationId xmlns:a16="http://schemas.microsoft.com/office/drawing/2014/main" id="{ACCD732A-15F1-4FD1-8C4F-01C51FFEF400}"/>
                    </a:ext>
                  </a:extLst>
                </p14:cNvPr>
                <p14:cNvContentPartPr/>
                <p14:nvPr/>
              </p14:nvContentPartPr>
              <p14:xfrm>
                <a:off x="3070680" y="2671320"/>
                <a:ext cx="149760" cy="172080"/>
              </p14:xfrm>
            </p:contentPart>
          </mc:Choice>
          <mc:Fallback xmlns="">
            <p:pic>
              <p:nvPicPr>
                <p:cNvPr id="106" name="Mürekkep 105">
                  <a:extLst>
                    <a:ext uri="{FF2B5EF4-FFF2-40B4-BE49-F238E27FC236}">
                      <a16:creationId xmlns:a16="http://schemas.microsoft.com/office/drawing/2014/main" id="{ACCD732A-15F1-4FD1-8C4F-01C51FFEF40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34680" y="2635680"/>
                  <a:ext cx="221400" cy="2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up 161">
            <a:extLst>
              <a:ext uri="{FF2B5EF4-FFF2-40B4-BE49-F238E27FC236}">
                <a16:creationId xmlns:a16="http://schemas.microsoft.com/office/drawing/2014/main" id="{106521BD-3D0E-4632-89EE-39BDA128D832}"/>
              </a:ext>
            </a:extLst>
          </p:cNvPr>
          <p:cNvGrpSpPr/>
          <p:nvPr/>
        </p:nvGrpSpPr>
        <p:grpSpPr>
          <a:xfrm>
            <a:off x="6020160" y="1533720"/>
            <a:ext cx="2895480" cy="3319200"/>
            <a:chOff x="6020160" y="1533720"/>
            <a:chExt cx="2895480" cy="33192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60A818D-449A-43CC-8899-9ACC27B48B14}"/>
                </a:ext>
              </a:extLst>
            </p:cNvPr>
            <p:cNvSpPr/>
            <p:nvPr/>
          </p:nvSpPr>
          <p:spPr>
            <a:xfrm>
              <a:off x="7382160" y="1917360"/>
              <a:ext cx="360000" cy="360000"/>
            </a:xfrm>
            <a:prstGeom prst="ellipse">
              <a:avLst/>
            </a:prstGeom>
            <a:solidFill>
              <a:srgbClr val="FFFFFF">
                <a:alpha val="75000"/>
              </a:srgbClr>
            </a:solidFill>
            <a:ln w="72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5E7F4BC-69D4-4547-B3B5-7A0CB3EE176F}"/>
                </a:ext>
              </a:extLst>
            </p:cNvPr>
            <p:cNvSpPr/>
            <p:nvPr/>
          </p:nvSpPr>
          <p:spPr>
            <a:xfrm>
              <a:off x="6538880" y="3083832"/>
              <a:ext cx="360000" cy="360000"/>
            </a:xfrm>
            <a:prstGeom prst="ellipse">
              <a:avLst/>
            </a:prstGeom>
            <a:solidFill>
              <a:srgbClr val="FFFFFF">
                <a:alpha val="75000"/>
              </a:srgbClr>
            </a:solidFill>
            <a:ln w="72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821F862-8857-458E-BA64-452AA24D0C29}"/>
                </a:ext>
              </a:extLst>
            </p:cNvPr>
            <p:cNvSpPr/>
            <p:nvPr/>
          </p:nvSpPr>
          <p:spPr>
            <a:xfrm>
              <a:off x="7382160" y="4220641"/>
              <a:ext cx="360000" cy="360000"/>
            </a:xfrm>
            <a:prstGeom prst="ellipse">
              <a:avLst/>
            </a:prstGeom>
            <a:solidFill>
              <a:srgbClr val="FFFFFF">
                <a:alpha val="75000"/>
              </a:srgbClr>
            </a:solidFill>
            <a:ln w="72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8D6D2E0-7292-4E03-B574-4B5523E6BC6C}"/>
                </a:ext>
              </a:extLst>
            </p:cNvPr>
            <p:cNvSpPr/>
            <p:nvPr/>
          </p:nvSpPr>
          <p:spPr>
            <a:xfrm>
              <a:off x="8448960" y="3069000"/>
              <a:ext cx="360000" cy="360000"/>
            </a:xfrm>
            <a:prstGeom prst="ellipse">
              <a:avLst/>
            </a:prstGeom>
            <a:solidFill>
              <a:srgbClr val="FFFFFF">
                <a:alpha val="75000"/>
              </a:srgbClr>
            </a:solidFill>
            <a:ln w="72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6" name="Mürekkep 85">
                  <a:extLst>
                    <a:ext uri="{FF2B5EF4-FFF2-40B4-BE49-F238E27FC236}">
                      <a16:creationId xmlns:a16="http://schemas.microsoft.com/office/drawing/2014/main" id="{C77C8A95-3083-405C-B1A9-898B81B9D28D}"/>
                    </a:ext>
                  </a:extLst>
                </p14:cNvPr>
                <p14:cNvContentPartPr/>
                <p14:nvPr/>
              </p14:nvContentPartPr>
              <p14:xfrm>
                <a:off x="7059840" y="1533720"/>
                <a:ext cx="177840" cy="332640"/>
              </p14:xfrm>
            </p:contentPart>
          </mc:Choice>
          <mc:Fallback xmlns="">
            <p:pic>
              <p:nvPicPr>
                <p:cNvPr id="86" name="Mürekkep 85">
                  <a:extLst>
                    <a:ext uri="{FF2B5EF4-FFF2-40B4-BE49-F238E27FC236}">
                      <a16:creationId xmlns:a16="http://schemas.microsoft.com/office/drawing/2014/main" id="{C77C8A95-3083-405C-B1A9-898B81B9D2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24200" y="1497720"/>
                  <a:ext cx="2494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7" name="Mürekkep 86">
                  <a:extLst>
                    <a:ext uri="{FF2B5EF4-FFF2-40B4-BE49-F238E27FC236}">
                      <a16:creationId xmlns:a16="http://schemas.microsoft.com/office/drawing/2014/main" id="{71DC56B3-BFD8-47A6-8C66-0E2E824FB0C3}"/>
                    </a:ext>
                  </a:extLst>
                </p14:cNvPr>
                <p14:cNvContentPartPr/>
                <p14:nvPr/>
              </p14:nvContentPartPr>
              <p14:xfrm>
                <a:off x="6020160" y="3111960"/>
                <a:ext cx="232200" cy="325800"/>
              </p14:xfrm>
            </p:contentPart>
          </mc:Choice>
          <mc:Fallback xmlns="">
            <p:pic>
              <p:nvPicPr>
                <p:cNvPr id="87" name="Mürekkep 86">
                  <a:extLst>
                    <a:ext uri="{FF2B5EF4-FFF2-40B4-BE49-F238E27FC236}">
                      <a16:creationId xmlns:a16="http://schemas.microsoft.com/office/drawing/2014/main" id="{71DC56B3-BFD8-47A6-8C66-0E2E824FB0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84520" y="3076320"/>
                  <a:ext cx="3038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8" name="Mürekkep 87">
                  <a:extLst>
                    <a:ext uri="{FF2B5EF4-FFF2-40B4-BE49-F238E27FC236}">
                      <a16:creationId xmlns:a16="http://schemas.microsoft.com/office/drawing/2014/main" id="{E13DB953-DFCA-491C-9256-D2B3CDD7A0DC}"/>
                    </a:ext>
                  </a:extLst>
                </p14:cNvPr>
                <p14:cNvContentPartPr/>
                <p14:nvPr/>
              </p14:nvContentPartPr>
              <p14:xfrm>
                <a:off x="7065960" y="4557720"/>
                <a:ext cx="195840" cy="295200"/>
              </p14:xfrm>
            </p:contentPart>
          </mc:Choice>
          <mc:Fallback xmlns="">
            <p:pic>
              <p:nvPicPr>
                <p:cNvPr id="88" name="Mürekkep 87">
                  <a:extLst>
                    <a:ext uri="{FF2B5EF4-FFF2-40B4-BE49-F238E27FC236}">
                      <a16:creationId xmlns:a16="http://schemas.microsoft.com/office/drawing/2014/main" id="{E13DB953-DFCA-491C-9256-D2B3CDD7A0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29960" y="4521720"/>
                  <a:ext cx="267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4" name="Mürekkep 113">
                  <a:extLst>
                    <a:ext uri="{FF2B5EF4-FFF2-40B4-BE49-F238E27FC236}">
                      <a16:creationId xmlns:a16="http://schemas.microsoft.com/office/drawing/2014/main" id="{F7C34E16-CBD6-4EC3-AD07-739005997904}"/>
                    </a:ext>
                  </a:extLst>
                </p14:cNvPr>
                <p14:cNvContentPartPr/>
                <p14:nvPr/>
              </p14:nvContentPartPr>
              <p14:xfrm>
                <a:off x="6759960" y="2206200"/>
                <a:ext cx="2155680" cy="2083320"/>
              </p14:xfrm>
            </p:contentPart>
          </mc:Choice>
          <mc:Fallback xmlns="">
            <p:pic>
              <p:nvPicPr>
                <p:cNvPr id="114" name="Mürekkep 113">
                  <a:extLst>
                    <a:ext uri="{FF2B5EF4-FFF2-40B4-BE49-F238E27FC236}">
                      <a16:creationId xmlns:a16="http://schemas.microsoft.com/office/drawing/2014/main" id="{F7C34E16-CBD6-4EC3-AD07-7390059979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23960" y="2170206"/>
                  <a:ext cx="2227320" cy="21549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3" name="Mürekkep 162">
                <a:extLst>
                  <a:ext uri="{FF2B5EF4-FFF2-40B4-BE49-F238E27FC236}">
                    <a16:creationId xmlns:a16="http://schemas.microsoft.com/office/drawing/2014/main" id="{C6156E44-1126-41A1-AC12-D55EA98A51A5}"/>
                  </a:ext>
                </a:extLst>
              </p14:cNvPr>
              <p14:cNvContentPartPr/>
              <p14:nvPr/>
            </p14:nvContentPartPr>
            <p14:xfrm>
              <a:off x="9260520" y="1666920"/>
              <a:ext cx="1440360" cy="2269080"/>
            </p14:xfrm>
          </p:contentPart>
        </mc:Choice>
        <mc:Fallback>
          <p:pic>
            <p:nvPicPr>
              <p:cNvPr id="163" name="Mürekkep 162">
                <a:extLst>
                  <a:ext uri="{FF2B5EF4-FFF2-40B4-BE49-F238E27FC236}">
                    <a16:creationId xmlns:a16="http://schemas.microsoft.com/office/drawing/2014/main" id="{C6156E44-1126-41A1-AC12-D55EA98A51A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24529" y="1630920"/>
                <a:ext cx="1511982" cy="23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99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F4AAE9A-168D-489B-B2BA-52E43A27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Eulerian Walk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7CE477-9A57-4F4B-AD44-82E472932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632330"/>
          </a:xfrm>
        </p:spPr>
        <p:txBody>
          <a:bodyPr>
            <a:normAutofit fontScale="92500" lnSpcReduction="10000"/>
          </a:bodyPr>
          <a:lstStyle/>
          <a:p>
            <a:r>
              <a:rPr lang="tr-TR"/>
              <a:t>In order to pass each edge precisely once, we need one of the following conditions:</a:t>
            </a:r>
          </a:p>
          <a:p>
            <a:r>
              <a:rPr lang="tr-TR"/>
              <a:t>All nodes have even degree. OR</a:t>
            </a:r>
          </a:p>
          <a:p>
            <a:r>
              <a:rPr lang="tr-TR"/>
              <a:t>Only the start and end nodes have odd degree.</a:t>
            </a:r>
          </a:p>
          <a:p>
            <a:endParaRPr lang="en-US"/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EA8CD6B3-4025-4C68-81C1-F9ECC1F78BE1}"/>
              </a:ext>
            </a:extLst>
          </p:cNvPr>
          <p:cNvGrpSpPr/>
          <p:nvPr/>
        </p:nvGrpSpPr>
        <p:grpSpPr>
          <a:xfrm>
            <a:off x="2448560" y="3881120"/>
            <a:ext cx="2443720" cy="2714680"/>
            <a:chOff x="6020160" y="1533720"/>
            <a:chExt cx="2895480" cy="33192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02AD3C2-7D9E-4487-8845-80D122504C8C}"/>
                </a:ext>
              </a:extLst>
            </p:cNvPr>
            <p:cNvSpPr/>
            <p:nvPr/>
          </p:nvSpPr>
          <p:spPr>
            <a:xfrm>
              <a:off x="7382160" y="1917360"/>
              <a:ext cx="360000" cy="360000"/>
            </a:xfrm>
            <a:prstGeom prst="ellipse">
              <a:avLst/>
            </a:prstGeom>
            <a:solidFill>
              <a:srgbClr val="FFFFFF">
                <a:alpha val="75000"/>
              </a:srgbClr>
            </a:solidFill>
            <a:ln w="72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C6C0A14-B52C-4A06-9B76-073EE0FAF385}"/>
                </a:ext>
              </a:extLst>
            </p:cNvPr>
            <p:cNvSpPr/>
            <p:nvPr/>
          </p:nvSpPr>
          <p:spPr>
            <a:xfrm>
              <a:off x="6538880" y="3083832"/>
              <a:ext cx="360000" cy="360000"/>
            </a:xfrm>
            <a:prstGeom prst="ellipse">
              <a:avLst/>
            </a:prstGeom>
            <a:solidFill>
              <a:srgbClr val="FFFFFF">
                <a:alpha val="75000"/>
              </a:srgbClr>
            </a:solidFill>
            <a:ln w="72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B82B041-120D-4B89-9FD9-2CE9FAC919D0}"/>
                </a:ext>
              </a:extLst>
            </p:cNvPr>
            <p:cNvSpPr/>
            <p:nvPr/>
          </p:nvSpPr>
          <p:spPr>
            <a:xfrm>
              <a:off x="7382160" y="4220641"/>
              <a:ext cx="360000" cy="360000"/>
            </a:xfrm>
            <a:prstGeom prst="ellipse">
              <a:avLst/>
            </a:prstGeom>
            <a:solidFill>
              <a:srgbClr val="FFFFFF">
                <a:alpha val="75000"/>
              </a:srgbClr>
            </a:solidFill>
            <a:ln w="72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FF2331-0E15-4FD6-BDF4-D564C5841CE6}"/>
                </a:ext>
              </a:extLst>
            </p:cNvPr>
            <p:cNvSpPr/>
            <p:nvPr/>
          </p:nvSpPr>
          <p:spPr>
            <a:xfrm>
              <a:off x="8448960" y="3069000"/>
              <a:ext cx="360000" cy="360000"/>
            </a:xfrm>
            <a:prstGeom prst="ellipse">
              <a:avLst/>
            </a:prstGeom>
            <a:solidFill>
              <a:srgbClr val="FFFFFF">
                <a:alpha val="75000"/>
              </a:srgbClr>
            </a:solidFill>
            <a:ln w="72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Mürekkep 8">
                  <a:extLst>
                    <a:ext uri="{FF2B5EF4-FFF2-40B4-BE49-F238E27FC236}">
                      <a16:creationId xmlns:a16="http://schemas.microsoft.com/office/drawing/2014/main" id="{8729A4D2-8138-44A6-9EF4-72D087451DD9}"/>
                    </a:ext>
                  </a:extLst>
                </p14:cNvPr>
                <p14:cNvContentPartPr/>
                <p14:nvPr/>
              </p14:nvContentPartPr>
              <p14:xfrm>
                <a:off x="7059840" y="1533720"/>
                <a:ext cx="177840" cy="332640"/>
              </p14:xfrm>
            </p:contentPart>
          </mc:Choice>
          <mc:Fallback xmlns="">
            <p:pic>
              <p:nvPicPr>
                <p:cNvPr id="9" name="Mürekkep 8">
                  <a:extLst>
                    <a:ext uri="{FF2B5EF4-FFF2-40B4-BE49-F238E27FC236}">
                      <a16:creationId xmlns:a16="http://schemas.microsoft.com/office/drawing/2014/main" id="{8729A4D2-8138-44A6-9EF4-72D087451DD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17619" y="1489720"/>
                  <a:ext cx="262708" cy="4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Mürekkep 9">
                  <a:extLst>
                    <a:ext uri="{FF2B5EF4-FFF2-40B4-BE49-F238E27FC236}">
                      <a16:creationId xmlns:a16="http://schemas.microsoft.com/office/drawing/2014/main" id="{447016E3-5841-4C34-BF5F-8669587E68AB}"/>
                    </a:ext>
                  </a:extLst>
                </p14:cNvPr>
                <p14:cNvContentPartPr/>
                <p14:nvPr/>
              </p14:nvContentPartPr>
              <p14:xfrm>
                <a:off x="6020160" y="3111960"/>
                <a:ext cx="232200" cy="325800"/>
              </p14:xfrm>
            </p:contentPart>
          </mc:Choice>
          <mc:Fallback xmlns="">
            <p:pic>
              <p:nvPicPr>
                <p:cNvPr id="10" name="Mürekkep 9">
                  <a:extLst>
                    <a:ext uri="{FF2B5EF4-FFF2-40B4-BE49-F238E27FC236}">
                      <a16:creationId xmlns:a16="http://schemas.microsoft.com/office/drawing/2014/main" id="{447016E3-5841-4C34-BF5F-8669587E68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77903" y="3068373"/>
                  <a:ext cx="317141" cy="413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Mürekkep 10">
                  <a:extLst>
                    <a:ext uri="{FF2B5EF4-FFF2-40B4-BE49-F238E27FC236}">
                      <a16:creationId xmlns:a16="http://schemas.microsoft.com/office/drawing/2014/main" id="{17CA0211-CB05-462D-9159-42C00248F6A9}"/>
                    </a:ext>
                  </a:extLst>
                </p14:cNvPr>
                <p14:cNvContentPartPr/>
                <p14:nvPr/>
              </p14:nvContentPartPr>
              <p14:xfrm>
                <a:off x="7065960" y="4557720"/>
                <a:ext cx="195840" cy="295200"/>
              </p14:xfrm>
            </p:contentPart>
          </mc:Choice>
          <mc:Fallback xmlns="">
            <p:pic>
              <p:nvPicPr>
                <p:cNvPr id="11" name="Mürekkep 10">
                  <a:extLst>
                    <a:ext uri="{FF2B5EF4-FFF2-40B4-BE49-F238E27FC236}">
                      <a16:creationId xmlns:a16="http://schemas.microsoft.com/office/drawing/2014/main" id="{17CA0211-CB05-462D-9159-42C00248F6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23386" y="4513726"/>
                  <a:ext cx="280562" cy="382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Mürekkep 11">
                  <a:extLst>
                    <a:ext uri="{FF2B5EF4-FFF2-40B4-BE49-F238E27FC236}">
                      <a16:creationId xmlns:a16="http://schemas.microsoft.com/office/drawing/2014/main" id="{773D19C4-4A26-4F82-BDBD-408AF7910DA8}"/>
                    </a:ext>
                  </a:extLst>
                </p14:cNvPr>
                <p14:cNvContentPartPr/>
                <p14:nvPr/>
              </p14:nvContentPartPr>
              <p14:xfrm>
                <a:off x="6759960" y="2206200"/>
                <a:ext cx="2155680" cy="2083320"/>
              </p14:xfrm>
            </p:contentPart>
          </mc:Choice>
          <mc:Fallback xmlns="">
            <p:pic>
              <p:nvPicPr>
                <p:cNvPr id="12" name="Mürekkep 11">
                  <a:extLst>
                    <a:ext uri="{FF2B5EF4-FFF2-40B4-BE49-F238E27FC236}">
                      <a16:creationId xmlns:a16="http://schemas.microsoft.com/office/drawing/2014/main" id="{773D19C4-4A26-4F82-BDBD-408AF7910D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17307" y="2162192"/>
                  <a:ext cx="2240559" cy="2170895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4" name="Grafik 13" descr="Yasak işareti">
            <a:extLst>
              <a:ext uri="{FF2B5EF4-FFF2-40B4-BE49-F238E27FC236}">
                <a16:creationId xmlns:a16="http://schemas.microsoft.com/office/drawing/2014/main" id="{4C574498-5D38-4BB0-A7F6-8AD6BC9495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44689" y="4816394"/>
            <a:ext cx="914400" cy="914400"/>
          </a:xfrm>
          <a:prstGeom prst="rect">
            <a:avLst/>
          </a:prstGeom>
        </p:spPr>
      </p:pic>
      <p:grpSp>
        <p:nvGrpSpPr>
          <p:cNvPr id="55" name="Grup 54">
            <a:extLst>
              <a:ext uri="{FF2B5EF4-FFF2-40B4-BE49-F238E27FC236}">
                <a16:creationId xmlns:a16="http://schemas.microsoft.com/office/drawing/2014/main" id="{B18EBCB5-70E6-428D-8A38-E7B8A34403D8}"/>
              </a:ext>
            </a:extLst>
          </p:cNvPr>
          <p:cNvGrpSpPr/>
          <p:nvPr/>
        </p:nvGrpSpPr>
        <p:grpSpPr>
          <a:xfrm>
            <a:off x="6282240" y="3994680"/>
            <a:ext cx="1463040" cy="1815120"/>
            <a:chOff x="6282240" y="3994680"/>
            <a:chExt cx="1463040" cy="181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Mürekkep 14">
                  <a:extLst>
                    <a:ext uri="{FF2B5EF4-FFF2-40B4-BE49-F238E27FC236}">
                      <a16:creationId xmlns:a16="http://schemas.microsoft.com/office/drawing/2014/main" id="{55C8ECAB-F4E1-40E3-8285-E929283AC255}"/>
                    </a:ext>
                  </a:extLst>
                </p14:cNvPr>
                <p14:cNvContentPartPr/>
                <p14:nvPr/>
              </p14:nvContentPartPr>
              <p14:xfrm>
                <a:off x="6282240" y="4026360"/>
                <a:ext cx="156600" cy="326520"/>
              </p14:xfrm>
            </p:contentPart>
          </mc:Choice>
          <mc:Fallback xmlns="">
            <p:pic>
              <p:nvPicPr>
                <p:cNvPr id="15" name="Mürekkep 14">
                  <a:extLst>
                    <a:ext uri="{FF2B5EF4-FFF2-40B4-BE49-F238E27FC236}">
                      <a16:creationId xmlns:a16="http://schemas.microsoft.com/office/drawing/2014/main" id="{55C8ECAB-F4E1-40E3-8285-E929283AC2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46600" y="3990720"/>
                  <a:ext cx="2282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4" name="Mürekkep 53">
                  <a:extLst>
                    <a:ext uri="{FF2B5EF4-FFF2-40B4-BE49-F238E27FC236}">
                      <a16:creationId xmlns:a16="http://schemas.microsoft.com/office/drawing/2014/main" id="{FE154CAD-D3AD-4F27-B68B-B2EF8990DA89}"/>
                    </a:ext>
                  </a:extLst>
                </p14:cNvPr>
                <p14:cNvContentPartPr/>
                <p14:nvPr/>
              </p14:nvContentPartPr>
              <p14:xfrm>
                <a:off x="6316440" y="3994680"/>
                <a:ext cx="1428840" cy="1815120"/>
              </p14:xfrm>
            </p:contentPart>
          </mc:Choice>
          <mc:Fallback xmlns="">
            <p:pic>
              <p:nvPicPr>
                <p:cNvPr id="54" name="Mürekkep 53">
                  <a:extLst>
                    <a:ext uri="{FF2B5EF4-FFF2-40B4-BE49-F238E27FC236}">
                      <a16:creationId xmlns:a16="http://schemas.microsoft.com/office/drawing/2014/main" id="{FE154CAD-D3AD-4F27-B68B-B2EF8990DA8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80440" y="3959033"/>
                  <a:ext cx="1500480" cy="188677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6" name="Mürekkep 55">
                <a:extLst>
                  <a:ext uri="{FF2B5EF4-FFF2-40B4-BE49-F238E27FC236}">
                    <a16:creationId xmlns:a16="http://schemas.microsoft.com/office/drawing/2014/main" id="{32D11E0C-0E66-41FF-AF9E-B18EEB0F3F2A}"/>
                  </a:ext>
                </a:extLst>
              </p14:cNvPr>
              <p14:cNvContentPartPr/>
              <p14:nvPr/>
            </p14:nvContentPartPr>
            <p14:xfrm>
              <a:off x="3516360" y="4065600"/>
              <a:ext cx="522000" cy="586080"/>
            </p14:xfrm>
          </p:contentPart>
        </mc:Choice>
        <mc:Fallback>
          <p:pic>
            <p:nvPicPr>
              <p:cNvPr id="56" name="Mürekkep 55">
                <a:extLst>
                  <a:ext uri="{FF2B5EF4-FFF2-40B4-BE49-F238E27FC236}">
                    <a16:creationId xmlns:a16="http://schemas.microsoft.com/office/drawing/2014/main" id="{32D11E0C-0E66-41FF-AF9E-B18EEB0F3F2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80385" y="4029600"/>
                <a:ext cx="593591" cy="6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7" name="Mürekkep 56">
                <a:extLst>
                  <a:ext uri="{FF2B5EF4-FFF2-40B4-BE49-F238E27FC236}">
                    <a16:creationId xmlns:a16="http://schemas.microsoft.com/office/drawing/2014/main" id="{AA1860DE-19DC-4F4D-B035-554A4D27CBC1}"/>
                  </a:ext>
                </a:extLst>
              </p14:cNvPr>
              <p14:cNvContentPartPr/>
              <p14:nvPr/>
            </p14:nvContentPartPr>
            <p14:xfrm>
              <a:off x="3528240" y="6013080"/>
              <a:ext cx="537840" cy="506160"/>
            </p14:xfrm>
          </p:contentPart>
        </mc:Choice>
        <mc:Fallback>
          <p:pic>
            <p:nvPicPr>
              <p:cNvPr id="57" name="Mürekkep 56">
                <a:extLst>
                  <a:ext uri="{FF2B5EF4-FFF2-40B4-BE49-F238E27FC236}">
                    <a16:creationId xmlns:a16="http://schemas.microsoft.com/office/drawing/2014/main" id="{AA1860DE-19DC-4F4D-B035-554A4D27CBC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92264" y="5977054"/>
                <a:ext cx="609432" cy="5778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123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0D04A68-B161-4139-ADE9-F460DDE9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Neighborhood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1EB985F7-A17C-4CDC-B2A5-D123F66B62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432560"/>
                <a:ext cx="8946541" cy="4815839"/>
              </a:xfrm>
            </p:spPr>
            <p:txBody>
              <a:bodyPr>
                <a:normAutofit/>
              </a:bodyPr>
              <a:lstStyle/>
              <a:p>
                <a:r>
                  <a:rPr lang="tr-TR" sz="2400"/>
                  <a:t>For each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tr-TR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2400"/>
                  <a:t> the set of all vertices that are connected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2400"/>
                  <a:t> are called the neighborhood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sz="240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2400"/>
                  <a:t>.</a:t>
                </a:r>
              </a:p>
              <a:p>
                <a:r>
                  <a:rPr lang="tr-TR" sz="2400"/>
                  <a:t>For graph1:</a:t>
                </a:r>
              </a:p>
              <a:p>
                <a:r>
                  <a:rPr lang="tr-TR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N(A) = {B,D}</a:t>
                </a:r>
              </a:p>
              <a:p>
                <a:r>
                  <a:rPr lang="tr-TR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N(B) = {A,C}</a:t>
                </a:r>
              </a:p>
              <a:p>
                <a:r>
                  <a:rPr lang="tr-TR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N(C) = {B,E}</a:t>
                </a:r>
              </a:p>
              <a:p>
                <a:r>
                  <a:rPr lang="tr-TR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N(D) = {A,E}</a:t>
                </a:r>
              </a:p>
              <a:p>
                <a:r>
                  <a:rPr lang="tr-TR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N(E) = {D,C}</a:t>
                </a:r>
              </a:p>
              <a:p>
                <a:r>
                  <a:rPr lang="tr-TR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N(F) = {}</a:t>
                </a:r>
                <a:endParaRPr lang="en-US" sz="2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1EB985F7-A17C-4CDC-B2A5-D123F66B62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432560"/>
                <a:ext cx="8946541" cy="4815839"/>
              </a:xfrm>
              <a:blipFill>
                <a:blip r:embed="rId2"/>
                <a:stretch>
                  <a:fillRect l="-545" t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D54BF86B-D442-4558-B6D8-F40263EBD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0" y="2841987"/>
            <a:ext cx="4075773" cy="3349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634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E186A51-B20E-4E1E-81AC-86FDD893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Neighborhood for Directed Graphs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D8F0E2E-D37F-4E3B-8AF8-349A91E12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259840"/>
                <a:ext cx="8946541" cy="4988559"/>
              </a:xfrm>
            </p:spPr>
            <p:txBody>
              <a:bodyPr>
                <a:normAutofit/>
              </a:bodyPr>
              <a:lstStyle/>
              <a:p>
                <a:r>
                  <a:rPr lang="tr-TR" sz="2800"/>
                  <a:t>Now we have to consider both incoming neighbors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sz="2800"/>
                  <a:t> and outgoing neighbors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acc>
                              <m:accPr>
                                <m:chr m:val="̇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sub>
                        </m:sSub>
                      </m:e>
                    </m:d>
                  </m:oMath>
                </a14:m>
                <a:r>
                  <a:rPr lang="tr-TR" sz="2800"/>
                  <a:t>.</a:t>
                </a:r>
              </a:p>
              <a:p>
                <a:r>
                  <a:rPr lang="tr-TR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tr-TR" sz="28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tr-TR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= {B,D} </a:t>
                </a:r>
                <a:r>
                  <a:rPr lang="tr-TR" sz="2800">
                    <a:cs typeface="Times New Roman" panose="02020603050405020304" pitchFamily="18" charset="0"/>
                  </a:rPr>
                  <a:t>and</a:t>
                </a:r>
                <a:r>
                  <a:rPr lang="tr-TR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tr-TR" sz="28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  <a:r>
                  <a:rPr lang="tr-TR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= {B}</a:t>
                </a:r>
              </a:p>
              <a:p>
                <a:r>
                  <a:rPr lang="tr-TR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tr-TR" sz="28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tr-TR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= {A} </a:t>
                </a:r>
                <a:r>
                  <a:rPr lang="tr-TR" sz="2800">
                    <a:cs typeface="Times New Roman" panose="02020603050405020304" pitchFamily="18" charset="0"/>
                  </a:rPr>
                  <a:t>and</a:t>
                </a:r>
                <a:r>
                  <a:rPr lang="tr-TR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tr-TR" sz="28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  <a:r>
                  <a:rPr lang="tr-TR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= {A,C}</a:t>
                </a:r>
              </a:p>
              <a:p>
                <a:r>
                  <a:rPr lang="tr-TR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tr-TR" sz="28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tr-TR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= {B,E} </a:t>
                </a:r>
                <a:r>
                  <a:rPr lang="tr-TR" sz="2800">
                    <a:cs typeface="Times New Roman" panose="02020603050405020304" pitchFamily="18" charset="0"/>
                  </a:rPr>
                  <a:t>and</a:t>
                </a:r>
                <a:r>
                  <a:rPr lang="tr-TR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tr-TR" sz="28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  <a:r>
                  <a:rPr lang="tr-TR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= {}</a:t>
                </a:r>
              </a:p>
              <a:p>
                <a:r>
                  <a:rPr lang="tr-TR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tr-TR" sz="28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tr-TR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= {E} </a:t>
                </a:r>
                <a:r>
                  <a:rPr lang="tr-TR" sz="2800">
                    <a:cs typeface="Times New Roman" panose="02020603050405020304" pitchFamily="18" charset="0"/>
                  </a:rPr>
                  <a:t>and</a:t>
                </a:r>
                <a:r>
                  <a:rPr lang="tr-TR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tr-TR" sz="28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  <a:r>
                  <a:rPr lang="tr-TR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= {A,E}</a:t>
                </a:r>
              </a:p>
              <a:p>
                <a:r>
                  <a:rPr lang="tr-TR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tr-TR" sz="28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tr-TR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(E) = {D} </a:t>
                </a:r>
                <a:r>
                  <a:rPr lang="tr-TR" sz="2800">
                    <a:cs typeface="Times New Roman" panose="02020603050405020304" pitchFamily="18" charset="0"/>
                  </a:rPr>
                  <a:t>and</a:t>
                </a:r>
                <a:r>
                  <a:rPr lang="tr-TR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tr-TR" sz="28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  <a:r>
                  <a:rPr lang="tr-TR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(E) = {D,C}</a:t>
                </a:r>
              </a:p>
              <a:p>
                <a:r>
                  <a:rPr lang="tr-TR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tr-TR" sz="28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tr-TR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(F) = {} </a:t>
                </a:r>
                <a:r>
                  <a:rPr lang="tr-TR" sz="2800">
                    <a:cs typeface="Times New Roman" panose="02020603050405020304" pitchFamily="18" charset="0"/>
                  </a:rPr>
                  <a:t>and</a:t>
                </a:r>
                <a:r>
                  <a:rPr lang="tr-TR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tr-TR" sz="28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  <a:r>
                  <a:rPr lang="tr-TR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(F) = {}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D8F0E2E-D37F-4E3B-8AF8-349A91E12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259840"/>
                <a:ext cx="8946541" cy="4988559"/>
              </a:xfrm>
              <a:blipFill>
                <a:blip r:embed="rId2"/>
                <a:stretch>
                  <a:fillRect l="-886" t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Mürekkep 3">
                <a:extLst>
                  <a:ext uri="{FF2B5EF4-FFF2-40B4-BE49-F238E27FC236}">
                    <a16:creationId xmlns:a16="http://schemas.microsoft.com/office/drawing/2014/main" id="{7D770747-7E2A-4911-A943-26619CDC54C6}"/>
                  </a:ext>
                </a:extLst>
              </p14:cNvPr>
              <p14:cNvContentPartPr/>
              <p14:nvPr/>
            </p14:nvContentPartPr>
            <p14:xfrm>
              <a:off x="4192080" y="2590680"/>
              <a:ext cx="6840" cy="3600"/>
            </p14:xfrm>
          </p:contentPart>
        </mc:Choice>
        <mc:Fallback xmlns="">
          <p:pic>
            <p:nvPicPr>
              <p:cNvPr id="4" name="Mürekkep 3">
                <a:extLst>
                  <a:ext uri="{FF2B5EF4-FFF2-40B4-BE49-F238E27FC236}">
                    <a16:creationId xmlns:a16="http://schemas.microsoft.com/office/drawing/2014/main" id="{7D770747-7E2A-4911-A943-26619CDC54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83080" y="2581680"/>
                <a:ext cx="2448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Mürekkep 4">
                <a:extLst>
                  <a:ext uri="{FF2B5EF4-FFF2-40B4-BE49-F238E27FC236}">
                    <a16:creationId xmlns:a16="http://schemas.microsoft.com/office/drawing/2014/main" id="{5F1D362F-E3E3-446B-893D-E7D6FAF2BF80}"/>
                  </a:ext>
                </a:extLst>
              </p14:cNvPr>
              <p14:cNvContentPartPr/>
              <p14:nvPr/>
            </p14:nvContentPartPr>
            <p14:xfrm>
              <a:off x="4173720" y="2571600"/>
              <a:ext cx="20520" cy="1800"/>
            </p14:xfrm>
          </p:contentPart>
        </mc:Choice>
        <mc:Fallback xmlns="">
          <p:pic>
            <p:nvPicPr>
              <p:cNvPr id="5" name="Mürekkep 4">
                <a:extLst>
                  <a:ext uri="{FF2B5EF4-FFF2-40B4-BE49-F238E27FC236}">
                    <a16:creationId xmlns:a16="http://schemas.microsoft.com/office/drawing/2014/main" id="{5F1D362F-E3E3-446B-893D-E7D6FAF2BF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64720" y="2562960"/>
                <a:ext cx="38160" cy="194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İçerik Yer Tutucusu 7">
            <a:extLst>
              <a:ext uri="{FF2B5EF4-FFF2-40B4-BE49-F238E27FC236}">
                <a16:creationId xmlns:a16="http://schemas.microsoft.com/office/drawing/2014/main" id="{D85F0764-72C7-436A-8077-0C8D824B9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359" y="2715542"/>
            <a:ext cx="3954463" cy="32429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751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1244EDE-0FD3-467E-B9E3-21CD8524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Example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29060E0-B981-4018-AF64-6F4E0D5B4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3777" y="1681199"/>
            <a:ext cx="5935663" cy="4195763"/>
          </a:xfrm>
        </p:spPr>
        <p:txBody>
          <a:bodyPr>
            <a:noAutofit/>
          </a:bodyPr>
          <a:lstStyle/>
          <a:p>
            <a:r>
              <a:rPr lang="tr-TR" sz="2800"/>
              <a:t>Paths between A and E:</a:t>
            </a:r>
          </a:p>
          <a:p>
            <a:r>
              <a:rPr lang="tr-TR" sz="2800"/>
              <a:t>ABE,ADE,ABCE,ADBE,ABDE,</a:t>
            </a:r>
          </a:p>
          <a:p>
            <a:pPr marL="0" indent="0">
              <a:buNone/>
            </a:pPr>
            <a:r>
              <a:rPr lang="tr-TR" sz="2800"/>
              <a:t>ADBCE</a:t>
            </a:r>
          </a:p>
          <a:p>
            <a:r>
              <a:rPr lang="tr-TR" sz="2800"/>
              <a:t>Shortest Paths:</a:t>
            </a:r>
          </a:p>
          <a:p>
            <a:r>
              <a:rPr lang="tr-TR" sz="2800"/>
              <a:t>ABE,ADE</a:t>
            </a:r>
          </a:p>
          <a:p>
            <a:r>
              <a:rPr lang="tr-TR" sz="2800"/>
              <a:t>All edges are taken as having length 1 in unweighted graphs.</a:t>
            </a:r>
            <a:endParaRPr lang="en-US" sz="280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379C7483-97D4-4E9E-B64B-B073165917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395" y="2725875"/>
            <a:ext cx="4395788" cy="23320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6125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DB8D952-1BA3-4750-9028-A15F0663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Undirected Graphs:</a:t>
            </a:r>
            <a:br>
              <a:rPr lang="tr-TR"/>
            </a:br>
            <a:r>
              <a:rPr lang="tr-TR"/>
              <a:t>Connected vs. Disconnected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90CE63-37A3-4142-9C79-6B3936646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Connected Graph: There is a path from every node to every other node.</a:t>
            </a:r>
          </a:p>
          <a:p>
            <a:r>
              <a:rPr lang="tr-TR"/>
              <a:t>Disconnected Graph: Some nodes can’t be reached from all other nodes.</a:t>
            </a:r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E92BD84-BF4B-4C1F-B400-FADDEDC91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556" y="3712360"/>
            <a:ext cx="2619048" cy="24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1483011-0379-4BBB-938D-7C6E9753A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396" y="3712360"/>
            <a:ext cx="2619048" cy="24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9004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44E5162-93BA-4826-AF58-7DBC0C88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Directed Graphs:</a:t>
            </a:r>
            <a:br>
              <a:rPr lang="tr-TR"/>
            </a:br>
            <a:r>
              <a:rPr lang="tr-TR" sz="2400"/>
              <a:t>Disconnected, Weakly Connected, Strongly Connected</a:t>
            </a:r>
            <a:endParaRPr lang="en-US" sz="24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ED63B1-F38C-49FD-8CC2-331D15F32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If a path from any node to any other node may be found considering the directions, this is a </a:t>
            </a:r>
            <a:r>
              <a:rPr lang="tr-TR" u="sng"/>
              <a:t>strongly connected</a:t>
            </a:r>
            <a:r>
              <a:rPr lang="tr-TR"/>
              <a:t> graph.</a:t>
            </a:r>
          </a:p>
          <a:p>
            <a:r>
              <a:rPr lang="tr-TR"/>
              <a:t>If a path from any node to any other node may be found only if we ignore the directions, this is a </a:t>
            </a:r>
            <a:r>
              <a:rPr lang="tr-TR" u="sng"/>
              <a:t>weakly connected</a:t>
            </a:r>
            <a:r>
              <a:rPr lang="tr-TR"/>
              <a:t> graph.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2189946-0E6A-4B59-BAC2-85353F1C2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10" y="3673628"/>
            <a:ext cx="3447619" cy="24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7347CB0-F330-4CE8-9795-824820B3E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78708"/>
            <a:ext cx="3400000" cy="24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9222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A7D2F4F4-7416-492D-87F4-C2D9653F1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50" y="463068"/>
            <a:ext cx="3447619" cy="24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6B72D5D3-067F-4CA9-BCAE-961021CB1E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609" y="493548"/>
            <a:ext cx="3400000" cy="24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11" name="Tablo 10">
            <a:extLst>
              <a:ext uri="{FF2B5EF4-FFF2-40B4-BE49-F238E27FC236}">
                <a16:creationId xmlns:a16="http://schemas.microsoft.com/office/drawing/2014/main" id="{C67805F9-73AC-4C8D-B2AD-664A337AF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44399"/>
              </p:ext>
            </p:extLst>
          </p:nvPr>
        </p:nvGraphicFramePr>
        <p:xfrm>
          <a:off x="877150" y="3642360"/>
          <a:ext cx="3814391" cy="2560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913">
                  <a:extLst>
                    <a:ext uri="{9D8B030D-6E8A-4147-A177-3AD203B41FA5}">
                      <a16:colId xmlns:a16="http://schemas.microsoft.com/office/drawing/2014/main" val="2116614974"/>
                    </a:ext>
                  </a:extLst>
                </a:gridCol>
                <a:gridCol w="544913">
                  <a:extLst>
                    <a:ext uri="{9D8B030D-6E8A-4147-A177-3AD203B41FA5}">
                      <a16:colId xmlns:a16="http://schemas.microsoft.com/office/drawing/2014/main" val="2025659019"/>
                    </a:ext>
                  </a:extLst>
                </a:gridCol>
                <a:gridCol w="544913">
                  <a:extLst>
                    <a:ext uri="{9D8B030D-6E8A-4147-A177-3AD203B41FA5}">
                      <a16:colId xmlns:a16="http://schemas.microsoft.com/office/drawing/2014/main" val="3384075083"/>
                    </a:ext>
                  </a:extLst>
                </a:gridCol>
                <a:gridCol w="544913">
                  <a:extLst>
                    <a:ext uri="{9D8B030D-6E8A-4147-A177-3AD203B41FA5}">
                      <a16:colId xmlns:a16="http://schemas.microsoft.com/office/drawing/2014/main" val="2792241661"/>
                    </a:ext>
                  </a:extLst>
                </a:gridCol>
                <a:gridCol w="544913">
                  <a:extLst>
                    <a:ext uri="{9D8B030D-6E8A-4147-A177-3AD203B41FA5}">
                      <a16:colId xmlns:a16="http://schemas.microsoft.com/office/drawing/2014/main" val="2064374978"/>
                    </a:ext>
                  </a:extLst>
                </a:gridCol>
                <a:gridCol w="544913">
                  <a:extLst>
                    <a:ext uri="{9D8B030D-6E8A-4147-A177-3AD203B41FA5}">
                      <a16:colId xmlns:a16="http://schemas.microsoft.com/office/drawing/2014/main" val="2632786727"/>
                    </a:ext>
                  </a:extLst>
                </a:gridCol>
                <a:gridCol w="544913">
                  <a:extLst>
                    <a:ext uri="{9D8B030D-6E8A-4147-A177-3AD203B41FA5}">
                      <a16:colId xmlns:a16="http://schemas.microsoft.com/office/drawing/2014/main" val="653921007"/>
                    </a:ext>
                  </a:extLst>
                </a:gridCol>
              </a:tblGrid>
              <a:tr h="26174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F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18739"/>
                  </a:ext>
                </a:extLst>
              </a:tr>
              <a:tr h="261741"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0247"/>
                  </a:ext>
                </a:extLst>
              </a:tr>
              <a:tr h="261741"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724717"/>
                  </a:ext>
                </a:extLst>
              </a:tr>
              <a:tr h="261741"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035041"/>
                  </a:ext>
                </a:extLst>
              </a:tr>
              <a:tr h="261741"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D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714848"/>
                  </a:ext>
                </a:extLst>
              </a:tr>
              <a:tr h="261741"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E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84898"/>
                  </a:ext>
                </a:extLst>
              </a:tr>
              <a:tr h="261741"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F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68914"/>
                  </a:ext>
                </a:extLst>
              </a:tr>
            </a:tbl>
          </a:graphicData>
        </a:graphic>
      </p:graphicFrame>
      <p:graphicFrame>
        <p:nvGraphicFramePr>
          <p:cNvPr id="12" name="Tablo 11">
            <a:extLst>
              <a:ext uri="{FF2B5EF4-FFF2-40B4-BE49-F238E27FC236}">
                <a16:creationId xmlns:a16="http://schemas.microsoft.com/office/drawing/2014/main" id="{3A0E8668-C4C1-4A14-BEBE-E250CD851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034764"/>
              </p:ext>
            </p:extLst>
          </p:nvPr>
        </p:nvGraphicFramePr>
        <p:xfrm>
          <a:off x="6345609" y="4008120"/>
          <a:ext cx="3269478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913">
                  <a:extLst>
                    <a:ext uri="{9D8B030D-6E8A-4147-A177-3AD203B41FA5}">
                      <a16:colId xmlns:a16="http://schemas.microsoft.com/office/drawing/2014/main" val="2116614974"/>
                    </a:ext>
                  </a:extLst>
                </a:gridCol>
                <a:gridCol w="544913">
                  <a:extLst>
                    <a:ext uri="{9D8B030D-6E8A-4147-A177-3AD203B41FA5}">
                      <a16:colId xmlns:a16="http://schemas.microsoft.com/office/drawing/2014/main" val="2025659019"/>
                    </a:ext>
                  </a:extLst>
                </a:gridCol>
                <a:gridCol w="544913">
                  <a:extLst>
                    <a:ext uri="{9D8B030D-6E8A-4147-A177-3AD203B41FA5}">
                      <a16:colId xmlns:a16="http://schemas.microsoft.com/office/drawing/2014/main" val="3384075083"/>
                    </a:ext>
                  </a:extLst>
                </a:gridCol>
                <a:gridCol w="544913">
                  <a:extLst>
                    <a:ext uri="{9D8B030D-6E8A-4147-A177-3AD203B41FA5}">
                      <a16:colId xmlns:a16="http://schemas.microsoft.com/office/drawing/2014/main" val="2792241661"/>
                    </a:ext>
                  </a:extLst>
                </a:gridCol>
                <a:gridCol w="544913">
                  <a:extLst>
                    <a:ext uri="{9D8B030D-6E8A-4147-A177-3AD203B41FA5}">
                      <a16:colId xmlns:a16="http://schemas.microsoft.com/office/drawing/2014/main" val="2064374978"/>
                    </a:ext>
                  </a:extLst>
                </a:gridCol>
                <a:gridCol w="544913">
                  <a:extLst>
                    <a:ext uri="{9D8B030D-6E8A-4147-A177-3AD203B41FA5}">
                      <a16:colId xmlns:a16="http://schemas.microsoft.com/office/drawing/2014/main" val="2632786727"/>
                    </a:ext>
                  </a:extLst>
                </a:gridCol>
              </a:tblGrid>
              <a:tr h="26174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18739"/>
                  </a:ext>
                </a:extLst>
              </a:tr>
              <a:tr h="261741"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0247"/>
                  </a:ext>
                </a:extLst>
              </a:tr>
              <a:tr h="261741"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</a:t>
                      </a:r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</a:t>
                      </a:r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724717"/>
                  </a:ext>
                </a:extLst>
              </a:tr>
              <a:tr h="261741"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</a:t>
                      </a:r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</a:t>
                      </a:r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035041"/>
                  </a:ext>
                </a:extLst>
              </a:tr>
              <a:tr h="261741"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D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</a:t>
                      </a:r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</a:t>
                      </a:r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714848"/>
                  </a:ext>
                </a:extLst>
              </a:tr>
              <a:tr h="261741"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E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8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0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>
            <a:extLst>
              <a:ext uri="{FF2B5EF4-FFF2-40B4-BE49-F238E27FC236}">
                <a16:creationId xmlns:a16="http://schemas.microsoft.com/office/drawing/2014/main" id="{2E91B9DE-1FC5-46A2-A3DF-F42E62F6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Connected Components</a:t>
            </a:r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61A78D5-F43C-4BB4-B0FF-36018CCBD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76" y="2371240"/>
            <a:ext cx="2619048" cy="24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Mürekkep 2">
                <a:extLst>
                  <a:ext uri="{FF2B5EF4-FFF2-40B4-BE49-F238E27FC236}">
                    <a16:creationId xmlns:a16="http://schemas.microsoft.com/office/drawing/2014/main" id="{CE9EBB47-BC17-4B39-82AE-5E007E5F72B2}"/>
                  </a:ext>
                </a:extLst>
              </p14:cNvPr>
              <p14:cNvContentPartPr/>
              <p14:nvPr/>
            </p14:nvContentPartPr>
            <p14:xfrm>
              <a:off x="4414560" y="1932480"/>
              <a:ext cx="3621240" cy="3124440"/>
            </p14:xfrm>
          </p:contentPart>
        </mc:Choice>
        <mc:Fallback xmlns="">
          <p:pic>
            <p:nvPicPr>
              <p:cNvPr id="3" name="Mürekkep 2">
                <a:extLst>
                  <a:ext uri="{FF2B5EF4-FFF2-40B4-BE49-F238E27FC236}">
                    <a16:creationId xmlns:a16="http://schemas.microsoft.com/office/drawing/2014/main" id="{CE9EBB47-BC17-4B39-82AE-5E007E5F72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8920" y="1896840"/>
                <a:ext cx="3692880" cy="31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Mürekkep 8">
                <a:extLst>
                  <a:ext uri="{FF2B5EF4-FFF2-40B4-BE49-F238E27FC236}">
                    <a16:creationId xmlns:a16="http://schemas.microsoft.com/office/drawing/2014/main" id="{C20FA996-B6FA-4AFC-8756-2029A3EB022C}"/>
                  </a:ext>
                </a:extLst>
              </p14:cNvPr>
              <p14:cNvContentPartPr/>
              <p14:nvPr/>
            </p14:nvContentPartPr>
            <p14:xfrm>
              <a:off x="4310520" y="3823920"/>
              <a:ext cx="1470960" cy="1145520"/>
            </p14:xfrm>
          </p:contentPart>
        </mc:Choice>
        <mc:Fallback xmlns="">
          <p:pic>
            <p:nvPicPr>
              <p:cNvPr id="9" name="Mürekkep 8">
                <a:extLst>
                  <a:ext uri="{FF2B5EF4-FFF2-40B4-BE49-F238E27FC236}">
                    <a16:creationId xmlns:a16="http://schemas.microsoft.com/office/drawing/2014/main" id="{C20FA996-B6FA-4AFC-8756-2029A3EB02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4520" y="3788280"/>
                <a:ext cx="1542600" cy="12171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Açıklama Balonu: Çizgi 12">
            <a:extLst>
              <a:ext uri="{FF2B5EF4-FFF2-40B4-BE49-F238E27FC236}">
                <a16:creationId xmlns:a16="http://schemas.microsoft.com/office/drawing/2014/main" id="{13399E9A-2196-4588-B363-F1BB9FF22816}"/>
              </a:ext>
            </a:extLst>
          </p:cNvPr>
          <p:cNvSpPr/>
          <p:nvPr/>
        </p:nvSpPr>
        <p:spPr>
          <a:xfrm>
            <a:off x="1828374" y="4969440"/>
            <a:ext cx="2115829" cy="1435842"/>
          </a:xfrm>
          <a:prstGeom prst="borderCallout1">
            <a:avLst>
              <a:gd name="adj1" fmla="val 48162"/>
              <a:gd name="adj2" fmla="val 98538"/>
              <a:gd name="adj3" fmla="val -11753"/>
              <a:gd name="adj4" fmla="val 12809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Connected Component,</a:t>
            </a:r>
          </a:p>
          <a:p>
            <a:pPr algn="ctr"/>
            <a:r>
              <a:rPr lang="tr-TR" sz="20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Also </a:t>
            </a:r>
            <a:r>
              <a:rPr lang="tr-TR" sz="2000" b="1" u="sng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Singleton</a:t>
            </a:r>
            <a:endParaRPr lang="en-US" sz="2000" b="1" u="sng">
              <a:solidFill>
                <a:schemeClr val="tx1"/>
              </a:solidFill>
            </a:endParaRPr>
          </a:p>
        </p:txBody>
      </p:sp>
      <p:sp>
        <p:nvSpPr>
          <p:cNvPr id="14" name="Açıklama Balonu: Çizgi 13">
            <a:extLst>
              <a:ext uri="{FF2B5EF4-FFF2-40B4-BE49-F238E27FC236}">
                <a16:creationId xmlns:a16="http://schemas.microsoft.com/office/drawing/2014/main" id="{F8F2ACC8-6D50-4352-B3AF-E1AB7063B099}"/>
              </a:ext>
            </a:extLst>
          </p:cNvPr>
          <p:cNvSpPr/>
          <p:nvPr/>
        </p:nvSpPr>
        <p:spPr>
          <a:xfrm>
            <a:off x="8722768" y="1620855"/>
            <a:ext cx="2115829" cy="742481"/>
          </a:xfrm>
          <a:prstGeom prst="borderCallout1">
            <a:avLst>
              <a:gd name="adj1" fmla="val 48162"/>
              <a:gd name="adj2" fmla="val -1442"/>
              <a:gd name="adj3" fmla="val 100373"/>
              <a:gd name="adj4" fmla="val -4477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Connected Component</a:t>
            </a:r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41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EDFF4EF-A7C6-4077-83E6-1F9CDDFC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 Basic Graph:                   Graph1</a:t>
            </a:r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990A3A3-D582-49D5-95DA-814D5423A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970" y="2134133"/>
            <a:ext cx="4544059" cy="3734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Açıklama Balonu: Bükülü Çizgi 5">
            <a:extLst>
              <a:ext uri="{FF2B5EF4-FFF2-40B4-BE49-F238E27FC236}">
                <a16:creationId xmlns:a16="http://schemas.microsoft.com/office/drawing/2014/main" id="{1D690E3D-FC2C-481A-BDAA-386D1CCDA23E}"/>
              </a:ext>
            </a:extLst>
          </p:cNvPr>
          <p:cNvSpPr/>
          <p:nvPr/>
        </p:nvSpPr>
        <p:spPr>
          <a:xfrm flipH="1">
            <a:off x="292047" y="1726249"/>
            <a:ext cx="1849119" cy="128111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0108"/>
              <a:gd name="adj6" fmla="val -67577"/>
            </a:avLst>
          </a:pr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>
                <a:solidFill>
                  <a:schemeClr val="tx1"/>
                </a:solidFill>
              </a:rPr>
              <a:t>Node</a:t>
            </a:r>
          </a:p>
          <a:p>
            <a:pPr algn="ctr"/>
            <a:r>
              <a:rPr lang="tr-TR" sz="2800">
                <a:solidFill>
                  <a:schemeClr val="tx1"/>
                </a:solidFill>
              </a:rPr>
              <a:t>(Vertex)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çıklama Balonu: Bükülü Çizgi 6">
            <a:extLst>
              <a:ext uri="{FF2B5EF4-FFF2-40B4-BE49-F238E27FC236}">
                <a16:creationId xmlns:a16="http://schemas.microsoft.com/office/drawing/2014/main" id="{41C19410-7548-49AB-BF81-D2167FB59109}"/>
              </a:ext>
            </a:extLst>
          </p:cNvPr>
          <p:cNvSpPr/>
          <p:nvPr/>
        </p:nvSpPr>
        <p:spPr>
          <a:xfrm flipH="1">
            <a:off x="5408135" y="984569"/>
            <a:ext cx="1375729" cy="600391"/>
          </a:xfrm>
          <a:prstGeom prst="borderCallout2">
            <a:avLst>
              <a:gd name="adj1" fmla="val 110130"/>
              <a:gd name="adj2" fmla="val 51486"/>
              <a:gd name="adj3" fmla="val 154128"/>
              <a:gd name="adj4" fmla="val 52015"/>
              <a:gd name="adj5" fmla="val 281724"/>
              <a:gd name="adj6" fmla="val 21277"/>
            </a:avLst>
          </a:pr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>
                <a:solidFill>
                  <a:schemeClr val="tx1"/>
                </a:solidFill>
              </a:rPr>
              <a:t>Edge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0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E902C0F-8856-4822-99B3-CB26A1E7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Bridge and Hub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9FE14C-9C0E-4EB5-8E5D-F6F80BF7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/>
              <a:t>An edge that would separate the graph into connected components if removed is called a </a:t>
            </a:r>
            <a:r>
              <a:rPr lang="tr-TR" sz="2400" u="sng"/>
              <a:t>bridge</a:t>
            </a:r>
            <a:r>
              <a:rPr lang="tr-TR" sz="2400"/>
              <a:t>.</a:t>
            </a:r>
          </a:p>
          <a:p>
            <a:r>
              <a:rPr lang="tr-TR" sz="2400"/>
              <a:t>The node with most connections is called a </a:t>
            </a:r>
            <a:r>
              <a:rPr lang="tr-TR" sz="2400" u="sng"/>
              <a:t>hub</a:t>
            </a:r>
            <a:r>
              <a:rPr lang="tr-TR" sz="2400"/>
              <a:t>.</a:t>
            </a:r>
            <a:endParaRPr lang="en-US" sz="240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21057F9-D849-4083-A2ED-D92767F0B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772" y="3511068"/>
            <a:ext cx="3447619" cy="24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Mürekkep 5">
                <a:extLst>
                  <a:ext uri="{FF2B5EF4-FFF2-40B4-BE49-F238E27FC236}">
                    <a16:creationId xmlns:a16="http://schemas.microsoft.com/office/drawing/2014/main" id="{5AD1DC83-2083-45F2-B9D6-01160FF720D4}"/>
                  </a:ext>
                </a:extLst>
              </p14:cNvPr>
              <p14:cNvContentPartPr/>
              <p14:nvPr/>
            </p14:nvContentPartPr>
            <p14:xfrm>
              <a:off x="4114680" y="4396680"/>
              <a:ext cx="296640" cy="711000"/>
            </p14:xfrm>
          </p:contentPart>
        </mc:Choice>
        <mc:Fallback xmlns="">
          <p:pic>
            <p:nvPicPr>
              <p:cNvPr id="6" name="Mürekkep 5">
                <a:extLst>
                  <a:ext uri="{FF2B5EF4-FFF2-40B4-BE49-F238E27FC236}">
                    <a16:creationId xmlns:a16="http://schemas.microsoft.com/office/drawing/2014/main" id="{5AD1DC83-2083-45F2-B9D6-01160FF720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8680" y="4361040"/>
                <a:ext cx="368280" cy="7826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Açıklama Balonu: Çizgi 12">
            <a:extLst>
              <a:ext uri="{FF2B5EF4-FFF2-40B4-BE49-F238E27FC236}">
                <a16:creationId xmlns:a16="http://schemas.microsoft.com/office/drawing/2014/main" id="{C10CA3AB-9018-4603-A41D-33F2E2EC54C3}"/>
              </a:ext>
            </a:extLst>
          </p:cNvPr>
          <p:cNvSpPr/>
          <p:nvPr/>
        </p:nvSpPr>
        <p:spPr>
          <a:xfrm>
            <a:off x="733347" y="4218152"/>
            <a:ext cx="1125933" cy="475768"/>
          </a:xfrm>
          <a:prstGeom prst="borderCallout1">
            <a:avLst>
              <a:gd name="adj1" fmla="val 48647"/>
              <a:gd name="adj2" fmla="val 99262"/>
              <a:gd name="adj3" fmla="val 96216"/>
              <a:gd name="adj4" fmla="val 29792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>
                <a:solidFill>
                  <a:schemeClr val="tx1"/>
                </a:solidFill>
              </a:rPr>
              <a:t>Bridge 1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" name="Açıklama Balonu: Çizgi 14">
            <a:extLst>
              <a:ext uri="{FF2B5EF4-FFF2-40B4-BE49-F238E27FC236}">
                <a16:creationId xmlns:a16="http://schemas.microsoft.com/office/drawing/2014/main" id="{B14EBB8A-890D-4AA9-ACB8-CB1454C1027E}"/>
              </a:ext>
            </a:extLst>
          </p:cNvPr>
          <p:cNvSpPr/>
          <p:nvPr/>
        </p:nvSpPr>
        <p:spPr>
          <a:xfrm>
            <a:off x="3647440" y="6202896"/>
            <a:ext cx="1300480" cy="475768"/>
          </a:xfrm>
          <a:prstGeom prst="borderCallout1">
            <a:avLst>
              <a:gd name="adj1" fmla="val -13283"/>
              <a:gd name="adj2" fmla="val 80856"/>
              <a:gd name="adj3" fmla="val -442729"/>
              <a:gd name="adj4" fmla="val 9842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>
                <a:solidFill>
                  <a:schemeClr val="tx1"/>
                </a:solidFill>
              </a:rPr>
              <a:t>Bridge 2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6" name="Açıklama Balonu: Çizgi 15">
            <a:extLst>
              <a:ext uri="{FF2B5EF4-FFF2-40B4-BE49-F238E27FC236}">
                <a16:creationId xmlns:a16="http://schemas.microsoft.com/office/drawing/2014/main" id="{72857E0C-251E-4EE1-B42A-3A99BBD77882}"/>
              </a:ext>
            </a:extLst>
          </p:cNvPr>
          <p:cNvSpPr/>
          <p:nvPr/>
        </p:nvSpPr>
        <p:spPr>
          <a:xfrm>
            <a:off x="7621978" y="4555552"/>
            <a:ext cx="1125933" cy="475768"/>
          </a:xfrm>
          <a:prstGeom prst="borderCallout1">
            <a:avLst>
              <a:gd name="adj1" fmla="val 48647"/>
              <a:gd name="adj2" fmla="val -2705"/>
              <a:gd name="adj3" fmla="val 35029"/>
              <a:gd name="adj4" fmla="val -17001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>
                <a:solidFill>
                  <a:schemeClr val="tx1"/>
                </a:solidFill>
              </a:rPr>
              <a:t>Bridge 3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7" name="Açıklama Balonu: Çizgi 16">
            <a:extLst>
              <a:ext uri="{FF2B5EF4-FFF2-40B4-BE49-F238E27FC236}">
                <a16:creationId xmlns:a16="http://schemas.microsoft.com/office/drawing/2014/main" id="{1EC773DC-A6D4-4FFB-8EFB-C288F363057E}"/>
              </a:ext>
            </a:extLst>
          </p:cNvPr>
          <p:cNvSpPr/>
          <p:nvPr/>
        </p:nvSpPr>
        <p:spPr>
          <a:xfrm>
            <a:off x="7549188" y="3649519"/>
            <a:ext cx="1125933" cy="475768"/>
          </a:xfrm>
          <a:prstGeom prst="borderCallout1">
            <a:avLst>
              <a:gd name="adj1" fmla="val 45027"/>
              <a:gd name="adj2" fmla="val -3215"/>
              <a:gd name="adj3" fmla="val 44778"/>
              <a:gd name="adj4" fmla="val -131800"/>
            </a:avLst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>
                <a:solidFill>
                  <a:schemeClr val="tx1"/>
                </a:solidFill>
              </a:rPr>
              <a:t>Hub</a:t>
            </a:r>
            <a:endParaRPr lang="en-US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Mürekkep 18">
                <a:extLst>
                  <a:ext uri="{FF2B5EF4-FFF2-40B4-BE49-F238E27FC236}">
                    <a16:creationId xmlns:a16="http://schemas.microsoft.com/office/drawing/2014/main" id="{47303E7A-A715-47EC-B93C-9F60AB29DA21}"/>
                  </a:ext>
                </a:extLst>
              </p14:cNvPr>
              <p14:cNvContentPartPr/>
              <p14:nvPr/>
            </p14:nvContentPartPr>
            <p14:xfrm>
              <a:off x="4699304" y="3876313"/>
              <a:ext cx="472680" cy="191880"/>
            </p14:xfrm>
          </p:contentPart>
        </mc:Choice>
        <mc:Fallback xmlns="">
          <p:pic>
            <p:nvPicPr>
              <p:cNvPr id="19" name="Mürekkep 18">
                <a:extLst>
                  <a:ext uri="{FF2B5EF4-FFF2-40B4-BE49-F238E27FC236}">
                    <a16:creationId xmlns:a16="http://schemas.microsoft.com/office/drawing/2014/main" id="{47303E7A-A715-47EC-B93C-9F60AB29DA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63304" y="3840313"/>
                <a:ext cx="5443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Mürekkep 19">
                <a:extLst>
                  <a:ext uri="{FF2B5EF4-FFF2-40B4-BE49-F238E27FC236}">
                    <a16:creationId xmlns:a16="http://schemas.microsoft.com/office/drawing/2014/main" id="{A41593D4-AF04-4590-895C-314E48C89EE2}"/>
                  </a:ext>
                </a:extLst>
              </p14:cNvPr>
              <p14:cNvContentPartPr/>
              <p14:nvPr/>
            </p14:nvContentPartPr>
            <p14:xfrm>
              <a:off x="5509664" y="4438273"/>
              <a:ext cx="184320" cy="619200"/>
            </p14:xfrm>
          </p:contentPart>
        </mc:Choice>
        <mc:Fallback xmlns="">
          <p:pic>
            <p:nvPicPr>
              <p:cNvPr id="20" name="Mürekkep 19">
                <a:extLst>
                  <a:ext uri="{FF2B5EF4-FFF2-40B4-BE49-F238E27FC236}">
                    <a16:creationId xmlns:a16="http://schemas.microsoft.com/office/drawing/2014/main" id="{A41593D4-AF04-4590-895C-314E48C89E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73664" y="4402273"/>
                <a:ext cx="25596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Mürekkep 21">
                <a:extLst>
                  <a:ext uri="{FF2B5EF4-FFF2-40B4-BE49-F238E27FC236}">
                    <a16:creationId xmlns:a16="http://schemas.microsoft.com/office/drawing/2014/main" id="{FE4E3EE9-1E4A-4FEC-8911-D88511217DC5}"/>
                  </a:ext>
                </a:extLst>
              </p14:cNvPr>
              <p14:cNvContentPartPr/>
              <p14:nvPr/>
            </p14:nvContentPartPr>
            <p14:xfrm>
              <a:off x="5110424" y="3474193"/>
              <a:ext cx="952200" cy="1000800"/>
            </p14:xfrm>
          </p:contentPart>
        </mc:Choice>
        <mc:Fallback xmlns="">
          <p:pic>
            <p:nvPicPr>
              <p:cNvPr id="22" name="Mürekkep 21">
                <a:extLst>
                  <a:ext uri="{FF2B5EF4-FFF2-40B4-BE49-F238E27FC236}">
                    <a16:creationId xmlns:a16="http://schemas.microsoft.com/office/drawing/2014/main" id="{FE4E3EE9-1E4A-4FEC-8911-D88511217DC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74784" y="3438553"/>
                <a:ext cx="1023840" cy="107244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Grafik 23" descr="Ağ">
            <a:extLst>
              <a:ext uri="{FF2B5EF4-FFF2-40B4-BE49-F238E27FC236}">
                <a16:creationId xmlns:a16="http://schemas.microsoft.com/office/drawing/2014/main" id="{C56B80A6-1D8F-4926-96F7-D4745E3F7C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75121" y="2635284"/>
            <a:ext cx="914400" cy="914400"/>
          </a:xfrm>
          <a:prstGeom prst="rect">
            <a:avLst/>
          </a:prstGeom>
        </p:spPr>
      </p:pic>
      <p:pic>
        <p:nvPicPr>
          <p:cNvPr id="1026" name="Picture 2" descr="Image result for gettysburg old map">
            <a:extLst>
              <a:ext uri="{FF2B5EF4-FFF2-40B4-BE49-F238E27FC236}">
                <a16:creationId xmlns:a16="http://schemas.microsoft.com/office/drawing/2014/main" id="{A8970147-DC27-4E65-AB10-42178F16F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689" y="1332077"/>
            <a:ext cx="2012093" cy="367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2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3" grpId="0" animBg="1"/>
      <p:bldP spid="15" grpId="0" animBg="1"/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>
            <a:extLst>
              <a:ext uri="{FF2B5EF4-FFF2-40B4-BE49-F238E27FC236}">
                <a16:creationId xmlns:a16="http://schemas.microsoft.com/office/drawing/2014/main" id="{5E180889-0C4E-4DD3-BF4F-16871BB1F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Graph Representation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8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21AFCCC-EACD-4646-BA8F-2411BF4D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Adjacency Matrix</a:t>
            </a:r>
            <a:endParaRPr lang="en-US"/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DF510386-E5C9-40A0-B215-401585FE6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741" y="1970696"/>
            <a:ext cx="4544059" cy="3734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2608847F-F452-48C8-9CB5-1B3EAA282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09175"/>
              </p:ext>
            </p:extLst>
          </p:nvPr>
        </p:nvGraphicFramePr>
        <p:xfrm>
          <a:off x="568960" y="1590198"/>
          <a:ext cx="5902960" cy="3337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160449231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3425123606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3401035828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672653911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341205601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2045913468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484243214"/>
                    </a:ext>
                  </a:extLst>
                </a:gridCol>
              </a:tblGrid>
              <a:tr h="476772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/>
                        <a:t>A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/>
                        <a:t>B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/>
                        <a:t>C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/>
                        <a:t>D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/>
                        <a:t>E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/>
                        <a:t>F</a:t>
                      </a:r>
                      <a:endParaRPr 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175406"/>
                  </a:ext>
                </a:extLst>
              </a:tr>
              <a:tr h="476772">
                <a:tc>
                  <a:txBody>
                    <a:bodyPr/>
                    <a:lstStyle/>
                    <a:p>
                      <a:pPr algn="ctr"/>
                      <a:r>
                        <a:rPr lang="tr-TR" sz="2000" b="1"/>
                        <a:t>A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1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1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949306"/>
                  </a:ext>
                </a:extLst>
              </a:tr>
              <a:tr h="476772">
                <a:tc>
                  <a:txBody>
                    <a:bodyPr/>
                    <a:lstStyle/>
                    <a:p>
                      <a:pPr algn="ctr"/>
                      <a:r>
                        <a:rPr lang="tr-TR" sz="2000" b="1"/>
                        <a:t>B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1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1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468942"/>
                  </a:ext>
                </a:extLst>
              </a:tr>
              <a:tr h="476772">
                <a:tc>
                  <a:txBody>
                    <a:bodyPr/>
                    <a:lstStyle/>
                    <a:p>
                      <a:pPr algn="ctr"/>
                      <a:r>
                        <a:rPr lang="tr-TR" sz="2000" b="1"/>
                        <a:t>C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1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1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078771"/>
                  </a:ext>
                </a:extLst>
              </a:tr>
              <a:tr h="476772">
                <a:tc>
                  <a:txBody>
                    <a:bodyPr/>
                    <a:lstStyle/>
                    <a:p>
                      <a:pPr algn="ctr"/>
                      <a:r>
                        <a:rPr lang="tr-TR" sz="2000" b="1"/>
                        <a:t>D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1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1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227820"/>
                  </a:ext>
                </a:extLst>
              </a:tr>
              <a:tr h="476772">
                <a:tc>
                  <a:txBody>
                    <a:bodyPr/>
                    <a:lstStyle/>
                    <a:p>
                      <a:pPr algn="ctr"/>
                      <a:r>
                        <a:rPr lang="tr-TR" sz="2000" b="1"/>
                        <a:t>E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1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1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39736"/>
                  </a:ext>
                </a:extLst>
              </a:tr>
              <a:tr h="476772">
                <a:tc>
                  <a:txBody>
                    <a:bodyPr/>
                    <a:lstStyle/>
                    <a:p>
                      <a:pPr algn="ctr"/>
                      <a:r>
                        <a:rPr lang="tr-TR" sz="2000" b="1"/>
                        <a:t>F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0530"/>
                  </a:ext>
                </a:extLst>
              </a:tr>
            </a:tbl>
          </a:graphicData>
        </a:graphic>
      </p:graphicFrame>
      <p:sp>
        <p:nvSpPr>
          <p:cNvPr id="6" name="Metin kutusu 5">
            <a:extLst>
              <a:ext uri="{FF2B5EF4-FFF2-40B4-BE49-F238E27FC236}">
                <a16:creationId xmlns:a16="http://schemas.microsoft.com/office/drawing/2014/main" id="{74EB4AF5-C157-4BDF-A563-04FD39A3FCE4}"/>
              </a:ext>
            </a:extLst>
          </p:cNvPr>
          <p:cNvSpPr txBox="1"/>
          <p:nvPr/>
        </p:nvSpPr>
        <p:spPr>
          <a:xfrm>
            <a:off x="883920" y="5415280"/>
            <a:ext cx="5425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/>
              <a:t>For an undirected graph, the adjacency matrix is symmetric along the diagonal.</a:t>
            </a:r>
            <a:endParaRPr lang="en-US" sz="200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0E0CB1F-677E-4A29-836C-1BB59071EFDB}"/>
              </a:ext>
            </a:extLst>
          </p:cNvPr>
          <p:cNvSpPr txBox="1"/>
          <p:nvPr/>
        </p:nvSpPr>
        <p:spPr>
          <a:xfrm>
            <a:off x="6708458" y="1152983"/>
            <a:ext cx="5425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/>
              <a:t>There can be a 1 at the diagonal only if there is a loop connection from a vertex to itself.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9511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21AFCCC-EACD-4646-BA8F-2411BF4D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Adjacency Matrix</a:t>
            </a:r>
            <a:endParaRPr lang="en-US"/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2608847F-F452-48C8-9CB5-1B3EAA282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614593"/>
              </p:ext>
            </p:extLst>
          </p:nvPr>
        </p:nvGraphicFramePr>
        <p:xfrm>
          <a:off x="568960" y="1590198"/>
          <a:ext cx="5902960" cy="3337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160449231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3425123606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3401035828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672653911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341205601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2045913468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484243214"/>
                    </a:ext>
                  </a:extLst>
                </a:gridCol>
              </a:tblGrid>
              <a:tr h="476772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/>
                        <a:t>A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/>
                        <a:t>B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/>
                        <a:t>C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/>
                        <a:t>D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/>
                        <a:t>E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/>
                        <a:t>F</a:t>
                      </a:r>
                      <a:endParaRPr 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175406"/>
                  </a:ext>
                </a:extLst>
              </a:tr>
              <a:tr h="476772">
                <a:tc>
                  <a:txBody>
                    <a:bodyPr/>
                    <a:lstStyle/>
                    <a:p>
                      <a:pPr algn="ctr"/>
                      <a:r>
                        <a:rPr lang="tr-TR" sz="2000" b="1"/>
                        <a:t>A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1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949306"/>
                  </a:ext>
                </a:extLst>
              </a:tr>
              <a:tr h="476772">
                <a:tc>
                  <a:txBody>
                    <a:bodyPr/>
                    <a:lstStyle/>
                    <a:p>
                      <a:pPr algn="ctr"/>
                      <a:r>
                        <a:rPr lang="tr-TR" sz="2000" b="1"/>
                        <a:t>B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1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1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468942"/>
                  </a:ext>
                </a:extLst>
              </a:tr>
              <a:tr h="476772">
                <a:tc>
                  <a:txBody>
                    <a:bodyPr/>
                    <a:lstStyle/>
                    <a:p>
                      <a:pPr algn="ctr"/>
                      <a:r>
                        <a:rPr lang="tr-TR" sz="2000" b="1"/>
                        <a:t>C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078771"/>
                  </a:ext>
                </a:extLst>
              </a:tr>
              <a:tr h="476772">
                <a:tc>
                  <a:txBody>
                    <a:bodyPr/>
                    <a:lstStyle/>
                    <a:p>
                      <a:pPr algn="ctr"/>
                      <a:r>
                        <a:rPr lang="tr-TR" sz="2000" b="1"/>
                        <a:t>D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1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1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227820"/>
                  </a:ext>
                </a:extLst>
              </a:tr>
              <a:tr h="476772">
                <a:tc>
                  <a:txBody>
                    <a:bodyPr/>
                    <a:lstStyle/>
                    <a:p>
                      <a:pPr algn="ctr"/>
                      <a:r>
                        <a:rPr lang="tr-TR" sz="2000" b="1"/>
                        <a:t>E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1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1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39736"/>
                  </a:ext>
                </a:extLst>
              </a:tr>
              <a:tr h="476772">
                <a:tc>
                  <a:txBody>
                    <a:bodyPr/>
                    <a:lstStyle/>
                    <a:p>
                      <a:pPr algn="ctr"/>
                      <a:r>
                        <a:rPr lang="tr-TR" sz="2000" b="1"/>
                        <a:t>F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0"/>
                        <a:t>0</a:t>
                      </a:r>
                      <a:endParaRPr lang="en-US" sz="2000" b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0530"/>
                  </a:ext>
                </a:extLst>
              </a:tr>
            </a:tbl>
          </a:graphicData>
        </a:graphic>
      </p:graphicFrame>
      <p:sp>
        <p:nvSpPr>
          <p:cNvPr id="6" name="Metin kutusu 5">
            <a:extLst>
              <a:ext uri="{FF2B5EF4-FFF2-40B4-BE49-F238E27FC236}">
                <a16:creationId xmlns:a16="http://schemas.microsoft.com/office/drawing/2014/main" id="{74EB4AF5-C157-4BDF-A563-04FD39A3FCE4}"/>
              </a:ext>
            </a:extLst>
          </p:cNvPr>
          <p:cNvSpPr txBox="1"/>
          <p:nvPr/>
        </p:nvSpPr>
        <p:spPr>
          <a:xfrm>
            <a:off x="883920" y="5415280"/>
            <a:ext cx="5425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/>
              <a:t>For a directed graph, the adjacency matrix may not be symmetric along the diagonal.</a:t>
            </a:r>
            <a:endParaRPr lang="en-US" sz="200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56332D61-6F5D-48AD-824C-0D2FA3969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272" y="2201219"/>
            <a:ext cx="4395788" cy="3604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E9B9AF0F-319B-4553-86B8-ABC20CFD6F9F}"/>
              </a:ext>
            </a:extLst>
          </p:cNvPr>
          <p:cNvSpPr txBox="1"/>
          <p:nvPr/>
        </p:nvSpPr>
        <p:spPr>
          <a:xfrm flipH="1">
            <a:off x="107295" y="2712720"/>
            <a:ext cx="461665" cy="6400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tr-TR"/>
              <a:t>OUT</a:t>
            </a:r>
            <a:endParaRPr lang="en-US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847F9BDE-C84A-484B-9C78-163DD9C4CEFD}"/>
              </a:ext>
            </a:extLst>
          </p:cNvPr>
          <p:cNvSpPr txBox="1"/>
          <p:nvPr/>
        </p:nvSpPr>
        <p:spPr>
          <a:xfrm flipH="1">
            <a:off x="3042918" y="5045948"/>
            <a:ext cx="55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2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981DD9F-ACDD-4E02-9B0E-670445E4C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Sparse Matrix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F736FD-4279-48C6-A622-17E71568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/>
              <a:t>Sparse matrix has most of its elements valued 0.</a:t>
            </a:r>
          </a:p>
          <a:p>
            <a:r>
              <a:rPr lang="tr-TR" sz="2800"/>
              <a:t>If there is a large number of vertices(nodes) but few connections, the adjacency matrix associated with that graph will be a sparse matrix.</a:t>
            </a:r>
          </a:p>
          <a:p>
            <a:r>
              <a:rPr lang="tr-TR" sz="2800"/>
              <a:t>To avoid keeping all values of a sparse matrix most of which are 0, we can use an adjacency list.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675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7732DE8-7774-4AD3-A218-FE37BFD4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Adjacency List</a:t>
            </a:r>
            <a:endParaRPr lang="en-US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AFAB0491-6A89-48B0-8175-0628A577FD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93136"/>
              </p:ext>
            </p:extLst>
          </p:nvPr>
        </p:nvGraphicFramePr>
        <p:xfrm>
          <a:off x="1682431" y="2186869"/>
          <a:ext cx="4596449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8693">
                  <a:extLst>
                    <a:ext uri="{9D8B030D-6E8A-4147-A177-3AD203B41FA5}">
                      <a16:colId xmlns:a16="http://schemas.microsoft.com/office/drawing/2014/main" val="1798764261"/>
                    </a:ext>
                  </a:extLst>
                </a:gridCol>
                <a:gridCol w="2357756">
                  <a:extLst>
                    <a:ext uri="{9D8B030D-6E8A-4147-A177-3AD203B41FA5}">
                      <a16:colId xmlns:a16="http://schemas.microsoft.com/office/drawing/2014/main" val="115832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400" b="1"/>
                        <a:t>Vertex(node)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b="1"/>
                        <a:t>Neighbors</a:t>
                      </a:r>
                      <a:endParaRPr 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35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800"/>
                        <a:t>A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800"/>
                        <a:t>B,D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1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800"/>
                        <a:t>B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800"/>
                        <a:t>A,C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44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800"/>
                        <a:t>C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800"/>
                        <a:t>B,E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800"/>
                        <a:t>D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800"/>
                        <a:t>A,E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26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800"/>
                        <a:t>E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800"/>
                        <a:t>D,C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9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800"/>
                        <a:t>F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800"/>
                        <a:t>-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847905"/>
                  </a:ext>
                </a:extLst>
              </a:tr>
            </a:tbl>
          </a:graphicData>
        </a:graphic>
      </p:graphicFrame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3EA509C-86E6-4427-837C-71C32C7F1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560" y="2295208"/>
            <a:ext cx="4075773" cy="3349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536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2722931-8E78-420D-BFCD-7370C90B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Edge List</a:t>
            </a:r>
            <a:endParaRPr lang="en-US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CFE7F842-3A86-48E2-A5E2-0BE8ABB686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255040"/>
              </p:ext>
            </p:extLst>
          </p:nvPr>
        </p:nvGraphicFramePr>
        <p:xfrm>
          <a:off x="3440113" y="1531938"/>
          <a:ext cx="1305243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243">
                  <a:extLst>
                    <a:ext uri="{9D8B030D-6E8A-4147-A177-3AD203B41FA5}">
                      <a16:colId xmlns:a16="http://schemas.microsoft.com/office/drawing/2014/main" val="4061755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3200" b="1"/>
                        <a:t>Edge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285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/>
                        <a:t>A,B</a:t>
                      </a:r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5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/>
                        <a:t>A,D</a:t>
                      </a:r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1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/>
                        <a:t>B,C</a:t>
                      </a:r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31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/>
                        <a:t>C,E</a:t>
                      </a:r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9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/>
                        <a:t>D,E</a:t>
                      </a:r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950207"/>
                  </a:ext>
                </a:extLst>
              </a:tr>
            </a:tbl>
          </a:graphicData>
        </a:graphic>
      </p:graphicFrame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DCADA5D-4364-4BEC-A502-0AF6DDD60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914" y="1594557"/>
            <a:ext cx="4075773" cy="3349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03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2722931-8E78-420D-BFCD-7370C90B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Edge List (Directed Graph)</a:t>
            </a:r>
            <a:endParaRPr lang="en-US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CFE7F842-3A86-48E2-A5E2-0BE8ABB686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922300"/>
              </p:ext>
            </p:extLst>
          </p:nvPr>
        </p:nvGraphicFramePr>
        <p:xfrm>
          <a:off x="3440113" y="1531938"/>
          <a:ext cx="1305243" cy="463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243">
                  <a:extLst>
                    <a:ext uri="{9D8B030D-6E8A-4147-A177-3AD203B41FA5}">
                      <a16:colId xmlns:a16="http://schemas.microsoft.com/office/drawing/2014/main" val="4061755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3200" b="1"/>
                        <a:t>Edge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285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/>
                        <a:t>A,B</a:t>
                      </a:r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5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/>
                        <a:t>B,A</a:t>
                      </a:r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62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3200"/>
                        <a:t>B,C</a:t>
                      </a:r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1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3200"/>
                        <a:t>E,C</a:t>
                      </a:r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31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3200"/>
                        <a:t>D,A</a:t>
                      </a:r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9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/>
                        <a:t>D,E</a:t>
                      </a:r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95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/>
                        <a:t>E,D</a:t>
                      </a:r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925003"/>
                  </a:ext>
                </a:extLst>
              </a:tr>
            </a:tbl>
          </a:graphicData>
        </a:graphic>
      </p:graphicFrame>
      <p:pic>
        <p:nvPicPr>
          <p:cNvPr id="6" name="İçerik Yer Tutucusu 7">
            <a:extLst>
              <a:ext uri="{FF2B5EF4-FFF2-40B4-BE49-F238E27FC236}">
                <a16:creationId xmlns:a16="http://schemas.microsoft.com/office/drawing/2014/main" id="{5AF34FBD-22FE-4DF9-A4F8-C96EDBDBD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272" y="2201219"/>
            <a:ext cx="4395788" cy="3604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5538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7353ED7-9F62-4A89-B9FD-CC1245BC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Incidence Matrix</a:t>
            </a:r>
            <a:endParaRPr lang="en-US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00188978-B67B-48E6-8AD7-06AE53E3E0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508484"/>
              </p:ext>
            </p:extLst>
          </p:nvPr>
        </p:nvGraphicFramePr>
        <p:xfrm>
          <a:off x="971231" y="1677353"/>
          <a:ext cx="3776658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443">
                  <a:extLst>
                    <a:ext uri="{9D8B030D-6E8A-4147-A177-3AD203B41FA5}">
                      <a16:colId xmlns:a16="http://schemas.microsoft.com/office/drawing/2014/main" val="1140751132"/>
                    </a:ext>
                  </a:extLst>
                </a:gridCol>
                <a:gridCol w="629443">
                  <a:extLst>
                    <a:ext uri="{9D8B030D-6E8A-4147-A177-3AD203B41FA5}">
                      <a16:colId xmlns:a16="http://schemas.microsoft.com/office/drawing/2014/main" val="1223580223"/>
                    </a:ext>
                  </a:extLst>
                </a:gridCol>
                <a:gridCol w="629443">
                  <a:extLst>
                    <a:ext uri="{9D8B030D-6E8A-4147-A177-3AD203B41FA5}">
                      <a16:colId xmlns:a16="http://schemas.microsoft.com/office/drawing/2014/main" val="3843589744"/>
                    </a:ext>
                  </a:extLst>
                </a:gridCol>
                <a:gridCol w="629443">
                  <a:extLst>
                    <a:ext uri="{9D8B030D-6E8A-4147-A177-3AD203B41FA5}">
                      <a16:colId xmlns:a16="http://schemas.microsoft.com/office/drawing/2014/main" val="1827520190"/>
                    </a:ext>
                  </a:extLst>
                </a:gridCol>
                <a:gridCol w="629443">
                  <a:extLst>
                    <a:ext uri="{9D8B030D-6E8A-4147-A177-3AD203B41FA5}">
                      <a16:colId xmlns:a16="http://schemas.microsoft.com/office/drawing/2014/main" val="2222087953"/>
                    </a:ext>
                  </a:extLst>
                </a:gridCol>
                <a:gridCol w="629443">
                  <a:extLst>
                    <a:ext uri="{9D8B030D-6E8A-4147-A177-3AD203B41FA5}">
                      <a16:colId xmlns:a16="http://schemas.microsoft.com/office/drawing/2014/main" val="3915156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e1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e2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e3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e4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e5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50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A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1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0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0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0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1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31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B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1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1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0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0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0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03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C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0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1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1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0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0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84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D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0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0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0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1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1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99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E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0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0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1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1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0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12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F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0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0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0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0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0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41171"/>
                  </a:ext>
                </a:extLst>
              </a:tr>
            </a:tbl>
          </a:graphicData>
        </a:graphic>
      </p:graphicFrame>
      <p:pic>
        <p:nvPicPr>
          <p:cNvPr id="6" name="Resim 5">
            <a:extLst>
              <a:ext uri="{FF2B5EF4-FFF2-40B4-BE49-F238E27FC236}">
                <a16:creationId xmlns:a16="http://schemas.microsoft.com/office/drawing/2014/main" id="{4689F97B-7915-4D8E-92A2-DB40D5975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1319039"/>
            <a:ext cx="4523809" cy="36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FF60EBB5-D674-4A07-9556-415FE499A393}"/>
              </a:ext>
            </a:extLst>
          </p:cNvPr>
          <p:cNvSpPr txBox="1"/>
          <p:nvPr/>
        </p:nvSpPr>
        <p:spPr>
          <a:xfrm>
            <a:off x="853440" y="4605444"/>
            <a:ext cx="542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/>
              <a:t>Not suitable for large graphs.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4812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DB16598-5792-4213-AB1D-AB483CA6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Graph Definition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13F9E931-AF06-401F-A052-62766E834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5712" y="2073238"/>
                <a:ext cx="8946541" cy="4195481"/>
              </a:xfrm>
            </p:spPr>
            <p:txBody>
              <a:bodyPr>
                <a:normAutofit/>
              </a:bodyPr>
              <a:lstStyle/>
              <a:p>
                <a:r>
                  <a:rPr lang="tr-TR" sz="2400"/>
                  <a:t>The set of Vertices(nodes) in a graph are given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sz="2400"/>
              </a:p>
              <a:p>
                <a:r>
                  <a:rPr lang="tr-TR" sz="2400"/>
                  <a:t>For our graph1 above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tr-TR" sz="2400"/>
              </a:p>
              <a:p>
                <a:r>
                  <a:rPr lang="tr-TR" sz="2400"/>
                  <a:t>The size </a:t>
                </a:r>
                <a:r>
                  <a:rPr lang="tr-TR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tr-TR" sz="2400"/>
                  <a:t> of a graph is denoted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tr-T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tr-TR" sz="2400"/>
                  <a:t> and for graph1 </a:t>
                </a:r>
                <a14:m>
                  <m:oMath xmlns:m="http://schemas.openxmlformats.org/officeDocument/2006/math">
                    <m:r>
                      <a:rPr lang="tr-TR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sz="240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tr-T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tr-TR" sz="2400" i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tr-TR" sz="2400"/>
                  <a:t> </a:t>
                </a:r>
              </a:p>
              <a:p>
                <a:r>
                  <a:rPr lang="tr-TR" sz="2400"/>
                  <a:t>The set of Edges in a graph are given as: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tr-TR" sz="2400"/>
              </a:p>
              <a:p>
                <a:r>
                  <a:rPr lang="tr-TR" sz="2400"/>
                  <a:t>The size </a:t>
                </a:r>
                <a:r>
                  <a:rPr lang="tr-TR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tr-TR" sz="2400"/>
                  <a:t> of a graph is denoted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tr-TR" sz="2400"/>
                  <a:t> and for graph1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i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13F9E931-AF06-401F-A052-62766E834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5712" y="2073238"/>
                <a:ext cx="8946541" cy="4195481"/>
              </a:xfrm>
              <a:blipFill>
                <a:blip r:embed="rId2"/>
                <a:stretch>
                  <a:fillRect l="-545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Mürekkep 3">
                <a:extLst>
                  <a:ext uri="{FF2B5EF4-FFF2-40B4-BE49-F238E27FC236}">
                    <a16:creationId xmlns:a16="http://schemas.microsoft.com/office/drawing/2014/main" id="{1D4907B3-59A7-48CD-B8BD-282AD7142CF1}"/>
                  </a:ext>
                </a:extLst>
              </p14:cNvPr>
              <p14:cNvContentPartPr/>
              <p14:nvPr/>
            </p14:nvContentPartPr>
            <p14:xfrm>
              <a:off x="8270520" y="3020520"/>
              <a:ext cx="72360" cy="47520"/>
            </p14:xfrm>
          </p:contentPart>
        </mc:Choice>
        <mc:Fallback xmlns="">
          <p:pic>
            <p:nvPicPr>
              <p:cNvPr id="4" name="Mürekkep 3">
                <a:extLst>
                  <a:ext uri="{FF2B5EF4-FFF2-40B4-BE49-F238E27FC236}">
                    <a16:creationId xmlns:a16="http://schemas.microsoft.com/office/drawing/2014/main" id="{1D4907B3-59A7-48CD-B8BD-282AD7142C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61520" y="3011880"/>
                <a:ext cx="900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Mürekkep 4">
                <a:extLst>
                  <a:ext uri="{FF2B5EF4-FFF2-40B4-BE49-F238E27FC236}">
                    <a16:creationId xmlns:a16="http://schemas.microsoft.com/office/drawing/2014/main" id="{110B4232-4849-420A-BD90-2B3AB00D9441}"/>
                  </a:ext>
                </a:extLst>
              </p14:cNvPr>
              <p14:cNvContentPartPr/>
              <p14:nvPr/>
            </p14:nvContentPartPr>
            <p14:xfrm>
              <a:off x="8240280" y="4044720"/>
              <a:ext cx="5400" cy="16200"/>
            </p14:xfrm>
          </p:contentPart>
        </mc:Choice>
        <mc:Fallback xmlns="">
          <p:pic>
            <p:nvPicPr>
              <p:cNvPr id="5" name="Mürekkep 4">
                <a:extLst>
                  <a:ext uri="{FF2B5EF4-FFF2-40B4-BE49-F238E27FC236}">
                    <a16:creationId xmlns:a16="http://schemas.microsoft.com/office/drawing/2014/main" id="{110B4232-4849-420A-BD90-2B3AB00D94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31280" y="4035720"/>
                <a:ext cx="230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Mürekkep 5">
                <a:extLst>
                  <a:ext uri="{FF2B5EF4-FFF2-40B4-BE49-F238E27FC236}">
                    <a16:creationId xmlns:a16="http://schemas.microsoft.com/office/drawing/2014/main" id="{BE577FB5-2D6A-4786-97A8-B13A35467098}"/>
                  </a:ext>
                </a:extLst>
              </p14:cNvPr>
              <p14:cNvContentPartPr/>
              <p14:nvPr/>
            </p14:nvContentPartPr>
            <p14:xfrm>
              <a:off x="8694240" y="3528840"/>
              <a:ext cx="30600" cy="72360"/>
            </p14:xfrm>
          </p:contentPart>
        </mc:Choice>
        <mc:Fallback xmlns="">
          <p:pic>
            <p:nvPicPr>
              <p:cNvPr id="6" name="Mürekkep 5">
                <a:extLst>
                  <a:ext uri="{FF2B5EF4-FFF2-40B4-BE49-F238E27FC236}">
                    <a16:creationId xmlns:a16="http://schemas.microsoft.com/office/drawing/2014/main" id="{BE577FB5-2D6A-4786-97A8-B13A354670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85240" y="3520200"/>
                <a:ext cx="482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Mürekkep 11">
                <a:extLst>
                  <a:ext uri="{FF2B5EF4-FFF2-40B4-BE49-F238E27FC236}">
                    <a16:creationId xmlns:a16="http://schemas.microsoft.com/office/drawing/2014/main" id="{5EDD1FB6-AB87-45BF-95E7-ADA979167FB9}"/>
                  </a:ext>
                </a:extLst>
              </p14:cNvPr>
              <p14:cNvContentPartPr/>
              <p14:nvPr/>
            </p14:nvContentPartPr>
            <p14:xfrm>
              <a:off x="5912880" y="3987480"/>
              <a:ext cx="50040" cy="95400"/>
            </p14:xfrm>
          </p:contentPart>
        </mc:Choice>
        <mc:Fallback xmlns="">
          <p:pic>
            <p:nvPicPr>
              <p:cNvPr id="12" name="Mürekkep 11">
                <a:extLst>
                  <a:ext uri="{FF2B5EF4-FFF2-40B4-BE49-F238E27FC236}">
                    <a16:creationId xmlns:a16="http://schemas.microsoft.com/office/drawing/2014/main" id="{5EDD1FB6-AB87-45BF-95E7-ADA979167FB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03880" y="3978480"/>
                <a:ext cx="67680" cy="11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606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736F5FD-2AA9-4559-889D-D931B301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Simple Graph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9C3325-D523-45A7-AF43-43EE58663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A simple graph has no loops.</a:t>
            </a:r>
          </a:p>
          <a:p>
            <a:r>
              <a:rPr lang="tr-TR"/>
              <a:t>At most one edge between the nodes.</a:t>
            </a:r>
            <a:endParaRPr lang="en-US"/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92E9C3A2-04F5-4128-8B88-62758666E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20" y="3216155"/>
            <a:ext cx="3408396" cy="28010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457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46F96B0-28E4-433B-8C3A-811C57B1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Mathematical Notation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FD2A7ABA-5372-4CF5-8A49-808DEE8F1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3200"/>
                  <a:t>The mathematical notation for an undirected, unweighted graph is given by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tr-TR" sz="3200"/>
                  <a:t>.</a:t>
                </a:r>
              </a:p>
              <a:p>
                <a:r>
                  <a:rPr lang="tr-TR" sz="3200"/>
                  <a:t>For graph1:</a:t>
                </a:r>
              </a:p>
              <a:p>
                <a:r>
                  <a:rPr lang="tr-TR" sz="4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= {A,B,C,D,E,F}</a:t>
                </a:r>
              </a:p>
              <a:p>
                <a:r>
                  <a:rPr lang="tr-TR" sz="4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= {AB,BC,CE,ED,DA}</a:t>
                </a:r>
                <a:endParaRPr lang="en-US" sz="4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FD2A7ABA-5372-4CF5-8A49-808DEE8F1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5" t="-1890" r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8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D4740FA-D5C9-4EA6-8E28-116288F4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Eccentricity, Diameter and Radius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1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>
            <a:extLst>
              <a:ext uri="{FF2B5EF4-FFF2-40B4-BE49-F238E27FC236}">
                <a16:creationId xmlns:a16="http://schemas.microsoft.com/office/drawing/2014/main" id="{C39C60C6-E972-4619-AA90-07310887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Eccentricity</a:t>
            </a:r>
            <a:endParaRPr lang="en-US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F1DF4D5-F5BA-4373-A91D-5B5F2C6A8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68" y="1723400"/>
            <a:ext cx="8946541" cy="1659882"/>
          </a:xfrm>
        </p:spPr>
        <p:txBody>
          <a:bodyPr>
            <a:normAutofit/>
          </a:bodyPr>
          <a:lstStyle/>
          <a:p>
            <a:r>
              <a:rPr lang="tr-TR" sz="2400"/>
              <a:t>Eccentricity is defined individually for every node in the graph.</a:t>
            </a:r>
          </a:p>
          <a:p>
            <a:r>
              <a:rPr lang="tr-TR" sz="2400"/>
              <a:t>It’s the maximum distance from the node to any other node.</a:t>
            </a:r>
            <a:endParaRPr lang="en-US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60BDCD-A614-4E45-8F1F-F8503EB8EDEF}"/>
              </a:ext>
            </a:extLst>
          </p:cNvPr>
          <p:cNvSpPr/>
          <p:nvPr/>
        </p:nvSpPr>
        <p:spPr>
          <a:xfrm rot="2578200">
            <a:off x="4029510" y="3809958"/>
            <a:ext cx="180000" cy="180000"/>
          </a:xfrm>
          <a:prstGeom prst="ellipse">
            <a:avLst/>
          </a:prstGeom>
          <a:solidFill>
            <a:srgbClr val="000000">
              <a:alpha val="75000"/>
            </a:srgbClr>
          </a:solidFill>
          <a:ln w="72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12B7FD-496F-4949-A71D-988711A28525}"/>
              </a:ext>
            </a:extLst>
          </p:cNvPr>
          <p:cNvSpPr/>
          <p:nvPr/>
        </p:nvSpPr>
        <p:spPr>
          <a:xfrm>
            <a:off x="5899561" y="3868602"/>
            <a:ext cx="180000" cy="180000"/>
          </a:xfrm>
          <a:prstGeom prst="ellipse">
            <a:avLst/>
          </a:prstGeom>
          <a:solidFill>
            <a:srgbClr val="000000">
              <a:alpha val="75000"/>
            </a:srgbClr>
          </a:solidFill>
          <a:ln w="72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3241B0-7B0D-4E37-B21B-5455147B4097}"/>
              </a:ext>
            </a:extLst>
          </p:cNvPr>
          <p:cNvSpPr/>
          <p:nvPr/>
        </p:nvSpPr>
        <p:spPr>
          <a:xfrm>
            <a:off x="4037281" y="4996122"/>
            <a:ext cx="180000" cy="180000"/>
          </a:xfrm>
          <a:prstGeom prst="ellipse">
            <a:avLst/>
          </a:prstGeom>
          <a:solidFill>
            <a:srgbClr val="000000">
              <a:alpha val="75000"/>
            </a:srgbClr>
          </a:solidFill>
          <a:ln w="72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60C98EC-92B8-4B4A-95FA-1D8D81FF610A}"/>
              </a:ext>
            </a:extLst>
          </p:cNvPr>
          <p:cNvSpPr/>
          <p:nvPr/>
        </p:nvSpPr>
        <p:spPr>
          <a:xfrm>
            <a:off x="5837641" y="4903242"/>
            <a:ext cx="180000" cy="180000"/>
          </a:xfrm>
          <a:prstGeom prst="ellipse">
            <a:avLst/>
          </a:prstGeom>
          <a:solidFill>
            <a:srgbClr val="000000">
              <a:alpha val="75000"/>
            </a:srgbClr>
          </a:solidFill>
          <a:ln w="72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ABD865-FC94-48BB-A99F-20457AA86A45}"/>
              </a:ext>
            </a:extLst>
          </p:cNvPr>
          <p:cNvSpPr/>
          <p:nvPr/>
        </p:nvSpPr>
        <p:spPr>
          <a:xfrm>
            <a:off x="4922521" y="5997642"/>
            <a:ext cx="180000" cy="180000"/>
          </a:xfrm>
          <a:prstGeom prst="ellipse">
            <a:avLst/>
          </a:prstGeom>
          <a:solidFill>
            <a:srgbClr val="000000">
              <a:alpha val="75000"/>
            </a:srgbClr>
          </a:solidFill>
          <a:ln w="72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Mürekkep 32">
                <a:extLst>
                  <a:ext uri="{FF2B5EF4-FFF2-40B4-BE49-F238E27FC236}">
                    <a16:creationId xmlns:a16="http://schemas.microsoft.com/office/drawing/2014/main" id="{050B71B2-B446-470D-B666-9E8AE88B63C7}"/>
                  </a:ext>
                </a:extLst>
              </p14:cNvPr>
              <p14:cNvContentPartPr/>
              <p14:nvPr/>
            </p14:nvContentPartPr>
            <p14:xfrm>
              <a:off x="4133280" y="3854683"/>
              <a:ext cx="1962720" cy="2189880"/>
            </p14:xfrm>
          </p:contentPart>
        </mc:Choice>
        <mc:Fallback xmlns="">
          <p:pic>
            <p:nvPicPr>
              <p:cNvPr id="33" name="Mürekkep 32">
                <a:extLst>
                  <a:ext uri="{FF2B5EF4-FFF2-40B4-BE49-F238E27FC236}">
                    <a16:creationId xmlns:a16="http://schemas.microsoft.com/office/drawing/2014/main" id="{050B71B2-B446-470D-B666-9E8AE88B63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7640" y="3818683"/>
                <a:ext cx="2034360" cy="22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Mürekkep 35">
                <a:extLst>
                  <a:ext uri="{FF2B5EF4-FFF2-40B4-BE49-F238E27FC236}">
                    <a16:creationId xmlns:a16="http://schemas.microsoft.com/office/drawing/2014/main" id="{8E5A2038-B550-48A5-9E2E-754A64B24241}"/>
                  </a:ext>
                </a:extLst>
              </p14:cNvPr>
              <p14:cNvContentPartPr/>
              <p14:nvPr/>
            </p14:nvContentPartPr>
            <p14:xfrm>
              <a:off x="3512280" y="3644803"/>
              <a:ext cx="254880" cy="410400"/>
            </p14:xfrm>
          </p:contentPart>
        </mc:Choice>
        <mc:Fallback xmlns="">
          <p:pic>
            <p:nvPicPr>
              <p:cNvPr id="36" name="Mürekkep 35">
                <a:extLst>
                  <a:ext uri="{FF2B5EF4-FFF2-40B4-BE49-F238E27FC236}">
                    <a16:creationId xmlns:a16="http://schemas.microsoft.com/office/drawing/2014/main" id="{8E5A2038-B550-48A5-9E2E-754A64B242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6640" y="3609132"/>
                <a:ext cx="326520" cy="482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Mürekkep 39">
                <a:extLst>
                  <a:ext uri="{FF2B5EF4-FFF2-40B4-BE49-F238E27FC236}">
                    <a16:creationId xmlns:a16="http://schemas.microsoft.com/office/drawing/2014/main" id="{457E9E50-2140-46F6-B047-9FBE0161C35B}"/>
                  </a:ext>
                </a:extLst>
              </p14:cNvPr>
              <p14:cNvContentPartPr/>
              <p14:nvPr/>
            </p14:nvContentPartPr>
            <p14:xfrm>
              <a:off x="6180961" y="3590442"/>
              <a:ext cx="413280" cy="416520"/>
            </p14:xfrm>
          </p:contentPart>
        </mc:Choice>
        <mc:Fallback xmlns="">
          <p:pic>
            <p:nvPicPr>
              <p:cNvPr id="40" name="Mürekkep 39">
                <a:extLst>
                  <a:ext uri="{FF2B5EF4-FFF2-40B4-BE49-F238E27FC236}">
                    <a16:creationId xmlns:a16="http://schemas.microsoft.com/office/drawing/2014/main" id="{457E9E50-2140-46F6-B047-9FBE0161C3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45290" y="3554802"/>
                <a:ext cx="484982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Mürekkep 42">
                <a:extLst>
                  <a:ext uri="{FF2B5EF4-FFF2-40B4-BE49-F238E27FC236}">
                    <a16:creationId xmlns:a16="http://schemas.microsoft.com/office/drawing/2014/main" id="{97E63DE8-BECA-4EF5-B3AA-B9DA0285A994}"/>
                  </a:ext>
                </a:extLst>
              </p14:cNvPr>
              <p14:cNvContentPartPr/>
              <p14:nvPr/>
            </p14:nvContentPartPr>
            <p14:xfrm>
              <a:off x="6150001" y="4724802"/>
              <a:ext cx="337320" cy="497160"/>
            </p14:xfrm>
          </p:contentPart>
        </mc:Choice>
        <mc:Fallback xmlns="">
          <p:pic>
            <p:nvPicPr>
              <p:cNvPr id="43" name="Mürekkep 42">
                <a:extLst>
                  <a:ext uri="{FF2B5EF4-FFF2-40B4-BE49-F238E27FC236}">
                    <a16:creationId xmlns:a16="http://schemas.microsoft.com/office/drawing/2014/main" id="{97E63DE8-BECA-4EF5-B3AA-B9DA0285A9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14001" y="4688802"/>
                <a:ext cx="40896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Mürekkep 46">
                <a:extLst>
                  <a:ext uri="{FF2B5EF4-FFF2-40B4-BE49-F238E27FC236}">
                    <a16:creationId xmlns:a16="http://schemas.microsoft.com/office/drawing/2014/main" id="{4697EE23-83C1-42F6-8EFE-9749381F13FA}"/>
                  </a:ext>
                </a:extLst>
              </p14:cNvPr>
              <p14:cNvContentPartPr/>
              <p14:nvPr/>
            </p14:nvContentPartPr>
            <p14:xfrm>
              <a:off x="5250721" y="5947362"/>
              <a:ext cx="349560" cy="457920"/>
            </p14:xfrm>
          </p:contentPart>
        </mc:Choice>
        <mc:Fallback xmlns="">
          <p:pic>
            <p:nvPicPr>
              <p:cNvPr id="47" name="Mürekkep 46">
                <a:extLst>
                  <a:ext uri="{FF2B5EF4-FFF2-40B4-BE49-F238E27FC236}">
                    <a16:creationId xmlns:a16="http://schemas.microsoft.com/office/drawing/2014/main" id="{4697EE23-83C1-42F6-8EFE-9749381F13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14721" y="5911390"/>
                <a:ext cx="421200" cy="529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0" name="Mürekkep 49">
                <a:extLst>
                  <a:ext uri="{FF2B5EF4-FFF2-40B4-BE49-F238E27FC236}">
                    <a16:creationId xmlns:a16="http://schemas.microsoft.com/office/drawing/2014/main" id="{16FFFCC9-8297-4C1C-B759-8D616CF741D4}"/>
                  </a:ext>
                </a:extLst>
              </p14:cNvPr>
              <p14:cNvContentPartPr/>
              <p14:nvPr/>
            </p14:nvContentPartPr>
            <p14:xfrm>
              <a:off x="3525241" y="4881762"/>
              <a:ext cx="353160" cy="633240"/>
            </p14:xfrm>
          </p:contentPart>
        </mc:Choice>
        <mc:Fallback xmlns="">
          <p:pic>
            <p:nvPicPr>
              <p:cNvPr id="50" name="Mürekkep 49">
                <a:extLst>
                  <a:ext uri="{FF2B5EF4-FFF2-40B4-BE49-F238E27FC236}">
                    <a16:creationId xmlns:a16="http://schemas.microsoft.com/office/drawing/2014/main" id="{16FFFCC9-8297-4C1C-B759-8D616CF741D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89278" y="4846102"/>
                <a:ext cx="424727" cy="704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Metin kutusu 50">
                <a:extLst>
                  <a:ext uri="{FF2B5EF4-FFF2-40B4-BE49-F238E27FC236}">
                    <a16:creationId xmlns:a16="http://schemas.microsoft.com/office/drawing/2014/main" id="{5A8695B2-31B5-4AB0-AA75-C50A2F29140C}"/>
                  </a:ext>
                </a:extLst>
              </p:cNvPr>
              <p:cNvSpPr txBox="1"/>
              <p:nvPr/>
            </p:nvSpPr>
            <p:spPr>
              <a:xfrm>
                <a:off x="6837680" y="3383281"/>
                <a:ext cx="245872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tr-TR" sz="360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tr-TR" sz="360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tr-T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tr-TR" sz="36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tr-TR" sz="360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tr-T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tr-TR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tr-TR" sz="360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tr-T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tr-TR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tr-TR" sz="3600"/>
              </a:p>
              <a:p>
                <a:pPr algn="ctr"/>
                <a:endParaRPr lang="tr-TR"/>
              </a:p>
              <a:p>
                <a:pPr algn="ctr"/>
                <a:endParaRPr lang="en-US"/>
              </a:p>
            </p:txBody>
          </p:sp>
        </mc:Choice>
        <mc:Fallback xmlns="">
          <p:sp>
            <p:nvSpPr>
              <p:cNvPr id="51" name="Metin kutusu 50">
                <a:extLst>
                  <a:ext uri="{FF2B5EF4-FFF2-40B4-BE49-F238E27FC236}">
                    <a16:creationId xmlns:a16="http://schemas.microsoft.com/office/drawing/2014/main" id="{5A8695B2-31B5-4AB0-AA75-C50A2F291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680" y="3383281"/>
                <a:ext cx="2458720" cy="34163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Mürekkep 52">
                <a:extLst>
                  <a:ext uri="{FF2B5EF4-FFF2-40B4-BE49-F238E27FC236}">
                    <a16:creationId xmlns:a16="http://schemas.microsoft.com/office/drawing/2014/main" id="{7F66EAE0-A8F5-40C8-A6D1-2B1B2DB06DB0}"/>
                  </a:ext>
                </a:extLst>
              </p14:cNvPr>
              <p14:cNvContentPartPr/>
              <p14:nvPr/>
            </p14:nvContentPartPr>
            <p14:xfrm>
              <a:off x="5884680" y="3978163"/>
              <a:ext cx="111600" cy="999000"/>
            </p14:xfrm>
          </p:contentPart>
        </mc:Choice>
        <mc:Fallback xmlns="">
          <p:pic>
            <p:nvPicPr>
              <p:cNvPr id="53" name="Mürekkep 52">
                <a:extLst>
                  <a:ext uri="{FF2B5EF4-FFF2-40B4-BE49-F238E27FC236}">
                    <a16:creationId xmlns:a16="http://schemas.microsoft.com/office/drawing/2014/main" id="{7F66EAE0-A8F5-40C8-A6D1-2B1B2DB06DB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49040" y="3942523"/>
                <a:ext cx="183240" cy="10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4" name="Mürekkep 53">
                <a:extLst>
                  <a:ext uri="{FF2B5EF4-FFF2-40B4-BE49-F238E27FC236}">
                    <a16:creationId xmlns:a16="http://schemas.microsoft.com/office/drawing/2014/main" id="{84730B70-0C59-4F03-8291-6FC750A83498}"/>
                  </a:ext>
                </a:extLst>
              </p14:cNvPr>
              <p14:cNvContentPartPr/>
              <p14:nvPr/>
            </p14:nvContentPartPr>
            <p14:xfrm>
              <a:off x="5124120" y="5053080"/>
              <a:ext cx="766440" cy="998640"/>
            </p14:xfrm>
          </p:contentPart>
        </mc:Choice>
        <mc:Fallback xmlns="">
          <p:pic>
            <p:nvPicPr>
              <p:cNvPr id="54" name="Mürekkep 53">
                <a:extLst>
                  <a:ext uri="{FF2B5EF4-FFF2-40B4-BE49-F238E27FC236}">
                    <a16:creationId xmlns:a16="http://schemas.microsoft.com/office/drawing/2014/main" id="{84730B70-0C59-4F03-8291-6FC750A8349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88120" y="5017080"/>
                <a:ext cx="838080" cy="107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114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7" grpId="0" animBg="1"/>
      <p:bldP spid="11" grpId="0" animBg="1"/>
      <p:bldP spid="13" grpId="0" animBg="1"/>
      <p:bldP spid="15" grpId="0" animBg="1"/>
      <p:bldP spid="17" grpId="0" animBg="1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A907BB-0FAA-4B75-89A4-03333AD2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Diameter and Radius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D536F9-0CD3-4CE8-9969-ABA9B39B4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u="sng"/>
              <a:t>Diameter</a:t>
            </a:r>
            <a:r>
              <a:rPr lang="tr-TR" sz="2400"/>
              <a:t> and </a:t>
            </a:r>
            <a:r>
              <a:rPr lang="tr-TR" sz="2400" u="sng"/>
              <a:t>Radius</a:t>
            </a:r>
            <a:r>
              <a:rPr lang="tr-TR" sz="2400"/>
              <a:t> are defined for the entire graph.</a:t>
            </a:r>
          </a:p>
          <a:p>
            <a:r>
              <a:rPr lang="tr-TR" sz="2400"/>
              <a:t>Diameter is the maximum eccentricity of the graph.</a:t>
            </a:r>
          </a:p>
          <a:p>
            <a:r>
              <a:rPr lang="tr-TR" sz="2400"/>
              <a:t>Radius is the minimum eccentricity of the graph.</a:t>
            </a:r>
            <a:endParaRPr lang="en-US" sz="24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F4265A-97CA-4F5B-ADAC-27B025CCBEDB}"/>
              </a:ext>
            </a:extLst>
          </p:cNvPr>
          <p:cNvSpPr/>
          <p:nvPr/>
        </p:nvSpPr>
        <p:spPr>
          <a:xfrm rot="2578200">
            <a:off x="4029510" y="3809958"/>
            <a:ext cx="180000" cy="180000"/>
          </a:xfrm>
          <a:prstGeom prst="ellipse">
            <a:avLst/>
          </a:prstGeom>
          <a:solidFill>
            <a:srgbClr val="000000">
              <a:alpha val="75000"/>
            </a:srgbClr>
          </a:solidFill>
          <a:ln w="72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351A28-3F8D-49C7-AABE-3FB2A8B5A875}"/>
              </a:ext>
            </a:extLst>
          </p:cNvPr>
          <p:cNvSpPr/>
          <p:nvPr/>
        </p:nvSpPr>
        <p:spPr>
          <a:xfrm>
            <a:off x="5899561" y="3868602"/>
            <a:ext cx="180000" cy="180000"/>
          </a:xfrm>
          <a:prstGeom prst="ellipse">
            <a:avLst/>
          </a:prstGeom>
          <a:solidFill>
            <a:srgbClr val="000000">
              <a:alpha val="75000"/>
            </a:srgbClr>
          </a:solidFill>
          <a:ln w="72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98043B-20B7-4168-BAC0-422345EF6901}"/>
              </a:ext>
            </a:extLst>
          </p:cNvPr>
          <p:cNvSpPr/>
          <p:nvPr/>
        </p:nvSpPr>
        <p:spPr>
          <a:xfrm>
            <a:off x="4037281" y="4996122"/>
            <a:ext cx="180000" cy="180000"/>
          </a:xfrm>
          <a:prstGeom prst="ellipse">
            <a:avLst/>
          </a:prstGeom>
          <a:solidFill>
            <a:srgbClr val="000000">
              <a:alpha val="75000"/>
            </a:srgbClr>
          </a:solidFill>
          <a:ln w="72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22F94F-7030-44C3-AFDF-F69C8335E1FA}"/>
              </a:ext>
            </a:extLst>
          </p:cNvPr>
          <p:cNvSpPr/>
          <p:nvPr/>
        </p:nvSpPr>
        <p:spPr>
          <a:xfrm>
            <a:off x="5837641" y="4903242"/>
            <a:ext cx="180000" cy="180000"/>
          </a:xfrm>
          <a:prstGeom prst="ellipse">
            <a:avLst/>
          </a:prstGeom>
          <a:solidFill>
            <a:srgbClr val="000000">
              <a:alpha val="75000"/>
            </a:srgbClr>
          </a:solidFill>
          <a:ln w="72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D460B2-49E0-45AC-8F52-8C215A1CCD08}"/>
              </a:ext>
            </a:extLst>
          </p:cNvPr>
          <p:cNvSpPr/>
          <p:nvPr/>
        </p:nvSpPr>
        <p:spPr>
          <a:xfrm>
            <a:off x="4922521" y="5997642"/>
            <a:ext cx="180000" cy="180000"/>
          </a:xfrm>
          <a:prstGeom prst="ellipse">
            <a:avLst/>
          </a:prstGeom>
          <a:solidFill>
            <a:srgbClr val="000000">
              <a:alpha val="75000"/>
            </a:srgbClr>
          </a:solidFill>
          <a:ln w="72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Mürekkep 8">
                <a:extLst>
                  <a:ext uri="{FF2B5EF4-FFF2-40B4-BE49-F238E27FC236}">
                    <a16:creationId xmlns:a16="http://schemas.microsoft.com/office/drawing/2014/main" id="{456297D0-DC71-4C5D-832B-05DA63B701E7}"/>
                  </a:ext>
                </a:extLst>
              </p14:cNvPr>
              <p14:cNvContentPartPr/>
              <p14:nvPr/>
            </p14:nvContentPartPr>
            <p14:xfrm>
              <a:off x="4133280" y="3854683"/>
              <a:ext cx="1962720" cy="2189880"/>
            </p14:xfrm>
          </p:contentPart>
        </mc:Choice>
        <mc:Fallback xmlns="">
          <p:pic>
            <p:nvPicPr>
              <p:cNvPr id="9" name="Mürekkep 8">
                <a:extLst>
                  <a:ext uri="{FF2B5EF4-FFF2-40B4-BE49-F238E27FC236}">
                    <a16:creationId xmlns:a16="http://schemas.microsoft.com/office/drawing/2014/main" id="{456297D0-DC71-4C5D-832B-05DA63B701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7640" y="3818683"/>
                <a:ext cx="2034360" cy="22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Mürekkep 9">
                <a:extLst>
                  <a:ext uri="{FF2B5EF4-FFF2-40B4-BE49-F238E27FC236}">
                    <a16:creationId xmlns:a16="http://schemas.microsoft.com/office/drawing/2014/main" id="{96D7360B-96F6-4B3C-A502-18C47544533B}"/>
                  </a:ext>
                </a:extLst>
              </p14:cNvPr>
              <p14:cNvContentPartPr/>
              <p14:nvPr/>
            </p14:nvContentPartPr>
            <p14:xfrm>
              <a:off x="3512280" y="3644803"/>
              <a:ext cx="254880" cy="410400"/>
            </p14:xfrm>
          </p:contentPart>
        </mc:Choice>
        <mc:Fallback xmlns="">
          <p:pic>
            <p:nvPicPr>
              <p:cNvPr id="10" name="Mürekkep 9">
                <a:extLst>
                  <a:ext uri="{FF2B5EF4-FFF2-40B4-BE49-F238E27FC236}">
                    <a16:creationId xmlns:a16="http://schemas.microsoft.com/office/drawing/2014/main" id="{96D7360B-96F6-4B3C-A502-18C4754453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6640" y="3609132"/>
                <a:ext cx="326520" cy="482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Mürekkep 10">
                <a:extLst>
                  <a:ext uri="{FF2B5EF4-FFF2-40B4-BE49-F238E27FC236}">
                    <a16:creationId xmlns:a16="http://schemas.microsoft.com/office/drawing/2014/main" id="{F959B38A-A8F8-4A31-BDD5-9776F4390D2A}"/>
                  </a:ext>
                </a:extLst>
              </p14:cNvPr>
              <p14:cNvContentPartPr/>
              <p14:nvPr/>
            </p14:nvContentPartPr>
            <p14:xfrm>
              <a:off x="6150001" y="4724802"/>
              <a:ext cx="337320" cy="497160"/>
            </p14:xfrm>
          </p:contentPart>
        </mc:Choice>
        <mc:Fallback xmlns="">
          <p:pic>
            <p:nvPicPr>
              <p:cNvPr id="11" name="Mürekkep 10">
                <a:extLst>
                  <a:ext uri="{FF2B5EF4-FFF2-40B4-BE49-F238E27FC236}">
                    <a16:creationId xmlns:a16="http://schemas.microsoft.com/office/drawing/2014/main" id="{F959B38A-A8F8-4A31-BDD5-9776F4390D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14001" y="4688802"/>
                <a:ext cx="40896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Mürekkep 11">
                <a:extLst>
                  <a:ext uri="{FF2B5EF4-FFF2-40B4-BE49-F238E27FC236}">
                    <a16:creationId xmlns:a16="http://schemas.microsoft.com/office/drawing/2014/main" id="{F8B0C4C4-67AC-44D3-97FC-F583C1E42F2B}"/>
                  </a:ext>
                </a:extLst>
              </p14:cNvPr>
              <p14:cNvContentPartPr/>
              <p14:nvPr/>
            </p14:nvContentPartPr>
            <p14:xfrm>
              <a:off x="5250721" y="5947362"/>
              <a:ext cx="349560" cy="457920"/>
            </p14:xfrm>
          </p:contentPart>
        </mc:Choice>
        <mc:Fallback xmlns="">
          <p:pic>
            <p:nvPicPr>
              <p:cNvPr id="12" name="Mürekkep 11">
                <a:extLst>
                  <a:ext uri="{FF2B5EF4-FFF2-40B4-BE49-F238E27FC236}">
                    <a16:creationId xmlns:a16="http://schemas.microsoft.com/office/drawing/2014/main" id="{F8B0C4C4-67AC-44D3-97FC-F583C1E42F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14721" y="5911390"/>
                <a:ext cx="421200" cy="529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Mürekkep 12">
                <a:extLst>
                  <a:ext uri="{FF2B5EF4-FFF2-40B4-BE49-F238E27FC236}">
                    <a16:creationId xmlns:a16="http://schemas.microsoft.com/office/drawing/2014/main" id="{C1A765A4-7761-42D1-9EBC-E592F96ECBBA}"/>
                  </a:ext>
                </a:extLst>
              </p14:cNvPr>
              <p14:cNvContentPartPr/>
              <p14:nvPr/>
            </p14:nvContentPartPr>
            <p14:xfrm>
              <a:off x="3525241" y="4881762"/>
              <a:ext cx="353160" cy="633240"/>
            </p14:xfrm>
          </p:contentPart>
        </mc:Choice>
        <mc:Fallback xmlns="">
          <p:pic>
            <p:nvPicPr>
              <p:cNvPr id="13" name="Mürekkep 12">
                <a:extLst>
                  <a:ext uri="{FF2B5EF4-FFF2-40B4-BE49-F238E27FC236}">
                    <a16:creationId xmlns:a16="http://schemas.microsoft.com/office/drawing/2014/main" id="{C1A765A4-7761-42D1-9EBC-E592F96ECB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89278" y="4846102"/>
                <a:ext cx="424727" cy="704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Mürekkep 13">
                <a:extLst>
                  <a:ext uri="{FF2B5EF4-FFF2-40B4-BE49-F238E27FC236}">
                    <a16:creationId xmlns:a16="http://schemas.microsoft.com/office/drawing/2014/main" id="{ED11160B-A007-416E-94EB-F0F90E87BFEB}"/>
                  </a:ext>
                </a:extLst>
              </p14:cNvPr>
              <p14:cNvContentPartPr/>
              <p14:nvPr/>
            </p14:nvContentPartPr>
            <p14:xfrm>
              <a:off x="5884680" y="3978163"/>
              <a:ext cx="111600" cy="999000"/>
            </p14:xfrm>
          </p:contentPart>
        </mc:Choice>
        <mc:Fallback xmlns="">
          <p:pic>
            <p:nvPicPr>
              <p:cNvPr id="14" name="Mürekkep 13">
                <a:extLst>
                  <a:ext uri="{FF2B5EF4-FFF2-40B4-BE49-F238E27FC236}">
                    <a16:creationId xmlns:a16="http://schemas.microsoft.com/office/drawing/2014/main" id="{ED11160B-A007-416E-94EB-F0F90E87BFE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49040" y="3942523"/>
                <a:ext cx="183240" cy="10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Mürekkep 14">
                <a:extLst>
                  <a:ext uri="{FF2B5EF4-FFF2-40B4-BE49-F238E27FC236}">
                    <a16:creationId xmlns:a16="http://schemas.microsoft.com/office/drawing/2014/main" id="{3F444FCF-9E7C-4C71-8CD5-7314830D653A}"/>
                  </a:ext>
                </a:extLst>
              </p14:cNvPr>
              <p14:cNvContentPartPr/>
              <p14:nvPr/>
            </p14:nvContentPartPr>
            <p14:xfrm>
              <a:off x="5124120" y="5053080"/>
              <a:ext cx="766440" cy="998640"/>
            </p14:xfrm>
          </p:contentPart>
        </mc:Choice>
        <mc:Fallback xmlns="">
          <p:pic>
            <p:nvPicPr>
              <p:cNvPr id="15" name="Mürekkep 14">
                <a:extLst>
                  <a:ext uri="{FF2B5EF4-FFF2-40B4-BE49-F238E27FC236}">
                    <a16:creationId xmlns:a16="http://schemas.microsoft.com/office/drawing/2014/main" id="{3F444FCF-9E7C-4C71-8CD5-7314830D653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88120" y="5017080"/>
                <a:ext cx="838080" cy="10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Metin kutusu 15">
                <a:extLst>
                  <a:ext uri="{FF2B5EF4-FFF2-40B4-BE49-F238E27FC236}">
                    <a16:creationId xmlns:a16="http://schemas.microsoft.com/office/drawing/2014/main" id="{49846393-32C5-468E-BECB-0213B0745A34}"/>
                  </a:ext>
                </a:extLst>
              </p:cNvPr>
              <p:cNvSpPr txBox="1"/>
              <p:nvPr/>
            </p:nvSpPr>
            <p:spPr>
              <a:xfrm>
                <a:off x="7304642" y="3644803"/>
                <a:ext cx="245872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tr-TR" sz="360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tr-TR" sz="360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tr-T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tr-TR" sz="36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tr-TR" sz="360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tr-T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tr-TR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tr-TR" sz="360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tr-T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tr-TR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tr-TR" sz="3600"/>
              </a:p>
              <a:p>
                <a:pPr algn="ctr"/>
                <a:endParaRPr lang="tr-TR"/>
              </a:p>
              <a:p>
                <a:pPr algn="ctr"/>
                <a:endParaRPr lang="en-US"/>
              </a:p>
            </p:txBody>
          </p:sp>
        </mc:Choice>
        <mc:Fallback xmlns="">
          <p:sp>
            <p:nvSpPr>
              <p:cNvPr id="16" name="Metin kutusu 15">
                <a:extLst>
                  <a:ext uri="{FF2B5EF4-FFF2-40B4-BE49-F238E27FC236}">
                    <a16:creationId xmlns:a16="http://schemas.microsoft.com/office/drawing/2014/main" id="{49846393-32C5-468E-BECB-0213B0745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642" y="3644803"/>
                <a:ext cx="2458720" cy="34163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ikdörtgen 16">
            <a:extLst>
              <a:ext uri="{FF2B5EF4-FFF2-40B4-BE49-F238E27FC236}">
                <a16:creationId xmlns:a16="http://schemas.microsoft.com/office/drawing/2014/main" id="{F741C246-E49D-42C2-BAD8-851E8F42AC1E}"/>
              </a:ext>
            </a:extLst>
          </p:cNvPr>
          <p:cNvSpPr/>
          <p:nvPr/>
        </p:nvSpPr>
        <p:spPr>
          <a:xfrm>
            <a:off x="373302" y="4048602"/>
            <a:ext cx="28862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Diameter: 3</a:t>
            </a: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64F405E9-6CE9-48AD-8255-0B3931C622D8}"/>
              </a:ext>
            </a:extLst>
          </p:cNvPr>
          <p:cNvSpPr/>
          <p:nvPr/>
        </p:nvSpPr>
        <p:spPr>
          <a:xfrm>
            <a:off x="661657" y="5198382"/>
            <a:ext cx="22701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Radius</a:t>
            </a:r>
            <a:r>
              <a:rPr lang="tr-TR" sz="44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Mürekkep 18">
                <a:extLst>
                  <a:ext uri="{FF2B5EF4-FFF2-40B4-BE49-F238E27FC236}">
                    <a16:creationId xmlns:a16="http://schemas.microsoft.com/office/drawing/2014/main" id="{F2DCC987-0B97-4CD6-A588-3339284FEAD6}"/>
                  </a:ext>
                </a:extLst>
              </p14:cNvPr>
              <p14:cNvContentPartPr/>
              <p14:nvPr/>
            </p14:nvContentPartPr>
            <p14:xfrm>
              <a:off x="6180961" y="3590442"/>
              <a:ext cx="413280" cy="416520"/>
            </p14:xfrm>
          </p:contentPart>
        </mc:Choice>
        <mc:Fallback xmlns="">
          <p:pic>
            <p:nvPicPr>
              <p:cNvPr id="19" name="Mürekkep 18">
                <a:extLst>
                  <a:ext uri="{FF2B5EF4-FFF2-40B4-BE49-F238E27FC236}">
                    <a16:creationId xmlns:a16="http://schemas.microsoft.com/office/drawing/2014/main" id="{F2DCC987-0B97-4CD6-A588-3339284FEAD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45290" y="3554802"/>
                <a:ext cx="484982" cy="4881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İçerik Yer Tutucusu 2">
            <a:extLst>
              <a:ext uri="{FF2B5EF4-FFF2-40B4-BE49-F238E27FC236}">
                <a16:creationId xmlns:a16="http://schemas.microsoft.com/office/drawing/2014/main" id="{DB55657C-D349-4325-8969-2FDCB2BD5BC1}"/>
              </a:ext>
            </a:extLst>
          </p:cNvPr>
          <p:cNvSpPr txBox="1">
            <a:spLocks/>
          </p:cNvSpPr>
          <p:nvPr/>
        </p:nvSpPr>
        <p:spPr>
          <a:xfrm>
            <a:off x="160716" y="6149339"/>
            <a:ext cx="4056565" cy="635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tr-TR" sz="2400"/>
              <a:t>Radius ≤ Diameter ≤ 2Radius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5733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16" grpId="0"/>
      <p:bldP spid="17" grpId="0"/>
      <p:bldP spid="18" grpId="0"/>
      <p:bldP spid="20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6044</TotalTime>
  <Words>1502</Words>
  <Application>Microsoft Office PowerPoint</Application>
  <PresentationFormat>Geniş ekran</PresentationFormat>
  <Paragraphs>416</Paragraphs>
  <Slides>38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Times New Roman</vt:lpstr>
      <vt:lpstr>Wingdings</vt:lpstr>
      <vt:lpstr>Wingdings 3</vt:lpstr>
      <vt:lpstr>Office Teması</vt:lpstr>
      <vt:lpstr>Graph Theory Basics</vt:lpstr>
      <vt:lpstr>Outline</vt:lpstr>
      <vt:lpstr>A Basic Graph:                   Graph1</vt:lpstr>
      <vt:lpstr>Graph Definition</vt:lpstr>
      <vt:lpstr>Simple Graph</vt:lpstr>
      <vt:lpstr>Mathematical Notation</vt:lpstr>
      <vt:lpstr>Eccentricity, Diameter and Radius</vt:lpstr>
      <vt:lpstr>Eccentricity</vt:lpstr>
      <vt:lpstr>Diameter and Radius</vt:lpstr>
      <vt:lpstr>Periphery and Center</vt:lpstr>
      <vt:lpstr>Periphery</vt:lpstr>
      <vt:lpstr>Center</vt:lpstr>
      <vt:lpstr>Example</vt:lpstr>
      <vt:lpstr>Graph Types</vt:lpstr>
      <vt:lpstr>Directed/Undirected Graphs</vt:lpstr>
      <vt:lpstr>Weighted/Unweighted Graphs</vt:lpstr>
      <vt:lpstr>Weighted Graphs</vt:lpstr>
      <vt:lpstr>Directed and Weighted</vt:lpstr>
      <vt:lpstr>Signed Graphs</vt:lpstr>
      <vt:lpstr>Path</vt:lpstr>
      <vt:lpstr>Bridges of Königsberg</vt:lpstr>
      <vt:lpstr>Eulerian Walk</vt:lpstr>
      <vt:lpstr>Neighborhood</vt:lpstr>
      <vt:lpstr>Neighborhood for Directed Graphs</vt:lpstr>
      <vt:lpstr>Example</vt:lpstr>
      <vt:lpstr>Undirected Graphs: Connected vs. Disconnected</vt:lpstr>
      <vt:lpstr>Directed Graphs: Disconnected, Weakly Connected, Strongly Connected</vt:lpstr>
      <vt:lpstr>PowerPoint Sunusu</vt:lpstr>
      <vt:lpstr>Connected Components</vt:lpstr>
      <vt:lpstr>Bridge and Hub</vt:lpstr>
      <vt:lpstr>Graph Representation Types</vt:lpstr>
      <vt:lpstr>Adjacency Matrix</vt:lpstr>
      <vt:lpstr>Adjacency Matrix</vt:lpstr>
      <vt:lpstr>Sparse Matrix</vt:lpstr>
      <vt:lpstr>Adjacency List</vt:lpstr>
      <vt:lpstr>Edge List</vt:lpstr>
      <vt:lpstr>Edge List (Directed Graph)</vt:lpstr>
      <vt:lpstr>Incidence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Basics</dc:title>
  <dc:creator>Atakan Kubilay</dc:creator>
  <cp:lastModifiedBy>Atakan Kubilay</cp:lastModifiedBy>
  <cp:revision>138</cp:revision>
  <dcterms:created xsi:type="dcterms:W3CDTF">2019-01-26T12:31:45Z</dcterms:created>
  <dcterms:modified xsi:type="dcterms:W3CDTF">2019-03-03T07:11:25Z</dcterms:modified>
</cp:coreProperties>
</file>