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65" r:id="rId6"/>
    <p:sldId id="264" r:id="rId7"/>
    <p:sldId id="259" r:id="rId8"/>
    <p:sldId id="262" r:id="rId9"/>
    <p:sldId id="263" r:id="rId10"/>
    <p:sldId id="260" r:id="rId11"/>
    <p:sldId id="261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D45-2DF4-4B0A-B2EF-8ECF6C347C5D}" type="datetimeFigureOut">
              <a:rPr lang="tr-TR" smtClean="0"/>
              <a:t>17.02.2019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E6270-F94A-4424-AEB0-FC49BD3B8C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577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Available</a:t>
            </a:r>
            <a:r>
              <a:rPr lang="tr-TR" dirty="0"/>
              <a:t> as </a:t>
            </a:r>
            <a:r>
              <a:rPr lang="tr-TR" dirty="0" err="1"/>
              <a:t>pdf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university’s</a:t>
            </a:r>
            <a:r>
              <a:rPr lang="tr-TR" dirty="0"/>
              <a:t> </a:t>
            </a:r>
            <a:r>
              <a:rPr lang="tr-TR" dirty="0" err="1"/>
              <a:t>Springer</a:t>
            </a:r>
            <a:r>
              <a:rPr lang="tr-TR" dirty="0"/>
              <a:t> Access.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E6270-F94A-4424-AEB0-FC49BD3B8C06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818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C2557AD-0B54-49DD-81A7-681F59D3C627}" type="datetimeFigureOut">
              <a:rPr lang="tr-TR" smtClean="0"/>
              <a:t>17.02.2019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EA1FC7C-1852-4848-9B1E-3838721A69AA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90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57AD-0B54-49DD-81A7-681F59D3C627}" type="datetimeFigureOut">
              <a:rPr lang="tr-TR" smtClean="0"/>
              <a:t>17.02.2019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FC7C-1852-4848-9B1E-3838721A69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94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57AD-0B54-49DD-81A7-681F59D3C627}" type="datetimeFigureOut">
              <a:rPr lang="tr-TR" smtClean="0"/>
              <a:t>17.02.2019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FC7C-1852-4848-9B1E-3838721A69AA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408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57AD-0B54-49DD-81A7-681F59D3C627}" type="datetimeFigureOut">
              <a:rPr lang="tr-TR" smtClean="0"/>
              <a:t>17.02.2019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FC7C-1852-4848-9B1E-3838721A69AA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886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57AD-0B54-49DD-81A7-681F59D3C627}" type="datetimeFigureOut">
              <a:rPr lang="tr-TR" smtClean="0"/>
              <a:t>17.02.2019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FC7C-1852-4848-9B1E-3838721A69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7168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57AD-0B54-49DD-81A7-681F59D3C627}" type="datetimeFigureOut">
              <a:rPr lang="tr-TR" smtClean="0"/>
              <a:t>17.02.2019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FC7C-1852-4848-9B1E-3838721A69AA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418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57AD-0B54-49DD-81A7-681F59D3C627}" type="datetimeFigureOut">
              <a:rPr lang="tr-TR" smtClean="0"/>
              <a:t>17.02.2019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FC7C-1852-4848-9B1E-3838721A69AA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594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57AD-0B54-49DD-81A7-681F59D3C627}" type="datetimeFigureOut">
              <a:rPr lang="tr-TR" smtClean="0"/>
              <a:t>17.02.2019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FC7C-1852-4848-9B1E-3838721A69AA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759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57AD-0B54-49DD-81A7-681F59D3C627}" type="datetimeFigureOut">
              <a:rPr lang="tr-TR" smtClean="0"/>
              <a:t>17.02.2019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FC7C-1852-4848-9B1E-3838721A69AA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95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57AD-0B54-49DD-81A7-681F59D3C627}" type="datetimeFigureOut">
              <a:rPr lang="tr-TR" smtClean="0"/>
              <a:t>17.02.2019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FC7C-1852-4848-9B1E-3838721A69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97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57AD-0B54-49DD-81A7-681F59D3C627}" type="datetimeFigureOut">
              <a:rPr lang="tr-TR" smtClean="0"/>
              <a:t>17.02.2019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FC7C-1852-4848-9B1E-3838721A69AA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99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57AD-0B54-49DD-81A7-681F59D3C627}" type="datetimeFigureOut">
              <a:rPr lang="tr-TR" smtClean="0"/>
              <a:t>17.02.2019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FC7C-1852-4848-9B1E-3838721A69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285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57AD-0B54-49DD-81A7-681F59D3C627}" type="datetimeFigureOut">
              <a:rPr lang="tr-TR" smtClean="0"/>
              <a:t>17.02.2019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FC7C-1852-4848-9B1E-3838721A69AA}" type="slidenum">
              <a:rPr lang="tr-TR" smtClean="0"/>
              <a:t>‹#›</a:t>
            </a:fld>
            <a:endParaRPr lang="tr-T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49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57AD-0B54-49DD-81A7-681F59D3C627}" type="datetimeFigureOut">
              <a:rPr lang="tr-TR" smtClean="0"/>
              <a:t>17.02.2019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FC7C-1852-4848-9B1E-3838721A69AA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36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57AD-0B54-49DD-81A7-681F59D3C627}" type="datetimeFigureOut">
              <a:rPr lang="tr-TR" smtClean="0"/>
              <a:t>17.02.2019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FC7C-1852-4848-9B1E-3838721A69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773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57AD-0B54-49DD-81A7-681F59D3C627}" type="datetimeFigureOut">
              <a:rPr lang="tr-TR" smtClean="0"/>
              <a:t>17.02.2019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FC7C-1852-4848-9B1E-3838721A69AA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69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57AD-0B54-49DD-81A7-681F59D3C627}" type="datetimeFigureOut">
              <a:rPr lang="tr-TR" smtClean="0"/>
              <a:t>17.02.2019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FC7C-1852-4848-9B1E-3838721A69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662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2557AD-0B54-49DD-81A7-681F59D3C627}" type="datetimeFigureOut">
              <a:rPr lang="tr-TR" smtClean="0"/>
              <a:t>17.02.2019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A1FC7C-1852-4848-9B1E-3838721A69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070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takan@cs.deu.edu.t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/>
              <a:t>Graph Theory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/>
              <a:t>CME4422</a:t>
            </a:r>
            <a:endParaRPr lang="tr-TR" dirty="0"/>
          </a:p>
          <a:p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Ibrahim</a:t>
            </a:r>
            <a:r>
              <a:rPr lang="tr-TR" dirty="0"/>
              <a:t> Atakan KUBILAY, </a:t>
            </a:r>
            <a:r>
              <a:rPr lang="tr-TR" dirty="0" err="1"/>
              <a:t>PhD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1250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Grading</a:t>
            </a:r>
            <a:r>
              <a:rPr lang="tr-TR" dirty="0"/>
              <a:t> </a:t>
            </a:r>
            <a:r>
              <a:rPr lang="tr-TR" dirty="0" err="1"/>
              <a:t>Policy</a:t>
            </a:r>
            <a:r>
              <a:rPr lang="tr-TR" dirty="0"/>
              <a:t>(</a:t>
            </a:r>
            <a:r>
              <a:rPr lang="tr-TR" dirty="0" err="1"/>
              <a:t>subject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50% Final </a:t>
            </a:r>
            <a:r>
              <a:rPr lang="tr-TR" sz="3200" dirty="0" err="1"/>
              <a:t>Exam</a:t>
            </a:r>
            <a:endParaRPr lang="tr-TR" sz="3200" dirty="0"/>
          </a:p>
          <a:p>
            <a:r>
              <a:rPr lang="tr-TR" sz="3200"/>
              <a:t>25% Midterm</a:t>
            </a:r>
            <a:endParaRPr lang="tr-TR" sz="3200" dirty="0"/>
          </a:p>
          <a:p>
            <a:r>
              <a:rPr lang="tr-TR" sz="3200"/>
              <a:t>25% Homework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64339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Books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/>
              <a:t>Sosyal Ağ Analizine Giriş,Volkan Tunalı, </a:t>
            </a:r>
            <a:r>
              <a:rPr lang="tr-TR" dirty="0"/>
              <a:t>Nobel </a:t>
            </a:r>
            <a:r>
              <a:rPr lang="tr-TR"/>
              <a:t>Yayınları.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3392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Lecturer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Ibrahim</a:t>
            </a:r>
            <a:r>
              <a:rPr lang="tr-TR" dirty="0"/>
              <a:t> Atakan KUBILAY, </a:t>
            </a:r>
            <a:r>
              <a:rPr lang="tr-TR" dirty="0" err="1"/>
              <a:t>PhD</a:t>
            </a:r>
            <a:endParaRPr lang="tr-TR" dirty="0"/>
          </a:p>
          <a:p>
            <a:r>
              <a:rPr lang="tr-TR" dirty="0">
                <a:hlinkClick r:id="rId2"/>
              </a:rPr>
              <a:t>atakan@cs.deu.edu.tr</a:t>
            </a:r>
            <a:endParaRPr lang="tr-TR" dirty="0"/>
          </a:p>
          <a:p>
            <a:r>
              <a:rPr lang="tr-TR" dirty="0"/>
              <a:t>First </a:t>
            </a:r>
            <a:r>
              <a:rPr lang="tr-TR" dirty="0" err="1"/>
              <a:t>Floor</a:t>
            </a:r>
            <a:r>
              <a:rPr lang="tr-TR" dirty="0"/>
              <a:t>, </a:t>
            </a:r>
            <a:r>
              <a:rPr lang="tr-TR" dirty="0" err="1"/>
              <a:t>Room</a:t>
            </a:r>
            <a:r>
              <a:rPr lang="tr-TR" dirty="0"/>
              <a:t> 129</a:t>
            </a:r>
          </a:p>
          <a:p>
            <a:r>
              <a:rPr lang="tr-TR" dirty="0"/>
              <a:t>Course </a:t>
            </a:r>
            <a:r>
              <a:rPr lang="tr-TR" dirty="0" err="1"/>
              <a:t>Code</a:t>
            </a:r>
            <a:r>
              <a:rPr lang="tr-TR"/>
              <a:t>: 4qtsaw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683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Software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/>
              <a:t>We will examine Gephi and NodeXL graph analysis tools.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10570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 Rules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3200"/>
              <a:t>Attendance </a:t>
            </a:r>
            <a:r>
              <a:rPr lang="tr-TR" sz="3200" dirty="0" err="1"/>
              <a:t>will</a:t>
            </a:r>
            <a:r>
              <a:rPr lang="tr-TR" sz="3200" dirty="0"/>
              <a:t> be </a:t>
            </a:r>
            <a:r>
              <a:rPr lang="tr-TR" sz="3200" dirty="0" err="1"/>
              <a:t>taken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80% </a:t>
            </a:r>
            <a:r>
              <a:rPr lang="tr-TR" sz="3200" dirty="0" err="1"/>
              <a:t>attendance</a:t>
            </a:r>
            <a:r>
              <a:rPr lang="tr-TR" sz="3200" dirty="0"/>
              <a:t> is </a:t>
            </a:r>
            <a:r>
              <a:rPr lang="tr-TR" sz="3200" dirty="0" err="1"/>
              <a:t>compulsory</a:t>
            </a:r>
            <a:r>
              <a:rPr lang="tr-TR" sz="3200" dirty="0"/>
              <a:t>.  </a:t>
            </a:r>
            <a:r>
              <a:rPr lang="tr-TR" sz="3200" dirty="0" err="1"/>
              <a:t>This</a:t>
            </a:r>
            <a:r>
              <a:rPr lang="tr-TR" sz="3200" dirty="0"/>
              <a:t> is </a:t>
            </a:r>
            <a:r>
              <a:rPr lang="tr-TR" sz="3200" dirty="0" err="1"/>
              <a:t>University</a:t>
            </a:r>
            <a:r>
              <a:rPr lang="tr-TR" sz="3200" dirty="0"/>
              <a:t> </a:t>
            </a:r>
            <a:r>
              <a:rPr lang="tr-TR" sz="3200" dirty="0" err="1"/>
              <a:t>regulation</a:t>
            </a:r>
            <a:r>
              <a:rPr lang="tr-TR" sz="3200" dirty="0"/>
              <a:t>.</a:t>
            </a:r>
          </a:p>
          <a:p>
            <a:r>
              <a:rPr lang="tr-TR" sz="3200"/>
              <a:t>Please </a:t>
            </a:r>
            <a:r>
              <a:rPr lang="tr-TR" sz="3200" dirty="0" err="1"/>
              <a:t>turn</a:t>
            </a:r>
            <a:r>
              <a:rPr lang="tr-TR" sz="3200" dirty="0"/>
              <a:t> on </a:t>
            </a:r>
            <a:r>
              <a:rPr lang="tr-TR" sz="3200" dirty="0" err="1"/>
              <a:t>the</a:t>
            </a:r>
            <a:r>
              <a:rPr lang="tr-TR" sz="3200" dirty="0"/>
              <a:t> </a:t>
            </a:r>
            <a:r>
              <a:rPr lang="tr-TR" sz="3200" dirty="0" err="1"/>
              <a:t>silent</a:t>
            </a:r>
            <a:r>
              <a:rPr lang="tr-TR" sz="3200" dirty="0"/>
              <a:t> </a:t>
            </a:r>
            <a:r>
              <a:rPr lang="tr-TR" sz="3200" dirty="0" err="1"/>
              <a:t>mode</a:t>
            </a:r>
            <a:r>
              <a:rPr lang="tr-TR" sz="3200" dirty="0"/>
              <a:t> on </a:t>
            </a:r>
            <a:r>
              <a:rPr lang="tr-TR" sz="3200" dirty="0" err="1"/>
              <a:t>your</a:t>
            </a:r>
            <a:r>
              <a:rPr lang="tr-TR" sz="3200" dirty="0"/>
              <a:t> </a:t>
            </a:r>
            <a:r>
              <a:rPr lang="tr-TR" sz="3200" dirty="0" err="1"/>
              <a:t>phone</a:t>
            </a:r>
            <a:r>
              <a:rPr lang="tr-TR" sz="3200" dirty="0"/>
              <a:t>.</a:t>
            </a:r>
          </a:p>
          <a:p>
            <a:r>
              <a:rPr lang="tr-TR" sz="3200" dirty="0"/>
              <a:t>No </a:t>
            </a:r>
            <a:r>
              <a:rPr lang="tr-TR" sz="3200" dirty="0" err="1"/>
              <a:t>chatting</a:t>
            </a:r>
            <a:r>
              <a:rPr lang="tr-TR" sz="3200" dirty="0"/>
              <a:t>, web </a:t>
            </a:r>
            <a:r>
              <a:rPr lang="tr-TR" sz="3200" dirty="0" err="1"/>
              <a:t>surfing</a:t>
            </a:r>
            <a:r>
              <a:rPr lang="tr-TR" sz="3200" dirty="0"/>
              <a:t>, </a:t>
            </a:r>
            <a:r>
              <a:rPr lang="tr-TR" sz="3200" dirty="0" err="1"/>
              <a:t>social</a:t>
            </a:r>
            <a:r>
              <a:rPr lang="tr-TR" sz="3200" dirty="0"/>
              <a:t> </a:t>
            </a:r>
            <a:r>
              <a:rPr lang="tr-TR" sz="3200" dirty="0" err="1"/>
              <a:t>media</a:t>
            </a:r>
            <a:r>
              <a:rPr lang="tr-TR" sz="3200" dirty="0"/>
              <a:t> </a:t>
            </a:r>
            <a:r>
              <a:rPr lang="tr-TR" sz="3200" dirty="0" err="1"/>
              <a:t>access</a:t>
            </a:r>
            <a:r>
              <a:rPr lang="tr-TR" sz="3200" dirty="0"/>
              <a:t> in </a:t>
            </a:r>
            <a:r>
              <a:rPr lang="tr-TR" sz="3200" dirty="0" err="1"/>
              <a:t>classroom</a:t>
            </a:r>
            <a:r>
              <a:rPr lang="tr-TR" sz="3200" dirty="0"/>
              <a:t>. </a:t>
            </a:r>
          </a:p>
          <a:p>
            <a:r>
              <a:rPr lang="tr-TR" sz="3200" dirty="0" err="1"/>
              <a:t>Respect</a:t>
            </a:r>
            <a:r>
              <a:rPr lang="tr-TR" sz="3200" dirty="0"/>
              <a:t> </a:t>
            </a:r>
            <a:r>
              <a:rPr lang="tr-TR" sz="3200" dirty="0" err="1"/>
              <a:t>your</a:t>
            </a:r>
            <a:r>
              <a:rPr lang="tr-TR" sz="3200" dirty="0"/>
              <a:t> </a:t>
            </a:r>
            <a:r>
              <a:rPr lang="tr-TR" sz="3200" err="1"/>
              <a:t>classmates</a:t>
            </a:r>
            <a:r>
              <a:rPr lang="tr-TR" sz="3200"/>
              <a:t>.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15842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Assignments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assignments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uploaded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google</a:t>
            </a:r>
            <a:r>
              <a:rPr lang="tr-TR" dirty="0"/>
              <a:t> </a:t>
            </a:r>
            <a:r>
              <a:rPr lang="tr-TR" dirty="0" err="1"/>
              <a:t>classroom</a:t>
            </a:r>
            <a:r>
              <a:rPr lang="tr-TR" dirty="0"/>
              <a:t> </a:t>
            </a:r>
            <a:r>
              <a:rPr lang="tr-TR" dirty="0" err="1"/>
              <a:t>course</a:t>
            </a:r>
            <a:r>
              <a:rPr lang="tr-TR" dirty="0"/>
              <a:t> </a:t>
            </a:r>
            <a:r>
              <a:rPr lang="tr-TR" dirty="0" err="1"/>
              <a:t>assignment</a:t>
            </a:r>
            <a:r>
              <a:rPr lang="tr-TR" dirty="0"/>
              <a:t> </a:t>
            </a:r>
            <a:r>
              <a:rPr lang="tr-TR" dirty="0" err="1"/>
              <a:t>page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specified</a:t>
            </a:r>
            <a:r>
              <a:rPr lang="tr-TR" dirty="0"/>
              <a:t> format.</a:t>
            </a:r>
          </a:p>
          <a:p>
            <a:r>
              <a:rPr lang="tr-TR" dirty="0" err="1"/>
              <a:t>Upload</a:t>
            </a:r>
            <a:r>
              <a:rPr lang="tr-TR" dirty="0"/>
              <a:t> </a:t>
            </a:r>
            <a:r>
              <a:rPr lang="tr-TR" dirty="0" err="1"/>
              <a:t>times</a:t>
            </a:r>
            <a:r>
              <a:rPr lang="tr-TR" dirty="0"/>
              <a:t> </a:t>
            </a:r>
            <a:r>
              <a:rPr lang="tr-TR" dirty="0" err="1"/>
              <a:t>determined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classroom</a:t>
            </a:r>
            <a:r>
              <a:rPr lang="tr-TR" dirty="0"/>
              <a:t> server.</a:t>
            </a:r>
          </a:p>
          <a:p>
            <a:r>
              <a:rPr lang="tr-TR" dirty="0" err="1"/>
              <a:t>Assignments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1 </a:t>
            </a:r>
            <a:r>
              <a:rPr lang="tr-TR" dirty="0" err="1"/>
              <a:t>hour</a:t>
            </a:r>
            <a:r>
              <a:rPr lang="tr-TR" dirty="0"/>
              <a:t>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deadline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not be </a:t>
            </a:r>
            <a:r>
              <a:rPr lang="tr-TR" dirty="0" err="1"/>
              <a:t>deducted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points</a:t>
            </a:r>
            <a:r>
              <a:rPr lang="tr-TR" dirty="0"/>
              <a:t>.</a:t>
            </a:r>
          </a:p>
          <a:p>
            <a:r>
              <a:rPr lang="tr-TR" dirty="0" err="1"/>
              <a:t>Assignments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1 </a:t>
            </a:r>
            <a:r>
              <a:rPr lang="tr-TR" dirty="0" err="1"/>
              <a:t>hour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1 </a:t>
            </a:r>
            <a:r>
              <a:rPr lang="tr-TR" dirty="0" err="1"/>
              <a:t>day</a:t>
            </a:r>
            <a:r>
              <a:rPr lang="tr-TR" dirty="0"/>
              <a:t> </a:t>
            </a:r>
            <a:r>
              <a:rPr lang="tr-TR" dirty="0" err="1"/>
              <a:t>late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deducted</a:t>
            </a:r>
            <a:r>
              <a:rPr lang="tr-TR" dirty="0"/>
              <a:t> 10 </a:t>
            </a:r>
            <a:r>
              <a:rPr lang="tr-TR" dirty="0" err="1"/>
              <a:t>points</a:t>
            </a:r>
            <a:r>
              <a:rPr lang="tr-TR" dirty="0"/>
              <a:t>.</a:t>
            </a:r>
          </a:p>
          <a:p>
            <a:r>
              <a:rPr lang="tr-TR" dirty="0" err="1"/>
              <a:t>Assignments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1 </a:t>
            </a:r>
            <a:r>
              <a:rPr lang="tr-TR" dirty="0" err="1"/>
              <a:t>day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2 </a:t>
            </a:r>
            <a:r>
              <a:rPr lang="tr-TR" dirty="0" err="1"/>
              <a:t>days</a:t>
            </a:r>
            <a:r>
              <a:rPr lang="tr-TR" dirty="0"/>
              <a:t> </a:t>
            </a:r>
            <a:r>
              <a:rPr lang="tr-TR" dirty="0" err="1"/>
              <a:t>late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deducted</a:t>
            </a:r>
            <a:r>
              <a:rPr lang="tr-TR" dirty="0"/>
              <a:t> 20 </a:t>
            </a:r>
            <a:r>
              <a:rPr lang="tr-TR" dirty="0" err="1"/>
              <a:t>points</a:t>
            </a:r>
            <a:r>
              <a:rPr lang="tr-TR" dirty="0"/>
              <a:t>.</a:t>
            </a:r>
          </a:p>
          <a:p>
            <a:r>
              <a:rPr lang="tr-TR" dirty="0" err="1"/>
              <a:t>Assignments</a:t>
            </a:r>
            <a:r>
              <a:rPr lang="tr-TR" dirty="0"/>
              <a:t> </a:t>
            </a:r>
            <a:r>
              <a:rPr lang="tr-TR" dirty="0" err="1"/>
              <a:t>submitted</a:t>
            </a:r>
            <a:r>
              <a:rPr lang="tr-TR" dirty="0"/>
              <a:t> </a:t>
            </a:r>
            <a:r>
              <a:rPr lang="tr-TR" dirty="0" err="1"/>
              <a:t>later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/>
              <a:t>2 days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given</a:t>
            </a:r>
            <a:r>
              <a:rPr lang="tr-TR" dirty="0"/>
              <a:t> a </a:t>
            </a:r>
            <a:r>
              <a:rPr lang="tr-TR" dirty="0" err="1"/>
              <a:t>grade</a:t>
            </a:r>
            <a:r>
              <a:rPr lang="tr-TR" dirty="0"/>
              <a:t> of 0.</a:t>
            </a:r>
          </a:p>
        </p:txBody>
      </p:sp>
    </p:spTree>
    <p:extLst>
      <p:ext uri="{BB962C8B-B14F-4D97-AF65-F5344CB8AC3E}">
        <p14:creationId xmlns:p14="http://schemas.microsoft.com/office/powerpoint/2010/main" val="161134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Medical</a:t>
            </a:r>
            <a:r>
              <a:rPr lang="tr-TR" dirty="0"/>
              <a:t> </a:t>
            </a:r>
            <a:r>
              <a:rPr lang="tr-TR" dirty="0" err="1"/>
              <a:t>Excuses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a </a:t>
            </a:r>
            <a:r>
              <a:rPr lang="tr-TR" dirty="0" err="1"/>
              <a:t>medical</a:t>
            </a:r>
            <a:r>
              <a:rPr lang="tr-TR" dirty="0"/>
              <a:t> </a:t>
            </a:r>
            <a:r>
              <a:rPr lang="tr-TR" dirty="0" err="1"/>
              <a:t>excuse</a:t>
            </a:r>
            <a:r>
              <a:rPr lang="tr-TR" dirty="0"/>
              <a:t> 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an </a:t>
            </a:r>
            <a:r>
              <a:rPr lang="tr-TR" dirty="0" err="1"/>
              <a:t>emergency</a:t>
            </a:r>
            <a:r>
              <a:rPr lang="tr-TR" dirty="0"/>
              <a:t>,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bring</a:t>
            </a:r>
            <a:r>
              <a:rPr lang="tr-TR" dirty="0"/>
              <a:t> an </a:t>
            </a:r>
            <a:r>
              <a:rPr lang="tr-TR" dirty="0" err="1"/>
              <a:t>official</a:t>
            </a:r>
            <a:r>
              <a:rPr lang="tr-TR" dirty="0"/>
              <a:t> </a:t>
            </a:r>
            <a:r>
              <a:rPr lang="tr-TR" dirty="0" err="1"/>
              <a:t>report</a:t>
            </a:r>
            <a:r>
              <a:rPr lang="tr-TR" dirty="0"/>
              <a:t> </a:t>
            </a:r>
            <a:r>
              <a:rPr lang="tr-TR" dirty="0" err="1"/>
              <a:t>signed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a </a:t>
            </a:r>
            <a:r>
              <a:rPr lang="tr-TR" dirty="0" err="1"/>
              <a:t>Medical</a:t>
            </a:r>
            <a:r>
              <a:rPr lang="tr-TR" dirty="0"/>
              <a:t> </a:t>
            </a:r>
            <a:r>
              <a:rPr lang="tr-TR" dirty="0" err="1"/>
              <a:t>Doctor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his/her diploma </a:t>
            </a:r>
            <a:r>
              <a:rPr lang="tr-TR" dirty="0" err="1"/>
              <a:t>number</a:t>
            </a:r>
            <a:r>
              <a:rPr lang="tr-TR" dirty="0"/>
              <a:t>.</a:t>
            </a:r>
          </a:p>
          <a:p>
            <a:r>
              <a:rPr lang="tr-TR" dirty="0"/>
              <a:t>A </a:t>
            </a:r>
            <a:r>
              <a:rPr lang="tr-TR" dirty="0" err="1"/>
              <a:t>regular</a:t>
            </a:r>
            <a:r>
              <a:rPr lang="tr-TR" dirty="0"/>
              <a:t> </a:t>
            </a:r>
            <a:r>
              <a:rPr lang="tr-TR" dirty="0" err="1"/>
              <a:t>appointment</a:t>
            </a:r>
            <a:r>
              <a:rPr lang="tr-TR" dirty="0"/>
              <a:t> </a:t>
            </a:r>
            <a:r>
              <a:rPr lang="tr-TR" dirty="0" err="1"/>
              <a:t>taken</a:t>
            </a:r>
            <a:r>
              <a:rPr lang="tr-TR" dirty="0"/>
              <a:t> in </a:t>
            </a:r>
            <a:r>
              <a:rPr lang="tr-TR" dirty="0" err="1"/>
              <a:t>advance</a:t>
            </a:r>
            <a:r>
              <a:rPr lang="tr-TR" dirty="0"/>
              <a:t> is NOT a </a:t>
            </a:r>
            <a:r>
              <a:rPr lang="tr-TR" dirty="0" err="1"/>
              <a:t>medical</a:t>
            </a:r>
            <a:r>
              <a:rPr lang="tr-TR" dirty="0"/>
              <a:t> </a:t>
            </a:r>
            <a:r>
              <a:rPr lang="tr-TR" dirty="0" err="1"/>
              <a:t>excuse</a:t>
            </a:r>
            <a:r>
              <a:rPr lang="tr-TR" dirty="0"/>
              <a:t>. 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know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course</a:t>
            </a:r>
            <a:r>
              <a:rPr lang="tr-TR" dirty="0"/>
              <a:t> time,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must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appointments</a:t>
            </a:r>
            <a:r>
              <a:rPr lang="tr-TR" dirty="0"/>
              <a:t> </a:t>
            </a:r>
            <a:r>
              <a:rPr lang="tr-TR" dirty="0" err="1"/>
              <a:t>accordingly</a:t>
            </a:r>
            <a:r>
              <a:rPr lang="tr-TR" dirty="0"/>
              <a:t>.</a:t>
            </a:r>
          </a:p>
          <a:p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excuses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as </a:t>
            </a:r>
            <a:r>
              <a:rPr lang="tr-TR" dirty="0" err="1"/>
              <a:t>conferences</a:t>
            </a:r>
            <a:r>
              <a:rPr lang="tr-TR" dirty="0"/>
              <a:t>, </a:t>
            </a:r>
            <a:r>
              <a:rPr lang="tr-TR" dirty="0" err="1"/>
              <a:t>heckatons</a:t>
            </a:r>
            <a:r>
              <a:rPr lang="tr-TR" dirty="0"/>
              <a:t>, </a:t>
            </a:r>
            <a:r>
              <a:rPr lang="tr-TR" dirty="0" err="1"/>
              <a:t>sports</a:t>
            </a:r>
            <a:r>
              <a:rPr lang="tr-TR" dirty="0"/>
              <a:t> </a:t>
            </a:r>
            <a:r>
              <a:rPr lang="tr-TR" dirty="0" err="1"/>
              <a:t>matches</a:t>
            </a:r>
            <a:r>
              <a:rPr lang="tr-TR" dirty="0"/>
              <a:t>, </a:t>
            </a:r>
            <a:r>
              <a:rPr lang="tr-TR" dirty="0" err="1"/>
              <a:t>personal</a:t>
            </a:r>
            <a:r>
              <a:rPr lang="tr-TR" dirty="0"/>
              <a:t> </a:t>
            </a:r>
            <a:r>
              <a:rPr lang="tr-TR" dirty="0" err="1"/>
              <a:t>reasons</a:t>
            </a:r>
            <a:r>
              <a:rPr lang="tr-TR" dirty="0"/>
              <a:t>, </a:t>
            </a:r>
            <a:r>
              <a:rPr lang="tr-TR" dirty="0" err="1"/>
              <a:t>etc</a:t>
            </a:r>
            <a:r>
              <a:rPr lang="tr-TR" dirty="0"/>
              <a:t>… </a:t>
            </a:r>
            <a:r>
              <a:rPr lang="tr-TR" dirty="0" err="1"/>
              <a:t>must</a:t>
            </a:r>
            <a:r>
              <a:rPr lang="tr-TR" dirty="0"/>
              <a:t> be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either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faculty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department</a:t>
            </a:r>
            <a:r>
              <a:rPr lang="tr-TR" dirty="0"/>
              <a:t> </a:t>
            </a:r>
            <a:r>
              <a:rPr lang="tr-TR" dirty="0" err="1"/>
              <a:t>administration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an </a:t>
            </a:r>
            <a:r>
              <a:rPr lang="tr-TR" dirty="0" err="1"/>
              <a:t>official</a:t>
            </a:r>
            <a:r>
              <a:rPr lang="tr-TR" dirty="0"/>
              <a:t> </a:t>
            </a:r>
            <a:r>
              <a:rPr lang="tr-TR" dirty="0" err="1"/>
              <a:t>letter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279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</a:t>
            </a:r>
            <a:r>
              <a:rPr lang="tr-TR" dirty="0"/>
              <a:t> Rules (1)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err="1"/>
              <a:t>Exam</a:t>
            </a:r>
            <a:r>
              <a:rPr lang="tr-TR" dirty="0"/>
              <a:t> time </a:t>
            </a:r>
            <a:r>
              <a:rPr lang="tr-TR" dirty="0" err="1"/>
              <a:t>starts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student</a:t>
            </a:r>
            <a:r>
              <a:rPr lang="tr-TR" dirty="0"/>
              <a:t> is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paper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classroom</a:t>
            </a:r>
            <a:r>
              <a:rPr lang="tr-TR" dirty="0"/>
              <a:t>.</a:t>
            </a:r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exam</a:t>
            </a:r>
            <a:r>
              <a:rPr lang="tr-TR" dirty="0"/>
              <a:t> time </a:t>
            </a:r>
            <a:r>
              <a:rPr lang="tr-TR" dirty="0" err="1"/>
              <a:t>will</a:t>
            </a:r>
            <a:r>
              <a:rPr lang="tr-TR" dirty="0"/>
              <a:t> not be </a:t>
            </a:r>
            <a:r>
              <a:rPr lang="tr-TR" dirty="0" err="1"/>
              <a:t>extended</a:t>
            </a:r>
            <a:r>
              <a:rPr lang="tr-TR" dirty="0"/>
              <a:t>.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can’t</a:t>
            </a:r>
            <a:r>
              <a:rPr lang="tr-TR" dirty="0"/>
              <a:t> </a:t>
            </a:r>
            <a:r>
              <a:rPr lang="tr-TR" dirty="0" err="1"/>
              <a:t>exit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30 </a:t>
            </a:r>
            <a:r>
              <a:rPr lang="tr-TR" dirty="0" err="1"/>
              <a:t>minutes</a:t>
            </a:r>
            <a:r>
              <a:rPr lang="tr-TR" dirty="0"/>
              <a:t>.</a:t>
            </a:r>
          </a:p>
          <a:p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notes</a:t>
            </a:r>
            <a:r>
              <a:rPr lang="tr-TR" dirty="0"/>
              <a:t>, </a:t>
            </a:r>
            <a:r>
              <a:rPr lang="tr-TR" dirty="0" err="1"/>
              <a:t>books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electrical</a:t>
            </a:r>
            <a:r>
              <a:rPr lang="tr-TR" dirty="0"/>
              <a:t> </a:t>
            </a:r>
            <a:r>
              <a:rPr lang="tr-TR" dirty="0" err="1"/>
              <a:t>devices</a:t>
            </a:r>
            <a:r>
              <a:rPr lang="tr-TR" dirty="0"/>
              <a:t> </a:t>
            </a:r>
            <a:r>
              <a:rPr lang="tr-TR" dirty="0" err="1"/>
              <a:t>must</a:t>
            </a:r>
            <a:r>
              <a:rPr lang="tr-TR" dirty="0"/>
              <a:t> be </a:t>
            </a:r>
            <a:r>
              <a:rPr lang="tr-TR" dirty="0" err="1"/>
              <a:t>placed</a:t>
            </a:r>
            <a:r>
              <a:rPr lang="tr-TR" dirty="0"/>
              <a:t> </a:t>
            </a:r>
            <a:r>
              <a:rPr lang="tr-TR" dirty="0" err="1"/>
              <a:t>away</a:t>
            </a:r>
            <a:r>
              <a:rPr lang="tr-TR" dirty="0"/>
              <a:t> in a </a:t>
            </a:r>
            <a:r>
              <a:rPr lang="tr-TR" dirty="0" err="1"/>
              <a:t>manner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can’t</a:t>
            </a:r>
            <a:r>
              <a:rPr lang="tr-TR" dirty="0"/>
              <a:t> be </a:t>
            </a:r>
            <a:r>
              <a:rPr lang="tr-TR" dirty="0" err="1"/>
              <a:t>seen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student</a:t>
            </a:r>
            <a:r>
              <a:rPr lang="tr-TR" dirty="0"/>
              <a:t>.</a:t>
            </a:r>
          </a:p>
          <a:p>
            <a:r>
              <a:rPr lang="tr-TR" dirty="0" err="1"/>
              <a:t>All</a:t>
            </a:r>
            <a:r>
              <a:rPr lang="tr-TR" dirty="0"/>
              <a:t> mobile </a:t>
            </a:r>
            <a:r>
              <a:rPr lang="tr-TR" dirty="0" err="1"/>
              <a:t>phones</a:t>
            </a:r>
            <a:r>
              <a:rPr lang="tr-TR" dirty="0"/>
              <a:t> </a:t>
            </a:r>
            <a:r>
              <a:rPr lang="tr-TR" dirty="0" err="1"/>
              <a:t>must</a:t>
            </a:r>
            <a:r>
              <a:rPr lang="tr-TR" dirty="0"/>
              <a:t> be </a:t>
            </a:r>
            <a:r>
              <a:rPr lang="tr-TR" dirty="0" err="1"/>
              <a:t>switched</a:t>
            </a:r>
            <a:r>
              <a:rPr lang="tr-TR" dirty="0"/>
              <a:t> </a:t>
            </a:r>
            <a:r>
              <a:rPr lang="tr-TR" dirty="0" err="1"/>
              <a:t>off</a:t>
            </a:r>
            <a:r>
              <a:rPr lang="tr-TR" dirty="0"/>
              <a:t>.</a:t>
            </a:r>
          </a:p>
          <a:p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can’t</a:t>
            </a:r>
            <a:r>
              <a:rPr lang="tr-TR" dirty="0"/>
              <a:t> talk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anybody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reason</a:t>
            </a:r>
            <a:r>
              <a:rPr lang="tr-TR" dirty="0"/>
              <a:t> </a:t>
            </a:r>
            <a:r>
              <a:rPr lang="tr-TR" dirty="0" err="1"/>
              <a:t>except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addressed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lecturer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supervisor</a:t>
            </a:r>
            <a:r>
              <a:rPr lang="tr-TR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09732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</a:t>
            </a:r>
            <a:r>
              <a:rPr lang="tr-TR" dirty="0"/>
              <a:t> Rules (2)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supervisor</a:t>
            </a:r>
            <a:r>
              <a:rPr lang="tr-TR" dirty="0"/>
              <a:t> can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placement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giving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a </a:t>
            </a:r>
            <a:r>
              <a:rPr lang="tr-TR" dirty="0" err="1"/>
              <a:t>reason</a:t>
            </a:r>
            <a:r>
              <a:rPr lang="tr-TR" dirty="0"/>
              <a:t>. S/he can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end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s/he </a:t>
            </a:r>
            <a:r>
              <a:rPr lang="tr-TR" dirty="0" err="1"/>
              <a:t>determines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disturb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peace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classroom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reason</a:t>
            </a:r>
            <a:r>
              <a:rPr lang="tr-TR" dirty="0"/>
              <a:t>.</a:t>
            </a:r>
          </a:p>
          <a:p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can’t</a:t>
            </a:r>
            <a:r>
              <a:rPr lang="tr-TR" dirty="0"/>
              <a:t> ask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questions</a:t>
            </a:r>
            <a:r>
              <a:rPr lang="tr-TR" dirty="0"/>
              <a:t>(</a:t>
            </a:r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content</a:t>
            </a:r>
            <a:r>
              <a:rPr lang="tr-TR" dirty="0"/>
              <a:t>, </a:t>
            </a:r>
            <a:r>
              <a:rPr lang="tr-TR" dirty="0" err="1"/>
              <a:t>vocab</a:t>
            </a:r>
            <a:r>
              <a:rPr lang="tr-TR" dirty="0"/>
              <a:t>, time, </a:t>
            </a:r>
            <a:r>
              <a:rPr lang="tr-TR" dirty="0" err="1"/>
              <a:t>extra</a:t>
            </a:r>
            <a:r>
              <a:rPr lang="tr-TR" dirty="0"/>
              <a:t> </a:t>
            </a:r>
            <a:r>
              <a:rPr lang="tr-TR" dirty="0" err="1"/>
              <a:t>paper</a:t>
            </a:r>
            <a:r>
              <a:rPr lang="tr-TR" dirty="0"/>
              <a:t>, </a:t>
            </a:r>
            <a:r>
              <a:rPr lang="tr-TR" dirty="0" err="1"/>
              <a:t>etc</a:t>
            </a:r>
            <a:r>
              <a:rPr lang="tr-TR" dirty="0"/>
              <a:t>…)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supervisor</a:t>
            </a:r>
            <a:r>
              <a:rPr lang="tr-TR" dirty="0"/>
              <a:t>,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lecturer</a:t>
            </a:r>
            <a:r>
              <a:rPr lang="tr-TR" dirty="0"/>
              <a:t>.  </a:t>
            </a:r>
          </a:p>
          <a:p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leave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classroom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reason</a:t>
            </a:r>
            <a:r>
              <a:rPr lang="tr-TR" dirty="0"/>
              <a:t>(</a:t>
            </a:r>
            <a:r>
              <a:rPr lang="tr-TR" dirty="0" err="1"/>
              <a:t>bathroom</a:t>
            </a:r>
            <a:r>
              <a:rPr lang="tr-TR" dirty="0"/>
              <a:t>, </a:t>
            </a:r>
            <a:r>
              <a:rPr lang="tr-TR" dirty="0" err="1"/>
              <a:t>etc</a:t>
            </a:r>
            <a:r>
              <a:rPr lang="tr-TR" dirty="0"/>
              <a:t>)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can’t</a:t>
            </a:r>
            <a:r>
              <a:rPr lang="tr-TR" dirty="0"/>
              <a:t> </a:t>
            </a:r>
            <a:r>
              <a:rPr lang="tr-TR" dirty="0" err="1"/>
              <a:t>come</a:t>
            </a:r>
            <a:r>
              <a:rPr lang="tr-TR" dirty="0"/>
              <a:t> </a:t>
            </a:r>
            <a:r>
              <a:rPr lang="tr-TR" dirty="0" err="1"/>
              <a:t>back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classroom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rest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exam</a:t>
            </a:r>
            <a:r>
              <a:rPr lang="tr-TR" dirty="0"/>
              <a:t>.  </a:t>
            </a:r>
          </a:p>
          <a:p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enter</a:t>
            </a:r>
            <a:r>
              <a:rPr lang="tr-TR" dirty="0"/>
              <a:t> a </a:t>
            </a:r>
            <a:r>
              <a:rPr lang="tr-TR" dirty="0" err="1"/>
              <a:t>make-up</a:t>
            </a:r>
            <a:r>
              <a:rPr lang="tr-TR" dirty="0"/>
              <a:t> </a:t>
            </a:r>
            <a:r>
              <a:rPr lang="tr-TR" dirty="0" err="1"/>
              <a:t>exam</a:t>
            </a:r>
            <a:r>
              <a:rPr lang="tr-TR" dirty="0"/>
              <a:t>, </a:t>
            </a:r>
            <a:r>
              <a:rPr lang="tr-TR" dirty="0" err="1"/>
              <a:t>it’s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responsibility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apply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Student</a:t>
            </a:r>
            <a:r>
              <a:rPr lang="tr-TR" dirty="0"/>
              <a:t> </a:t>
            </a:r>
            <a:r>
              <a:rPr lang="tr-TR" dirty="0" err="1"/>
              <a:t>Affairs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excuse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inform</a:t>
            </a:r>
            <a:r>
              <a:rPr lang="tr-TR" dirty="0"/>
              <a:t> me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arrange</a:t>
            </a:r>
            <a:r>
              <a:rPr lang="tr-TR" dirty="0"/>
              <a:t> a </a:t>
            </a:r>
            <a:r>
              <a:rPr lang="tr-TR" dirty="0" err="1"/>
              <a:t>make-up</a:t>
            </a:r>
            <a:r>
              <a:rPr lang="tr-TR" dirty="0"/>
              <a:t> </a:t>
            </a:r>
            <a:r>
              <a:rPr lang="tr-TR" dirty="0" err="1"/>
              <a:t>exam</a:t>
            </a:r>
            <a:r>
              <a:rPr lang="tr-TR" dirty="0"/>
              <a:t> time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28582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</a:t>
            </a:r>
            <a:r>
              <a:rPr lang="tr-TR" dirty="0"/>
              <a:t> Rules (3)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3200" dirty="0" err="1"/>
              <a:t>Bring</a:t>
            </a:r>
            <a:r>
              <a:rPr lang="tr-TR" sz="3200" dirty="0"/>
              <a:t> </a:t>
            </a:r>
            <a:r>
              <a:rPr lang="tr-TR" sz="3200" dirty="0" err="1"/>
              <a:t>pencils</a:t>
            </a:r>
            <a:r>
              <a:rPr lang="tr-TR" sz="3200" dirty="0"/>
              <a:t>, </a:t>
            </a:r>
            <a:r>
              <a:rPr lang="tr-TR" sz="3200" dirty="0" err="1"/>
              <a:t>eraser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</a:t>
            </a:r>
            <a:r>
              <a:rPr lang="tr-TR" sz="3200" dirty="0" err="1"/>
              <a:t>calculator</a:t>
            </a:r>
            <a:r>
              <a:rPr lang="tr-TR" sz="3200" dirty="0"/>
              <a:t>.  </a:t>
            </a:r>
          </a:p>
          <a:p>
            <a:r>
              <a:rPr lang="tr-TR" sz="3200"/>
              <a:t>You </a:t>
            </a:r>
            <a:r>
              <a:rPr lang="tr-TR" sz="3200" dirty="0" err="1"/>
              <a:t>can’t</a:t>
            </a:r>
            <a:r>
              <a:rPr lang="tr-TR" sz="3200" dirty="0"/>
              <a:t> </a:t>
            </a:r>
            <a:r>
              <a:rPr lang="tr-TR" sz="3200" dirty="0" err="1"/>
              <a:t>exchange</a:t>
            </a:r>
            <a:r>
              <a:rPr lang="tr-TR" sz="3200" dirty="0"/>
              <a:t> </a:t>
            </a:r>
            <a:r>
              <a:rPr lang="tr-TR" sz="3200" dirty="0" err="1"/>
              <a:t>pencils</a:t>
            </a:r>
            <a:r>
              <a:rPr lang="tr-TR" sz="3200" dirty="0"/>
              <a:t>, </a:t>
            </a:r>
            <a:r>
              <a:rPr lang="tr-TR" sz="3200" dirty="0" err="1"/>
              <a:t>erasers</a:t>
            </a:r>
            <a:r>
              <a:rPr lang="tr-TR" sz="3200" dirty="0"/>
              <a:t>, </a:t>
            </a:r>
            <a:r>
              <a:rPr lang="tr-TR" sz="3200" dirty="0" err="1"/>
              <a:t>leads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</a:t>
            </a:r>
            <a:r>
              <a:rPr lang="tr-TR" sz="3200" dirty="0" err="1"/>
              <a:t>calculators</a:t>
            </a:r>
            <a:r>
              <a:rPr lang="tr-TR" sz="3200" dirty="0"/>
              <a:t> </a:t>
            </a:r>
            <a:r>
              <a:rPr lang="tr-TR" sz="3200" dirty="0" err="1"/>
              <a:t>during</a:t>
            </a:r>
            <a:r>
              <a:rPr lang="tr-TR" sz="3200" dirty="0"/>
              <a:t> </a:t>
            </a:r>
            <a:r>
              <a:rPr lang="tr-TR" sz="3200" dirty="0" err="1"/>
              <a:t>the</a:t>
            </a:r>
            <a:r>
              <a:rPr lang="tr-TR" sz="3200" dirty="0"/>
              <a:t> </a:t>
            </a:r>
            <a:r>
              <a:rPr lang="tr-TR" sz="3200" dirty="0" err="1"/>
              <a:t>exam</a:t>
            </a:r>
            <a:r>
              <a:rPr lang="tr-TR" sz="3200"/>
              <a:t>. </a:t>
            </a:r>
          </a:p>
          <a:p>
            <a:r>
              <a:rPr lang="tr-TR" sz="3200"/>
              <a:t>If you want to enter complimentary exam(Bütünleme) you MUST give an empty paper back.  Complimentary Exam will be MUCH HARDER.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672651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">
  <a:themeElements>
    <a:clrScheme name="Organik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193</TotalTime>
  <Words>568</Words>
  <Application>Microsoft Office PowerPoint</Application>
  <PresentationFormat>Geniş ekran</PresentationFormat>
  <Paragraphs>49</Paragraphs>
  <Slides>11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Organik</vt:lpstr>
      <vt:lpstr>Graph Theory</vt:lpstr>
      <vt:lpstr>Lecturer</vt:lpstr>
      <vt:lpstr>Software</vt:lpstr>
      <vt:lpstr>Class Rules</vt:lpstr>
      <vt:lpstr>Assignments</vt:lpstr>
      <vt:lpstr>Medical Excuses</vt:lpstr>
      <vt:lpstr>Exam Rules (1)</vt:lpstr>
      <vt:lpstr>Exam Rules (2)</vt:lpstr>
      <vt:lpstr>Exam Rules (3)</vt:lpstr>
      <vt:lpstr>Grading Policy(subject to change)</vt:lpstr>
      <vt:lpstr>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Systems</dc:title>
  <dc:creator>atakan</dc:creator>
  <cp:lastModifiedBy>Atakan Kubilay</cp:lastModifiedBy>
  <cp:revision>78</cp:revision>
  <dcterms:created xsi:type="dcterms:W3CDTF">2018-01-02T11:48:55Z</dcterms:created>
  <dcterms:modified xsi:type="dcterms:W3CDTF">2019-02-17T18:21:53Z</dcterms:modified>
</cp:coreProperties>
</file>