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9" name="8 Başlık"/>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tr-TR" smtClean="0"/>
              <a:t>Asıl başlık stili için tıklatın</a:t>
            </a:r>
            <a:endParaRPr lang="en-US"/>
          </a:p>
        </p:txBody>
      </p:sp>
      <p:sp>
        <p:nvSpPr>
          <p:cNvPr id="17" name="16 Alt Başlık"/>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tr-TR" smtClean="0"/>
              <a:t>Asıl alt başlık stilini düzenlemek için tıklatın</a:t>
            </a:r>
            <a:endParaRPr lang="en-US"/>
          </a:p>
        </p:txBody>
      </p:sp>
      <p:sp>
        <p:nvSpPr>
          <p:cNvPr id="4" name="9 Veri Yer Tutucusu"/>
          <p:cNvSpPr>
            <a:spLocks noGrp="1"/>
          </p:cNvSpPr>
          <p:nvPr>
            <p:ph type="dt" sz="half" idx="10"/>
          </p:nvPr>
        </p:nvSpPr>
        <p:spPr/>
        <p:txBody>
          <a:bodyPr/>
          <a:lstStyle>
            <a:lvl1pPr>
              <a:defRPr/>
            </a:lvl1pPr>
          </a:lstStyle>
          <a:p>
            <a:pPr>
              <a:defRPr/>
            </a:pPr>
            <a:fld id="{9D0A6767-7A4B-489C-9918-2053EBA00DB2}" type="datetimeFigureOut">
              <a:rPr lang="tr-TR"/>
              <a:pPr>
                <a:defRPr/>
              </a:pPr>
              <a:t>27.03.2015</a:t>
            </a:fld>
            <a:endParaRPr lang="tr-TR"/>
          </a:p>
        </p:txBody>
      </p:sp>
      <p:sp>
        <p:nvSpPr>
          <p:cNvPr id="5" name="21 Altbilgi Yer Tutucusu"/>
          <p:cNvSpPr>
            <a:spLocks noGrp="1"/>
          </p:cNvSpPr>
          <p:nvPr>
            <p:ph type="ftr" sz="quarter" idx="11"/>
          </p:nvPr>
        </p:nvSpPr>
        <p:spPr/>
        <p:txBody>
          <a:bodyPr/>
          <a:lstStyle>
            <a:lvl1pPr>
              <a:defRPr/>
            </a:lvl1pPr>
          </a:lstStyle>
          <a:p>
            <a:pPr>
              <a:defRPr/>
            </a:pPr>
            <a:endParaRPr lang="tr-TR"/>
          </a:p>
        </p:txBody>
      </p:sp>
      <p:sp>
        <p:nvSpPr>
          <p:cNvPr id="6" name="17 Slayt Numarası Yer Tutucusu"/>
          <p:cNvSpPr>
            <a:spLocks noGrp="1"/>
          </p:cNvSpPr>
          <p:nvPr>
            <p:ph type="sldNum" sz="quarter" idx="12"/>
          </p:nvPr>
        </p:nvSpPr>
        <p:spPr/>
        <p:txBody>
          <a:bodyPr/>
          <a:lstStyle>
            <a:lvl1pPr>
              <a:defRPr/>
            </a:lvl1pPr>
          </a:lstStyle>
          <a:p>
            <a:pPr>
              <a:defRPr/>
            </a:pPr>
            <a:fld id="{3596F6B2-ACE6-42B1-8EE5-8422861A0584}" type="slidenum">
              <a:rPr lang="tr-TR"/>
              <a:pPr>
                <a:defRPr/>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en-US"/>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9 Veri Yer Tutucusu"/>
          <p:cNvSpPr>
            <a:spLocks noGrp="1"/>
          </p:cNvSpPr>
          <p:nvPr>
            <p:ph type="dt" sz="half" idx="10"/>
          </p:nvPr>
        </p:nvSpPr>
        <p:spPr/>
        <p:txBody>
          <a:bodyPr/>
          <a:lstStyle>
            <a:lvl1pPr>
              <a:defRPr/>
            </a:lvl1pPr>
          </a:lstStyle>
          <a:p>
            <a:pPr>
              <a:defRPr/>
            </a:pPr>
            <a:fld id="{9E35A9D9-4841-4A93-BB8B-80BFFFBEBFB7}" type="datetimeFigureOut">
              <a:rPr lang="tr-TR"/>
              <a:pPr>
                <a:defRPr/>
              </a:pPr>
              <a:t>27.03.2015</a:t>
            </a:fld>
            <a:endParaRPr lang="tr-TR"/>
          </a:p>
        </p:txBody>
      </p:sp>
      <p:sp>
        <p:nvSpPr>
          <p:cNvPr id="5" name="21 Altbilgi Yer Tutucusu"/>
          <p:cNvSpPr>
            <a:spLocks noGrp="1"/>
          </p:cNvSpPr>
          <p:nvPr>
            <p:ph type="ftr" sz="quarter" idx="11"/>
          </p:nvPr>
        </p:nvSpPr>
        <p:spPr/>
        <p:txBody>
          <a:bodyPr/>
          <a:lstStyle>
            <a:lvl1pPr>
              <a:defRPr/>
            </a:lvl1pPr>
          </a:lstStyle>
          <a:p>
            <a:pPr>
              <a:defRPr/>
            </a:pPr>
            <a:endParaRPr lang="tr-TR"/>
          </a:p>
        </p:txBody>
      </p:sp>
      <p:sp>
        <p:nvSpPr>
          <p:cNvPr id="6" name="17 Slayt Numarası Yer Tutucusu"/>
          <p:cNvSpPr>
            <a:spLocks noGrp="1"/>
          </p:cNvSpPr>
          <p:nvPr>
            <p:ph type="sldNum" sz="quarter" idx="12"/>
          </p:nvPr>
        </p:nvSpPr>
        <p:spPr/>
        <p:txBody>
          <a:bodyPr/>
          <a:lstStyle>
            <a:lvl1pPr>
              <a:defRPr/>
            </a:lvl1pPr>
          </a:lstStyle>
          <a:p>
            <a:pPr>
              <a:defRPr/>
            </a:pPr>
            <a:fld id="{E593704E-9777-419B-A633-596AD669C845}" type="slidenum">
              <a:rPr lang="tr-TR"/>
              <a:pPr>
                <a:defRPr/>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914401"/>
            <a:ext cx="2057400" cy="5211763"/>
          </a:xfrm>
        </p:spPr>
        <p:txBody>
          <a:bodyPr vert="eaVert"/>
          <a:lstStyle/>
          <a:p>
            <a:r>
              <a:rPr lang="tr-TR" smtClean="0"/>
              <a:t>Asıl başlık stili için tıklatın</a:t>
            </a:r>
            <a:endParaRPr lang="en-US"/>
          </a:p>
        </p:txBody>
      </p:sp>
      <p:sp>
        <p:nvSpPr>
          <p:cNvPr id="3" name="2 Dikey Metin Yer Tutucusu"/>
          <p:cNvSpPr>
            <a:spLocks noGrp="1"/>
          </p:cNvSpPr>
          <p:nvPr>
            <p:ph type="body" orient="vert" idx="1"/>
          </p:nvPr>
        </p:nvSpPr>
        <p:spPr>
          <a:xfrm>
            <a:off x="457200" y="914401"/>
            <a:ext cx="6019800" cy="5211763"/>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9 Veri Yer Tutucusu"/>
          <p:cNvSpPr>
            <a:spLocks noGrp="1"/>
          </p:cNvSpPr>
          <p:nvPr>
            <p:ph type="dt" sz="half" idx="10"/>
          </p:nvPr>
        </p:nvSpPr>
        <p:spPr/>
        <p:txBody>
          <a:bodyPr/>
          <a:lstStyle>
            <a:lvl1pPr>
              <a:defRPr/>
            </a:lvl1pPr>
          </a:lstStyle>
          <a:p>
            <a:pPr>
              <a:defRPr/>
            </a:pPr>
            <a:fld id="{B727E171-23EB-41DC-85E8-EFEDAF3E33A8}" type="datetimeFigureOut">
              <a:rPr lang="tr-TR"/>
              <a:pPr>
                <a:defRPr/>
              </a:pPr>
              <a:t>27.03.2015</a:t>
            </a:fld>
            <a:endParaRPr lang="tr-TR"/>
          </a:p>
        </p:txBody>
      </p:sp>
      <p:sp>
        <p:nvSpPr>
          <p:cNvPr id="5" name="21 Altbilgi Yer Tutucusu"/>
          <p:cNvSpPr>
            <a:spLocks noGrp="1"/>
          </p:cNvSpPr>
          <p:nvPr>
            <p:ph type="ftr" sz="quarter" idx="11"/>
          </p:nvPr>
        </p:nvSpPr>
        <p:spPr/>
        <p:txBody>
          <a:bodyPr/>
          <a:lstStyle>
            <a:lvl1pPr>
              <a:defRPr/>
            </a:lvl1pPr>
          </a:lstStyle>
          <a:p>
            <a:pPr>
              <a:defRPr/>
            </a:pPr>
            <a:endParaRPr lang="tr-TR"/>
          </a:p>
        </p:txBody>
      </p:sp>
      <p:sp>
        <p:nvSpPr>
          <p:cNvPr id="6" name="17 Slayt Numarası Yer Tutucusu"/>
          <p:cNvSpPr>
            <a:spLocks noGrp="1"/>
          </p:cNvSpPr>
          <p:nvPr>
            <p:ph type="sldNum" sz="quarter" idx="12"/>
          </p:nvPr>
        </p:nvSpPr>
        <p:spPr/>
        <p:txBody>
          <a:bodyPr/>
          <a:lstStyle>
            <a:lvl1pPr>
              <a:defRPr/>
            </a:lvl1pPr>
          </a:lstStyle>
          <a:p>
            <a:pPr>
              <a:defRPr/>
            </a:pPr>
            <a:fld id="{1741A5F9-D5A7-4623-B0D0-E04DEC60E9F0}" type="slidenum">
              <a:rPr lang="tr-TR"/>
              <a:pPr>
                <a:defRPr/>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en-US"/>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9 Veri Yer Tutucusu"/>
          <p:cNvSpPr>
            <a:spLocks noGrp="1"/>
          </p:cNvSpPr>
          <p:nvPr>
            <p:ph type="dt" sz="half" idx="10"/>
          </p:nvPr>
        </p:nvSpPr>
        <p:spPr/>
        <p:txBody>
          <a:bodyPr/>
          <a:lstStyle>
            <a:lvl1pPr>
              <a:defRPr/>
            </a:lvl1pPr>
          </a:lstStyle>
          <a:p>
            <a:pPr>
              <a:defRPr/>
            </a:pPr>
            <a:fld id="{BA3FCFBB-7EF8-49EA-9676-26D954AD54D4}" type="datetimeFigureOut">
              <a:rPr lang="tr-TR"/>
              <a:pPr>
                <a:defRPr/>
              </a:pPr>
              <a:t>27.03.2015</a:t>
            </a:fld>
            <a:endParaRPr lang="tr-TR"/>
          </a:p>
        </p:txBody>
      </p:sp>
      <p:sp>
        <p:nvSpPr>
          <p:cNvPr id="5" name="21 Altbilgi Yer Tutucusu"/>
          <p:cNvSpPr>
            <a:spLocks noGrp="1"/>
          </p:cNvSpPr>
          <p:nvPr>
            <p:ph type="ftr" sz="quarter" idx="11"/>
          </p:nvPr>
        </p:nvSpPr>
        <p:spPr/>
        <p:txBody>
          <a:bodyPr/>
          <a:lstStyle>
            <a:lvl1pPr>
              <a:defRPr/>
            </a:lvl1pPr>
          </a:lstStyle>
          <a:p>
            <a:pPr>
              <a:defRPr/>
            </a:pPr>
            <a:endParaRPr lang="tr-TR"/>
          </a:p>
        </p:txBody>
      </p:sp>
      <p:sp>
        <p:nvSpPr>
          <p:cNvPr id="6" name="17 Slayt Numarası Yer Tutucusu"/>
          <p:cNvSpPr>
            <a:spLocks noGrp="1"/>
          </p:cNvSpPr>
          <p:nvPr>
            <p:ph type="sldNum" sz="quarter" idx="12"/>
          </p:nvPr>
        </p:nvSpPr>
        <p:spPr/>
        <p:txBody>
          <a:bodyPr/>
          <a:lstStyle>
            <a:lvl1pPr>
              <a:defRPr/>
            </a:lvl1pPr>
          </a:lstStyle>
          <a:p>
            <a:pPr>
              <a:defRPr/>
            </a:pPr>
            <a:fld id="{1DCD4E82-E47E-4D37-9CEE-F1E28B831877}" type="slidenum">
              <a:rPr lang="tr-TR"/>
              <a:pPr>
                <a:defRPr/>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tr-TR" smtClean="0"/>
              <a:t>Asıl başlık stili için tıklatın</a:t>
            </a:r>
            <a:endParaRPr lang="en-US"/>
          </a:p>
        </p:txBody>
      </p:sp>
      <p:sp>
        <p:nvSpPr>
          <p:cNvPr id="3" name="2 Metin Yer Tutucusu"/>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tr-TR" smtClean="0"/>
              <a:t>Asıl metin stillerini düzenlemek için tıklatın</a:t>
            </a:r>
          </a:p>
        </p:txBody>
      </p:sp>
      <p:sp>
        <p:nvSpPr>
          <p:cNvPr id="4" name="9 Veri Yer Tutucusu"/>
          <p:cNvSpPr>
            <a:spLocks noGrp="1"/>
          </p:cNvSpPr>
          <p:nvPr>
            <p:ph type="dt" sz="half" idx="10"/>
          </p:nvPr>
        </p:nvSpPr>
        <p:spPr/>
        <p:txBody>
          <a:bodyPr/>
          <a:lstStyle>
            <a:lvl1pPr>
              <a:defRPr/>
            </a:lvl1pPr>
          </a:lstStyle>
          <a:p>
            <a:pPr>
              <a:defRPr/>
            </a:pPr>
            <a:fld id="{FCF593A2-5371-4950-BF41-DB4221BAD606}" type="datetimeFigureOut">
              <a:rPr lang="tr-TR"/>
              <a:pPr>
                <a:defRPr/>
              </a:pPr>
              <a:t>27.03.2015</a:t>
            </a:fld>
            <a:endParaRPr lang="tr-TR"/>
          </a:p>
        </p:txBody>
      </p:sp>
      <p:sp>
        <p:nvSpPr>
          <p:cNvPr id="5" name="21 Altbilgi Yer Tutucusu"/>
          <p:cNvSpPr>
            <a:spLocks noGrp="1"/>
          </p:cNvSpPr>
          <p:nvPr>
            <p:ph type="ftr" sz="quarter" idx="11"/>
          </p:nvPr>
        </p:nvSpPr>
        <p:spPr/>
        <p:txBody>
          <a:bodyPr/>
          <a:lstStyle>
            <a:lvl1pPr>
              <a:defRPr/>
            </a:lvl1pPr>
          </a:lstStyle>
          <a:p>
            <a:pPr>
              <a:defRPr/>
            </a:pPr>
            <a:endParaRPr lang="tr-TR"/>
          </a:p>
        </p:txBody>
      </p:sp>
      <p:sp>
        <p:nvSpPr>
          <p:cNvPr id="6" name="17 Slayt Numarası Yer Tutucusu"/>
          <p:cNvSpPr>
            <a:spLocks noGrp="1"/>
          </p:cNvSpPr>
          <p:nvPr>
            <p:ph type="sldNum" sz="quarter" idx="12"/>
          </p:nvPr>
        </p:nvSpPr>
        <p:spPr/>
        <p:txBody>
          <a:bodyPr/>
          <a:lstStyle>
            <a:lvl1pPr>
              <a:defRPr/>
            </a:lvl1pPr>
          </a:lstStyle>
          <a:p>
            <a:pPr>
              <a:defRPr/>
            </a:pPr>
            <a:fld id="{247B57B3-7028-41A5-8C81-077CEE45FE5F}" type="slidenum">
              <a:rPr lang="tr-TR"/>
              <a:pPr>
                <a:defRPr/>
              </a:pP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1143000"/>
          </a:xfrm>
        </p:spPr>
        <p:txBody>
          <a:bodyPr/>
          <a:lstStyle/>
          <a:p>
            <a:r>
              <a:rPr lang="tr-TR" smtClean="0"/>
              <a:t>Asıl başlık stili için tıklatın</a:t>
            </a:r>
            <a:endParaRPr lang="en-US"/>
          </a:p>
        </p:txBody>
      </p:sp>
      <p:sp>
        <p:nvSpPr>
          <p:cNvPr id="3" name="2 İçerik Yer Tutucusu"/>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3 İçerik Yer Tutucusu"/>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5" name="9 Veri Yer Tutucusu"/>
          <p:cNvSpPr>
            <a:spLocks noGrp="1"/>
          </p:cNvSpPr>
          <p:nvPr>
            <p:ph type="dt" sz="half" idx="10"/>
          </p:nvPr>
        </p:nvSpPr>
        <p:spPr/>
        <p:txBody>
          <a:bodyPr/>
          <a:lstStyle>
            <a:lvl1pPr>
              <a:defRPr/>
            </a:lvl1pPr>
          </a:lstStyle>
          <a:p>
            <a:pPr>
              <a:defRPr/>
            </a:pPr>
            <a:fld id="{3AF000B1-9947-429F-BBF7-C26AD9C17F3A}" type="datetimeFigureOut">
              <a:rPr lang="tr-TR"/>
              <a:pPr>
                <a:defRPr/>
              </a:pPr>
              <a:t>27.03.2015</a:t>
            </a:fld>
            <a:endParaRPr lang="tr-TR"/>
          </a:p>
        </p:txBody>
      </p:sp>
      <p:sp>
        <p:nvSpPr>
          <p:cNvPr id="6" name="21 Altbilgi Yer Tutucusu"/>
          <p:cNvSpPr>
            <a:spLocks noGrp="1"/>
          </p:cNvSpPr>
          <p:nvPr>
            <p:ph type="ftr" sz="quarter" idx="11"/>
          </p:nvPr>
        </p:nvSpPr>
        <p:spPr/>
        <p:txBody>
          <a:bodyPr/>
          <a:lstStyle>
            <a:lvl1pPr>
              <a:defRPr/>
            </a:lvl1pPr>
          </a:lstStyle>
          <a:p>
            <a:pPr>
              <a:defRPr/>
            </a:pPr>
            <a:endParaRPr lang="tr-TR"/>
          </a:p>
        </p:txBody>
      </p:sp>
      <p:sp>
        <p:nvSpPr>
          <p:cNvPr id="7" name="17 Slayt Numarası Yer Tutucusu"/>
          <p:cNvSpPr>
            <a:spLocks noGrp="1"/>
          </p:cNvSpPr>
          <p:nvPr>
            <p:ph type="sldNum" sz="quarter" idx="12"/>
          </p:nvPr>
        </p:nvSpPr>
        <p:spPr/>
        <p:txBody>
          <a:bodyPr/>
          <a:lstStyle>
            <a:lvl1pPr>
              <a:defRPr/>
            </a:lvl1pPr>
          </a:lstStyle>
          <a:p>
            <a:pPr>
              <a:defRPr/>
            </a:pPr>
            <a:fld id="{D62B0895-2BEB-400B-B3AF-AB8BE770D0C0}" type="slidenum">
              <a:rPr lang="tr-TR"/>
              <a:pPr>
                <a:defRPr/>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1143000"/>
          </a:xfrm>
        </p:spPr>
        <p:txBody>
          <a:bodyPr/>
          <a:lstStyle>
            <a:lvl1pPr>
              <a:defRPr/>
            </a:lvl1pPr>
          </a:lstStyle>
          <a:p>
            <a:r>
              <a:rPr lang="tr-TR" smtClean="0"/>
              <a:t>Asıl başlık stili için tıklatın</a:t>
            </a:r>
            <a:endParaRPr lang="en-US"/>
          </a:p>
        </p:txBody>
      </p:sp>
      <p:sp>
        <p:nvSpPr>
          <p:cNvPr id="3" name="2 Metin Yer Tutucusu"/>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tr-TR" smtClean="0"/>
              <a:t>Asıl metin stillerini düzenlemek için tıklatın</a:t>
            </a:r>
          </a:p>
        </p:txBody>
      </p:sp>
      <p:sp>
        <p:nvSpPr>
          <p:cNvPr id="4" name="3 Metin Yer Tutucusu"/>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tr-TR" smtClean="0"/>
              <a:t>Asıl metin stillerini düzenlemek için tıklatın</a:t>
            </a:r>
          </a:p>
        </p:txBody>
      </p:sp>
      <p:sp>
        <p:nvSpPr>
          <p:cNvPr id="5" name="4 İçerik Yer Tutucusu"/>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6" name="5 İçerik Yer Tutucusu"/>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7" name="9 Veri Yer Tutucusu"/>
          <p:cNvSpPr>
            <a:spLocks noGrp="1"/>
          </p:cNvSpPr>
          <p:nvPr>
            <p:ph type="dt" sz="half" idx="10"/>
          </p:nvPr>
        </p:nvSpPr>
        <p:spPr/>
        <p:txBody>
          <a:bodyPr/>
          <a:lstStyle>
            <a:lvl1pPr>
              <a:defRPr/>
            </a:lvl1pPr>
          </a:lstStyle>
          <a:p>
            <a:pPr>
              <a:defRPr/>
            </a:pPr>
            <a:fld id="{E9D3FF1C-E6DF-436C-A95A-41D8A84F577B}" type="datetimeFigureOut">
              <a:rPr lang="tr-TR"/>
              <a:pPr>
                <a:defRPr/>
              </a:pPr>
              <a:t>27.03.2015</a:t>
            </a:fld>
            <a:endParaRPr lang="tr-TR"/>
          </a:p>
        </p:txBody>
      </p:sp>
      <p:sp>
        <p:nvSpPr>
          <p:cNvPr id="8" name="21 Altbilgi Yer Tutucusu"/>
          <p:cNvSpPr>
            <a:spLocks noGrp="1"/>
          </p:cNvSpPr>
          <p:nvPr>
            <p:ph type="ftr" sz="quarter" idx="11"/>
          </p:nvPr>
        </p:nvSpPr>
        <p:spPr/>
        <p:txBody>
          <a:bodyPr/>
          <a:lstStyle>
            <a:lvl1pPr>
              <a:defRPr/>
            </a:lvl1pPr>
          </a:lstStyle>
          <a:p>
            <a:pPr>
              <a:defRPr/>
            </a:pPr>
            <a:endParaRPr lang="tr-TR"/>
          </a:p>
        </p:txBody>
      </p:sp>
      <p:sp>
        <p:nvSpPr>
          <p:cNvPr id="9" name="17 Slayt Numarası Yer Tutucusu"/>
          <p:cNvSpPr>
            <a:spLocks noGrp="1"/>
          </p:cNvSpPr>
          <p:nvPr>
            <p:ph type="sldNum" sz="quarter" idx="12"/>
          </p:nvPr>
        </p:nvSpPr>
        <p:spPr/>
        <p:txBody>
          <a:bodyPr/>
          <a:lstStyle>
            <a:lvl1pPr>
              <a:defRPr/>
            </a:lvl1pPr>
          </a:lstStyle>
          <a:p>
            <a:pPr>
              <a:defRPr/>
            </a:pPr>
            <a:fld id="{4D45F3DB-1253-4A59-A596-BB2ACF1DDE1E}" type="slidenum">
              <a:rPr lang="tr-TR"/>
              <a:pPr>
                <a:defRPr/>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tr-TR" smtClean="0"/>
              <a:t>Asıl başlık stili için tıklatın</a:t>
            </a:r>
            <a:endParaRPr lang="en-US"/>
          </a:p>
        </p:txBody>
      </p:sp>
      <p:sp>
        <p:nvSpPr>
          <p:cNvPr id="3" name="9 Veri Yer Tutucusu"/>
          <p:cNvSpPr>
            <a:spLocks noGrp="1"/>
          </p:cNvSpPr>
          <p:nvPr>
            <p:ph type="dt" sz="half" idx="10"/>
          </p:nvPr>
        </p:nvSpPr>
        <p:spPr/>
        <p:txBody>
          <a:bodyPr/>
          <a:lstStyle>
            <a:lvl1pPr>
              <a:defRPr/>
            </a:lvl1pPr>
          </a:lstStyle>
          <a:p>
            <a:pPr>
              <a:defRPr/>
            </a:pPr>
            <a:fld id="{BF367ADD-AF0F-4877-A221-6A381E183E14}" type="datetimeFigureOut">
              <a:rPr lang="tr-TR"/>
              <a:pPr>
                <a:defRPr/>
              </a:pPr>
              <a:t>27.03.2015</a:t>
            </a:fld>
            <a:endParaRPr lang="tr-TR"/>
          </a:p>
        </p:txBody>
      </p:sp>
      <p:sp>
        <p:nvSpPr>
          <p:cNvPr id="4" name="21 Altbilgi Yer Tutucusu"/>
          <p:cNvSpPr>
            <a:spLocks noGrp="1"/>
          </p:cNvSpPr>
          <p:nvPr>
            <p:ph type="ftr" sz="quarter" idx="11"/>
          </p:nvPr>
        </p:nvSpPr>
        <p:spPr/>
        <p:txBody>
          <a:bodyPr/>
          <a:lstStyle>
            <a:lvl1pPr>
              <a:defRPr/>
            </a:lvl1pPr>
          </a:lstStyle>
          <a:p>
            <a:pPr>
              <a:defRPr/>
            </a:pPr>
            <a:endParaRPr lang="tr-TR"/>
          </a:p>
        </p:txBody>
      </p:sp>
      <p:sp>
        <p:nvSpPr>
          <p:cNvPr id="5" name="17 Slayt Numarası Yer Tutucusu"/>
          <p:cNvSpPr>
            <a:spLocks noGrp="1"/>
          </p:cNvSpPr>
          <p:nvPr>
            <p:ph type="sldNum" sz="quarter" idx="12"/>
          </p:nvPr>
        </p:nvSpPr>
        <p:spPr/>
        <p:txBody>
          <a:bodyPr/>
          <a:lstStyle>
            <a:lvl1pPr>
              <a:defRPr/>
            </a:lvl1pPr>
          </a:lstStyle>
          <a:p>
            <a:pPr>
              <a:defRPr/>
            </a:pPr>
            <a:fld id="{DBCE081E-72F9-4E99-AE46-4520773A0B73}" type="slidenum">
              <a:rPr lang="tr-TR"/>
              <a:pPr>
                <a:defRPr/>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9 Veri Yer Tutucusu"/>
          <p:cNvSpPr>
            <a:spLocks noGrp="1"/>
          </p:cNvSpPr>
          <p:nvPr>
            <p:ph type="dt" sz="half" idx="10"/>
          </p:nvPr>
        </p:nvSpPr>
        <p:spPr/>
        <p:txBody>
          <a:bodyPr/>
          <a:lstStyle>
            <a:lvl1pPr>
              <a:defRPr/>
            </a:lvl1pPr>
          </a:lstStyle>
          <a:p>
            <a:pPr>
              <a:defRPr/>
            </a:pPr>
            <a:fld id="{AA30A1DE-6FF6-4161-901A-47893CADEF62}" type="datetimeFigureOut">
              <a:rPr lang="tr-TR"/>
              <a:pPr>
                <a:defRPr/>
              </a:pPr>
              <a:t>27.03.2015</a:t>
            </a:fld>
            <a:endParaRPr lang="tr-TR"/>
          </a:p>
        </p:txBody>
      </p:sp>
      <p:sp>
        <p:nvSpPr>
          <p:cNvPr id="3" name="21 Altbilgi Yer Tutucusu"/>
          <p:cNvSpPr>
            <a:spLocks noGrp="1"/>
          </p:cNvSpPr>
          <p:nvPr>
            <p:ph type="ftr" sz="quarter" idx="11"/>
          </p:nvPr>
        </p:nvSpPr>
        <p:spPr/>
        <p:txBody>
          <a:bodyPr/>
          <a:lstStyle>
            <a:lvl1pPr>
              <a:defRPr/>
            </a:lvl1pPr>
          </a:lstStyle>
          <a:p>
            <a:pPr>
              <a:defRPr/>
            </a:pPr>
            <a:endParaRPr lang="tr-TR"/>
          </a:p>
        </p:txBody>
      </p:sp>
      <p:sp>
        <p:nvSpPr>
          <p:cNvPr id="4" name="17 Slayt Numarası Yer Tutucusu"/>
          <p:cNvSpPr>
            <a:spLocks noGrp="1"/>
          </p:cNvSpPr>
          <p:nvPr>
            <p:ph type="sldNum" sz="quarter" idx="12"/>
          </p:nvPr>
        </p:nvSpPr>
        <p:spPr/>
        <p:txBody>
          <a:bodyPr/>
          <a:lstStyle>
            <a:lvl1pPr>
              <a:defRPr/>
            </a:lvl1pPr>
          </a:lstStyle>
          <a:p>
            <a:pPr>
              <a:defRPr/>
            </a:pPr>
            <a:fld id="{AADAD954-032C-4FB6-B4A3-6C33A93DF84E}" type="slidenum">
              <a:rPr lang="tr-TR"/>
              <a:pPr>
                <a:defRPr/>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tr-TR" smtClean="0"/>
              <a:t>Asıl başlık stili için tıklatın</a:t>
            </a:r>
            <a:endParaRPr lang="en-US"/>
          </a:p>
        </p:txBody>
      </p:sp>
      <p:sp>
        <p:nvSpPr>
          <p:cNvPr id="3" name="2 Metin Yer Tutucusu"/>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tr-TR" smtClean="0"/>
              <a:t>Asıl metin stillerini düzenlemek için tıklatın</a:t>
            </a:r>
          </a:p>
        </p:txBody>
      </p:sp>
      <p:sp>
        <p:nvSpPr>
          <p:cNvPr id="4" name="3 İçerik Yer Tutucusu"/>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5" name="9 Veri Yer Tutucusu"/>
          <p:cNvSpPr>
            <a:spLocks noGrp="1"/>
          </p:cNvSpPr>
          <p:nvPr>
            <p:ph type="dt" sz="half" idx="10"/>
          </p:nvPr>
        </p:nvSpPr>
        <p:spPr/>
        <p:txBody>
          <a:bodyPr/>
          <a:lstStyle>
            <a:lvl1pPr>
              <a:defRPr/>
            </a:lvl1pPr>
          </a:lstStyle>
          <a:p>
            <a:pPr>
              <a:defRPr/>
            </a:pPr>
            <a:fld id="{179C92E2-C181-44E3-B884-DEAC5D099978}" type="datetimeFigureOut">
              <a:rPr lang="tr-TR"/>
              <a:pPr>
                <a:defRPr/>
              </a:pPr>
              <a:t>27.03.2015</a:t>
            </a:fld>
            <a:endParaRPr lang="tr-TR"/>
          </a:p>
        </p:txBody>
      </p:sp>
      <p:sp>
        <p:nvSpPr>
          <p:cNvPr id="6" name="21 Altbilgi Yer Tutucusu"/>
          <p:cNvSpPr>
            <a:spLocks noGrp="1"/>
          </p:cNvSpPr>
          <p:nvPr>
            <p:ph type="ftr" sz="quarter" idx="11"/>
          </p:nvPr>
        </p:nvSpPr>
        <p:spPr/>
        <p:txBody>
          <a:bodyPr/>
          <a:lstStyle>
            <a:lvl1pPr>
              <a:defRPr/>
            </a:lvl1pPr>
          </a:lstStyle>
          <a:p>
            <a:pPr>
              <a:defRPr/>
            </a:pPr>
            <a:endParaRPr lang="tr-TR"/>
          </a:p>
        </p:txBody>
      </p:sp>
      <p:sp>
        <p:nvSpPr>
          <p:cNvPr id="7" name="17 Slayt Numarası Yer Tutucusu"/>
          <p:cNvSpPr>
            <a:spLocks noGrp="1"/>
          </p:cNvSpPr>
          <p:nvPr>
            <p:ph type="sldNum" sz="quarter" idx="12"/>
          </p:nvPr>
        </p:nvSpPr>
        <p:spPr/>
        <p:txBody>
          <a:bodyPr/>
          <a:lstStyle>
            <a:lvl1pPr>
              <a:defRPr/>
            </a:lvl1pPr>
          </a:lstStyle>
          <a:p>
            <a:pPr>
              <a:defRPr/>
            </a:pPr>
            <a:fld id="{439049E6-12AC-4DFF-ABBF-2C6774DBBFB1}" type="slidenum">
              <a:rPr lang="tr-TR"/>
              <a:pPr>
                <a:defRPr/>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5" name="8 Tek Köşesi Kesik ve Yuvarlatılmış Dikdörtgen"/>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11 Dik Üçgen"/>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9 Serbest Form"/>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8" name="10 Serbest Form"/>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 name="1 Başlık"/>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tr-TR" smtClean="0"/>
              <a:t>Asıl başlık stili için tıklatın</a:t>
            </a:r>
            <a:endParaRPr lang="en-US"/>
          </a:p>
        </p:txBody>
      </p:sp>
      <p:sp>
        <p:nvSpPr>
          <p:cNvPr id="4" name="3 Metin Yer Tutucusu"/>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tr-TR" smtClean="0"/>
              <a:t>Asıl metin stillerini düzenlemek için tıklatın</a:t>
            </a:r>
          </a:p>
        </p:txBody>
      </p:sp>
      <p:sp>
        <p:nvSpPr>
          <p:cNvPr id="3" name="2 Resim Yer Tutucusu"/>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tr-TR" noProof="0" smtClean="0"/>
              <a:t>Resim eklemek için simgeyi tıklatın</a:t>
            </a:r>
            <a:endParaRPr lang="en-US" noProof="0" dirty="0"/>
          </a:p>
        </p:txBody>
      </p:sp>
      <p:sp>
        <p:nvSpPr>
          <p:cNvPr id="9" name="4 Veri Yer Tutucusu"/>
          <p:cNvSpPr>
            <a:spLocks noGrp="1"/>
          </p:cNvSpPr>
          <p:nvPr>
            <p:ph type="dt" sz="half" idx="10"/>
          </p:nvPr>
        </p:nvSpPr>
        <p:spPr/>
        <p:txBody>
          <a:bodyPr/>
          <a:lstStyle>
            <a:lvl1pPr>
              <a:defRPr/>
            </a:lvl1pPr>
          </a:lstStyle>
          <a:p>
            <a:pPr>
              <a:defRPr/>
            </a:pPr>
            <a:fld id="{282497F4-9243-41B2-909B-E0F08743F84C}" type="datetimeFigureOut">
              <a:rPr lang="tr-TR"/>
              <a:pPr>
                <a:defRPr/>
              </a:pPr>
              <a:t>27.03.2015</a:t>
            </a:fld>
            <a:endParaRPr lang="tr-TR"/>
          </a:p>
        </p:txBody>
      </p:sp>
      <p:sp>
        <p:nvSpPr>
          <p:cNvPr id="10" name="5 Altbilgi Yer Tutucusu"/>
          <p:cNvSpPr>
            <a:spLocks noGrp="1"/>
          </p:cNvSpPr>
          <p:nvPr>
            <p:ph type="ftr" sz="quarter" idx="11"/>
          </p:nvPr>
        </p:nvSpPr>
        <p:spPr/>
        <p:txBody>
          <a:bodyPr/>
          <a:lstStyle>
            <a:lvl1pPr>
              <a:defRPr/>
            </a:lvl1pPr>
          </a:lstStyle>
          <a:p>
            <a:pPr>
              <a:defRPr/>
            </a:pPr>
            <a:endParaRPr lang="tr-TR"/>
          </a:p>
        </p:txBody>
      </p:sp>
      <p:sp>
        <p:nvSpPr>
          <p:cNvPr id="11" name="6 Slayt Numarası Yer Tutucusu"/>
          <p:cNvSpPr>
            <a:spLocks noGrp="1"/>
          </p:cNvSpPr>
          <p:nvPr>
            <p:ph type="sldNum" sz="quarter" idx="12"/>
          </p:nvPr>
        </p:nvSpPr>
        <p:spPr>
          <a:xfrm>
            <a:off x="8077200" y="6356350"/>
            <a:ext cx="609600" cy="365125"/>
          </a:xfrm>
        </p:spPr>
        <p:txBody>
          <a:bodyPr/>
          <a:lstStyle>
            <a:lvl1pPr>
              <a:defRPr/>
            </a:lvl1pPr>
          </a:lstStyle>
          <a:p>
            <a:pPr>
              <a:defRPr/>
            </a:pPr>
            <a:fld id="{6C3D1C86-3B9F-4BE5-A156-D5680681557E}" type="slidenum">
              <a:rPr lang="tr-TR"/>
              <a:pPr>
                <a:defRPr/>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6 Serbest Form"/>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8" name="7 Serbest Form"/>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028" name="8 Başlık Yer Tutucusu"/>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tr-TR" smtClean="0"/>
              <a:t>Asıl başlık stili için tıklatın</a:t>
            </a:r>
            <a:endParaRPr lang="en-US" smtClean="0"/>
          </a:p>
        </p:txBody>
      </p:sp>
      <p:sp>
        <p:nvSpPr>
          <p:cNvPr id="1029" name="29 Metin Yer Tutucusu"/>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smtClean="0"/>
          </a:p>
        </p:txBody>
      </p:sp>
      <p:sp>
        <p:nvSpPr>
          <p:cNvPr id="10" name="9 Veri Yer Tutucusu"/>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200" smtClean="0">
                <a:solidFill>
                  <a:schemeClr val="tx2">
                    <a:shade val="90000"/>
                  </a:schemeClr>
                </a:solidFill>
                <a:latin typeface="+mn-lt"/>
              </a:defRPr>
            </a:lvl1pPr>
          </a:lstStyle>
          <a:p>
            <a:pPr>
              <a:defRPr/>
            </a:pPr>
            <a:fld id="{6F1E8F54-176C-4B30-AEDC-F6F83A069C76}" type="datetimeFigureOut">
              <a:rPr lang="tr-TR"/>
              <a:pPr>
                <a:defRPr/>
              </a:pPr>
              <a:t>27.03.2015</a:t>
            </a:fld>
            <a:endParaRPr lang="tr-TR"/>
          </a:p>
        </p:txBody>
      </p:sp>
      <p:sp>
        <p:nvSpPr>
          <p:cNvPr id="22" name="21 Altbilgi Yer Tutucusu"/>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defRPr>
            </a:lvl1pPr>
          </a:lstStyle>
          <a:p>
            <a:pPr>
              <a:defRPr/>
            </a:pPr>
            <a:endParaRPr lang="tr-TR"/>
          </a:p>
        </p:txBody>
      </p:sp>
      <p:sp>
        <p:nvSpPr>
          <p:cNvPr id="18" name="17 Slayt Numarası Yer Tutucusu"/>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fontAlgn="auto" latinLnBrk="0" hangingPunct="1">
              <a:spcBef>
                <a:spcPts val="0"/>
              </a:spcBef>
              <a:spcAft>
                <a:spcPts val="0"/>
              </a:spcAft>
              <a:defRPr kumimoji="0" sz="1200" smtClean="0">
                <a:solidFill>
                  <a:schemeClr val="tx2">
                    <a:shade val="90000"/>
                  </a:schemeClr>
                </a:solidFill>
                <a:latin typeface="+mn-lt"/>
              </a:defRPr>
            </a:lvl1pPr>
          </a:lstStyle>
          <a:p>
            <a:pPr>
              <a:defRPr/>
            </a:pPr>
            <a:fld id="{7DF1D421-EE79-4452-B915-51723129FE27}" type="slidenum">
              <a:rPr lang="tr-TR"/>
              <a:pPr>
                <a:defRPr/>
              </a:pPr>
              <a:t>‹#›</a:t>
            </a:fld>
            <a:endParaRPr lang="tr-TR"/>
          </a:p>
        </p:txBody>
      </p:sp>
      <p:grpSp>
        <p:nvGrpSpPr>
          <p:cNvPr id="1033" name="1 Grup"/>
          <p:cNvGrpSpPr>
            <a:grpSpLocks/>
          </p:cNvGrpSpPr>
          <p:nvPr/>
        </p:nvGrpSpPr>
        <p:grpSpPr bwMode="auto">
          <a:xfrm>
            <a:off x="-19050" y="203200"/>
            <a:ext cx="9180513" cy="647700"/>
            <a:chOff x="-19045" y="216550"/>
            <a:chExt cx="9180548" cy="649224"/>
          </a:xfrm>
        </p:grpSpPr>
        <p:sp>
          <p:nvSpPr>
            <p:cNvPr id="12" name="11 Serbest Form"/>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3" name="12 Serbest Form"/>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grpSp>
    </p:spTree>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2" r:id="rId9"/>
    <p:sldLayoutId id="2147483670" r:id="rId10"/>
    <p:sldLayoutId id="2147483671" r:id="rId11"/>
  </p:sldLayoutIdLst>
  <p:txStyles>
    <p:titleStyle>
      <a:lvl1pPr algn="l" rtl="0" fontAlgn="base">
        <a:spcBef>
          <a:spcPct val="0"/>
        </a:spcBef>
        <a:spcAft>
          <a:spcPct val="0"/>
        </a:spcAft>
        <a:defRPr sz="5000" kern="1200">
          <a:solidFill>
            <a:schemeClr val="tx2"/>
          </a:solidFill>
          <a:latin typeface="+mj-lt"/>
          <a:ea typeface="+mj-ea"/>
          <a:cs typeface="+mj-cs"/>
        </a:defRPr>
      </a:lvl1pPr>
      <a:lvl2pPr algn="l" rtl="0" fontAlgn="base">
        <a:spcBef>
          <a:spcPct val="0"/>
        </a:spcBef>
        <a:spcAft>
          <a:spcPct val="0"/>
        </a:spcAft>
        <a:defRPr sz="5000">
          <a:solidFill>
            <a:schemeClr val="tx2"/>
          </a:solidFill>
          <a:latin typeface="Calibri" pitchFamily="34" charset="0"/>
        </a:defRPr>
      </a:lvl2pPr>
      <a:lvl3pPr algn="l" rtl="0" fontAlgn="base">
        <a:spcBef>
          <a:spcPct val="0"/>
        </a:spcBef>
        <a:spcAft>
          <a:spcPct val="0"/>
        </a:spcAft>
        <a:defRPr sz="5000">
          <a:solidFill>
            <a:schemeClr val="tx2"/>
          </a:solidFill>
          <a:latin typeface="Calibri" pitchFamily="34" charset="0"/>
        </a:defRPr>
      </a:lvl3pPr>
      <a:lvl4pPr algn="l" rtl="0" fontAlgn="base">
        <a:spcBef>
          <a:spcPct val="0"/>
        </a:spcBef>
        <a:spcAft>
          <a:spcPct val="0"/>
        </a:spcAft>
        <a:defRPr sz="5000">
          <a:solidFill>
            <a:schemeClr val="tx2"/>
          </a:solidFill>
          <a:latin typeface="Calibri" pitchFamily="34" charset="0"/>
        </a:defRPr>
      </a:lvl4pPr>
      <a:lvl5pPr algn="l" rtl="0" fontAlgn="base">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fontAlgn="base">
        <a:spcBef>
          <a:spcPct val="20000"/>
        </a:spcBef>
        <a:spcAft>
          <a:spcPct val="0"/>
        </a:spcAft>
        <a:buClr>
          <a:srgbClr val="9BBB59"/>
        </a:buClr>
        <a:buSzPct val="95000"/>
        <a:buFont typeface="Wingdings 2" pitchFamily="18" charset="2"/>
        <a:buChar char=""/>
        <a:defRPr sz="2600" kern="1200">
          <a:solidFill>
            <a:schemeClr val="tx1"/>
          </a:solidFill>
          <a:latin typeface="+mn-lt"/>
          <a:ea typeface="+mn-ea"/>
          <a:cs typeface="+mn-cs"/>
        </a:defRPr>
      </a:lvl1pPr>
      <a:lvl2pPr marL="639763" indent="-246063" algn="l" rtl="0" fontAlgn="base">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fontAlgn="base">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fontAlgn="base">
        <a:spcBef>
          <a:spcPct val="20000"/>
        </a:spcBef>
        <a:spcAft>
          <a:spcPct val="0"/>
        </a:spcAft>
        <a:buClr>
          <a:srgbClr val="9BBB59"/>
        </a:buClr>
        <a:buSzPct val="65000"/>
        <a:buFont typeface="Wingdings 2" pitchFamily="18" charset="2"/>
        <a:buChar char=""/>
        <a:defRPr sz="2000" kern="1200">
          <a:solidFill>
            <a:schemeClr val="tx1"/>
          </a:solidFill>
          <a:latin typeface="+mn-lt"/>
          <a:ea typeface="+mn-ea"/>
          <a:cs typeface="+mn-cs"/>
        </a:defRPr>
      </a:lvl4pPr>
      <a:lvl5pPr marL="1462088" indent="-209550" algn="l" rtl="0" fontAlgn="base">
        <a:spcBef>
          <a:spcPct val="20000"/>
        </a:spcBef>
        <a:spcAft>
          <a:spcPct val="0"/>
        </a:spcAft>
        <a:buClr>
          <a:srgbClr val="8064A2"/>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3" name="Picture 1" descr="http://www.feexam.ou.edu/AM/Ethics/Ethics1/media/pics/chart1.gif"/>
          <p:cNvPicPr>
            <a:picLocks noChangeAspect="1" noChangeArrowheads="1"/>
          </p:cNvPicPr>
          <p:nvPr/>
        </p:nvPicPr>
        <p:blipFill>
          <a:blip r:embed="rId2" cstate="print"/>
          <a:srcRect/>
          <a:stretch>
            <a:fillRect/>
          </a:stretch>
        </p:blipFill>
        <p:spPr bwMode="auto">
          <a:xfrm>
            <a:off x="285750" y="357188"/>
            <a:ext cx="2181225" cy="1914525"/>
          </a:xfrm>
          <a:prstGeom prst="rect">
            <a:avLst/>
          </a:prstGeom>
          <a:noFill/>
          <a:ln w="9525">
            <a:noFill/>
            <a:miter lim="800000"/>
            <a:headEnd/>
            <a:tailEnd/>
          </a:ln>
        </p:spPr>
      </p:pic>
      <p:sp>
        <p:nvSpPr>
          <p:cNvPr id="13314" name="6 Dikdörtgen"/>
          <p:cNvSpPr>
            <a:spLocks noChangeArrowheads="1"/>
          </p:cNvSpPr>
          <p:nvPr/>
        </p:nvSpPr>
        <p:spPr bwMode="auto">
          <a:xfrm>
            <a:off x="142875" y="2428875"/>
            <a:ext cx="2786063" cy="1477963"/>
          </a:xfrm>
          <a:prstGeom prst="rect">
            <a:avLst/>
          </a:prstGeom>
          <a:noFill/>
          <a:ln w="9525">
            <a:noFill/>
            <a:miter lim="800000"/>
            <a:headEnd/>
            <a:tailEnd/>
          </a:ln>
        </p:spPr>
        <p:txBody>
          <a:bodyPr>
            <a:spAutoFit/>
          </a:bodyPr>
          <a:lstStyle/>
          <a:p>
            <a:pPr algn="ctr"/>
            <a:r>
              <a:rPr lang="en-US">
                <a:latin typeface="Constantia" pitchFamily="18" charset="0"/>
              </a:rPr>
              <a:t>Fig. 1 An engineer's honesty and integrity provide a shield of protection to the public welfare and safety. </a:t>
            </a:r>
          </a:p>
        </p:txBody>
      </p:sp>
      <p:sp>
        <p:nvSpPr>
          <p:cNvPr id="13315" name="7 Dikdörtgen"/>
          <p:cNvSpPr>
            <a:spLocks noChangeArrowheads="1"/>
          </p:cNvSpPr>
          <p:nvPr/>
        </p:nvSpPr>
        <p:spPr bwMode="auto">
          <a:xfrm>
            <a:off x="3786188" y="214313"/>
            <a:ext cx="4572000" cy="6463308"/>
          </a:xfrm>
          <a:prstGeom prst="rect">
            <a:avLst/>
          </a:prstGeom>
          <a:noFill/>
          <a:ln w="9525">
            <a:noFill/>
            <a:miter lim="800000"/>
            <a:headEnd/>
            <a:tailEnd/>
          </a:ln>
        </p:spPr>
        <p:txBody>
          <a:bodyPr>
            <a:spAutoFit/>
          </a:bodyPr>
          <a:lstStyle/>
          <a:p>
            <a:endParaRPr lang="tr-TR" dirty="0">
              <a:latin typeface="Constantia" pitchFamily="18" charset="0"/>
            </a:endParaRPr>
          </a:p>
          <a:p>
            <a:endParaRPr lang="tr-TR" dirty="0">
              <a:latin typeface="Constantia" pitchFamily="18" charset="0"/>
            </a:endParaRPr>
          </a:p>
          <a:p>
            <a:r>
              <a:rPr lang="en-US" dirty="0">
                <a:latin typeface="Constantia" pitchFamily="18" charset="0"/>
              </a:rPr>
              <a:t>In today's world of lawsuits and accounting </a:t>
            </a:r>
            <a:r>
              <a:rPr lang="en-US" dirty="0" smtClean="0">
                <a:latin typeface="Constantia" pitchFamily="18" charset="0"/>
              </a:rPr>
              <a:t>scandals </a:t>
            </a:r>
            <a:r>
              <a:rPr lang="en-US" dirty="0">
                <a:latin typeface="Constantia" pitchFamily="18" charset="0"/>
              </a:rPr>
              <a:t>all engineers need to uphold a strong </a:t>
            </a:r>
            <a:r>
              <a:rPr lang="en-US" dirty="0" smtClean="0">
                <a:latin typeface="Constantia" pitchFamily="18" charset="0"/>
              </a:rPr>
              <a:t>ethics </a:t>
            </a:r>
            <a:r>
              <a:rPr lang="en-US" dirty="0">
                <a:latin typeface="Constantia" pitchFamily="18" charset="0"/>
              </a:rPr>
              <a:t>standard. One of the best models for ethics is the </a:t>
            </a:r>
            <a:r>
              <a:rPr lang="en-US" dirty="0" err="1">
                <a:latin typeface="Constantia" pitchFamily="18" charset="0"/>
              </a:rPr>
              <a:t>The</a:t>
            </a:r>
            <a:r>
              <a:rPr lang="en-US" dirty="0">
                <a:latin typeface="Constantia" pitchFamily="18" charset="0"/>
              </a:rPr>
              <a:t> Institute of Electrical and Electronics Engineers, Inc. "Code of Ethics" that was approved by he IEEE Board of Directors August 1990</a:t>
            </a:r>
            <a:r>
              <a:rPr lang="en-US" dirty="0" smtClean="0">
                <a:latin typeface="Constantia" pitchFamily="18" charset="0"/>
              </a:rPr>
              <a:t>.</a:t>
            </a:r>
            <a:endParaRPr lang="tr-TR" dirty="0" smtClean="0">
              <a:latin typeface="Constantia" pitchFamily="18" charset="0"/>
            </a:endParaRPr>
          </a:p>
          <a:p>
            <a:endParaRPr lang="en-US" dirty="0">
              <a:latin typeface="Constantia" pitchFamily="18" charset="0"/>
            </a:endParaRPr>
          </a:p>
          <a:p>
            <a:r>
              <a:rPr lang="en-US" dirty="0">
                <a:latin typeface="Constantia" pitchFamily="18" charset="0"/>
              </a:rPr>
              <a:t>"1. While performing services, the engineer's foremost responsibility is to the public welfare."</a:t>
            </a:r>
            <a:br>
              <a:rPr lang="en-US" dirty="0">
                <a:latin typeface="Constantia" pitchFamily="18" charset="0"/>
              </a:rPr>
            </a:br>
            <a:r>
              <a:rPr lang="en-US" dirty="0">
                <a:latin typeface="Constantia" pitchFamily="18" charset="0"/>
              </a:rPr>
              <a:t/>
            </a:r>
            <a:br>
              <a:rPr lang="en-US" dirty="0">
                <a:latin typeface="Constantia" pitchFamily="18" charset="0"/>
              </a:rPr>
            </a:br>
            <a:r>
              <a:rPr lang="en-US" dirty="0">
                <a:latin typeface="Constantia" pitchFamily="18" charset="0"/>
              </a:rPr>
              <a:t>If there is a "most important rule," this is it. The next two points elaborate on this principle.</a:t>
            </a:r>
            <a:br>
              <a:rPr lang="en-US" dirty="0">
                <a:latin typeface="Constantia" pitchFamily="18" charset="0"/>
              </a:rPr>
            </a:br>
            <a:r>
              <a:rPr lang="en-US" dirty="0">
                <a:latin typeface="Constantia" pitchFamily="18" charset="0"/>
              </a:rPr>
              <a:t/>
            </a:r>
            <a:br>
              <a:rPr lang="en-US" dirty="0">
                <a:latin typeface="Constantia" pitchFamily="18" charset="0"/>
              </a:rPr>
            </a:br>
            <a:r>
              <a:rPr lang="en-US" dirty="0">
                <a:latin typeface="Constantia" pitchFamily="18" charset="0"/>
              </a:rPr>
              <a:t>"2. Engineers shall approve only those designs that safeguard the life, health, welfare and property of the public while conforming to accepted engineering standards.</a:t>
            </a:r>
          </a:p>
        </p:txBody>
      </p:sp>
      <p:sp>
        <p:nvSpPr>
          <p:cNvPr id="13316" name="8 Dikdörtgen"/>
          <p:cNvSpPr>
            <a:spLocks noChangeArrowheads="1"/>
          </p:cNvSpPr>
          <p:nvPr/>
        </p:nvSpPr>
        <p:spPr bwMode="auto">
          <a:xfrm>
            <a:off x="3419475" y="188913"/>
            <a:ext cx="5494338" cy="457200"/>
          </a:xfrm>
          <a:prstGeom prst="rect">
            <a:avLst/>
          </a:prstGeom>
          <a:noFill/>
          <a:ln w="9525">
            <a:noFill/>
            <a:miter lim="800000"/>
            <a:headEnd/>
            <a:tailEnd/>
          </a:ln>
        </p:spPr>
        <p:txBody>
          <a:bodyPr>
            <a:spAutoFit/>
          </a:bodyPr>
          <a:lstStyle/>
          <a:p>
            <a:r>
              <a:rPr lang="tr-TR" sz="2400" dirty="0">
                <a:solidFill>
                  <a:srgbClr val="FFFF00"/>
                </a:solidFill>
                <a:latin typeface="Constantia" pitchFamily="18" charset="0"/>
              </a:rPr>
              <a:t>Engineer's Obligation to People/Society</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9" name="3 İçerik Yer Tutucusu" descr="prob6.bmp"/>
          <p:cNvPicPr>
            <a:picLocks noGrp="1" noChangeAspect="1"/>
          </p:cNvPicPr>
          <p:nvPr>
            <p:ph idx="1"/>
          </p:nvPr>
        </p:nvPicPr>
        <p:blipFill>
          <a:blip r:embed="rId2" cstate="print"/>
          <a:srcRect/>
          <a:stretch>
            <a:fillRect/>
          </a:stretch>
        </p:blipFill>
        <p:spPr>
          <a:xfrm>
            <a:off x="500034" y="1571612"/>
            <a:ext cx="8171652" cy="4706939"/>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4 Dikdörtgen"/>
          <p:cNvSpPr>
            <a:spLocks noChangeArrowheads="1"/>
          </p:cNvSpPr>
          <p:nvPr/>
        </p:nvSpPr>
        <p:spPr bwMode="auto">
          <a:xfrm>
            <a:off x="1071563" y="714375"/>
            <a:ext cx="6572250" cy="5632450"/>
          </a:xfrm>
          <a:prstGeom prst="rect">
            <a:avLst/>
          </a:prstGeom>
          <a:noFill/>
          <a:ln w="9525">
            <a:noFill/>
            <a:miter lim="800000"/>
            <a:headEnd/>
            <a:tailEnd/>
          </a:ln>
        </p:spPr>
        <p:txBody>
          <a:bodyPr>
            <a:spAutoFit/>
          </a:bodyPr>
          <a:lstStyle/>
          <a:p>
            <a:r>
              <a:rPr lang="en-US">
                <a:latin typeface="Constantia" pitchFamily="18" charset="0"/>
              </a:rPr>
              <a:t>3. If an engineer's professional judgment is overruled resulting in danger to the life, health, welfare or property of the public, the engineer shall notify his/her employer or client and any authority that may be appropriate."</a:t>
            </a:r>
            <a:br>
              <a:rPr lang="en-US">
                <a:latin typeface="Constantia" pitchFamily="18" charset="0"/>
              </a:rPr>
            </a:br>
            <a:r>
              <a:rPr lang="en-US">
                <a:latin typeface="Constantia" pitchFamily="18" charset="0"/>
              </a:rPr>
              <a:t/>
            </a:r>
            <a:br>
              <a:rPr lang="en-US">
                <a:latin typeface="Constantia" pitchFamily="18" charset="0"/>
              </a:rPr>
            </a:br>
            <a:r>
              <a:rPr lang="en-US">
                <a:latin typeface="Constantia" pitchFamily="18" charset="0"/>
              </a:rPr>
              <a:t>"4. Engineers shall be objective and truthful in professional reports, statements, or testimonies and provide all pertinent supporting information relating to such reports, statements, or testimonies."</a:t>
            </a:r>
            <a:br>
              <a:rPr lang="en-US">
                <a:latin typeface="Constantia" pitchFamily="18" charset="0"/>
              </a:rPr>
            </a:br>
            <a:r>
              <a:rPr lang="en-US">
                <a:latin typeface="Constantia" pitchFamily="18" charset="0"/>
              </a:rPr>
              <a:t/>
            </a:r>
            <a:br>
              <a:rPr lang="en-US">
                <a:latin typeface="Constantia" pitchFamily="18" charset="0"/>
              </a:rPr>
            </a:br>
            <a:r>
              <a:rPr lang="en-US">
                <a:latin typeface="Constantia" pitchFamily="18" charset="0"/>
              </a:rPr>
              <a:t>This is one of those obvious ones: "be completely honest.“</a:t>
            </a:r>
            <a:endParaRPr lang="tr-TR">
              <a:latin typeface="Constantia" pitchFamily="18" charset="0"/>
            </a:endParaRPr>
          </a:p>
          <a:p>
            <a:r>
              <a:rPr lang="en-US">
                <a:latin typeface="Constantia" pitchFamily="18" charset="0"/>
              </a:rPr>
              <a:t>5. Engineers shall not express a professional opinion publicly unless it is based upon knowledge of the facts and a competent evaluation of the subject matter."</a:t>
            </a:r>
            <a:br>
              <a:rPr lang="en-US">
                <a:latin typeface="Constantia" pitchFamily="18" charset="0"/>
              </a:rPr>
            </a:br>
            <a:r>
              <a:rPr lang="en-US">
                <a:latin typeface="Constantia" pitchFamily="18" charset="0"/>
              </a:rPr>
              <a:t/>
            </a:r>
            <a:br>
              <a:rPr lang="en-US">
                <a:latin typeface="Constantia" pitchFamily="18" charset="0"/>
              </a:rPr>
            </a:br>
            <a:r>
              <a:rPr lang="en-US">
                <a:latin typeface="Constantia" pitchFamily="18" charset="0"/>
              </a:rPr>
              <a:t>People depend on knowledgeable professionals to form judgments on subjects in which they have limited information or expertise. Thus, it is important that engineers do not offer any public statement that is not entirely based upon facts and sound engineering principles.</a:t>
            </a:r>
            <a:endParaRPr lang="tr-TR">
              <a:latin typeface="Constantia"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4 Dikdörtgen"/>
          <p:cNvSpPr>
            <a:spLocks noChangeArrowheads="1"/>
          </p:cNvSpPr>
          <p:nvPr/>
        </p:nvSpPr>
        <p:spPr bwMode="auto">
          <a:xfrm>
            <a:off x="857250" y="714375"/>
            <a:ext cx="7715250" cy="1477963"/>
          </a:xfrm>
          <a:prstGeom prst="rect">
            <a:avLst/>
          </a:prstGeom>
          <a:noFill/>
          <a:ln w="9525">
            <a:noFill/>
            <a:miter lim="800000"/>
            <a:headEnd/>
            <a:tailEnd/>
          </a:ln>
        </p:spPr>
        <p:txBody>
          <a:bodyPr>
            <a:spAutoFit/>
          </a:bodyPr>
          <a:lstStyle/>
          <a:p>
            <a:r>
              <a:rPr lang="en-US">
                <a:latin typeface="Constantia" pitchFamily="18" charset="0"/>
              </a:rPr>
              <a:t>6. Engineers shall not express a professional opinion on subject matters for which they are motivated or paid, unless they explicitly identify the parties on whose behalf they are expressing the opinion, and reveal the interest the parties have in the matters.</a:t>
            </a:r>
            <a:endParaRPr lang="tr-TR">
              <a:latin typeface="Constantia" pitchFamily="18" charset="0"/>
            </a:endParaRPr>
          </a:p>
          <a:p>
            <a:endParaRPr lang="tr-TR">
              <a:latin typeface="Constantia" pitchFamily="18" charset="0"/>
            </a:endParaRPr>
          </a:p>
        </p:txBody>
      </p:sp>
      <p:sp>
        <p:nvSpPr>
          <p:cNvPr id="15362" name="5 Dikdörtgen"/>
          <p:cNvSpPr>
            <a:spLocks noChangeArrowheads="1"/>
          </p:cNvSpPr>
          <p:nvPr/>
        </p:nvSpPr>
        <p:spPr bwMode="auto">
          <a:xfrm>
            <a:off x="857250" y="2000250"/>
            <a:ext cx="7643813" cy="4246563"/>
          </a:xfrm>
          <a:prstGeom prst="rect">
            <a:avLst/>
          </a:prstGeom>
          <a:noFill/>
          <a:ln w="9525">
            <a:noFill/>
            <a:miter lim="800000"/>
            <a:headEnd/>
            <a:tailEnd/>
          </a:ln>
        </p:spPr>
        <p:txBody>
          <a:bodyPr>
            <a:spAutoFit/>
          </a:bodyPr>
          <a:lstStyle/>
          <a:p>
            <a:r>
              <a:rPr lang="en-US">
                <a:latin typeface="Constantia" pitchFamily="18" charset="0"/>
              </a:rPr>
              <a:t>This is to avoid bribery, dishonesty, and slander in the engineering business. People have a right to know why an engineer may be eager to endorse a product, project, or idea: whether it is based on a paid agreement, or an honest professional opinion that the product, project, or idea is superior.</a:t>
            </a:r>
            <a:br>
              <a:rPr lang="en-US">
                <a:latin typeface="Constantia" pitchFamily="18" charset="0"/>
              </a:rPr>
            </a:br>
            <a:r>
              <a:rPr lang="en-US">
                <a:latin typeface="Constantia" pitchFamily="18" charset="0"/>
              </a:rPr>
              <a:t/>
            </a:r>
            <a:br>
              <a:rPr lang="en-US">
                <a:latin typeface="Constantia" pitchFamily="18" charset="0"/>
              </a:rPr>
            </a:br>
            <a:r>
              <a:rPr lang="en-US">
                <a:latin typeface="Constantia" pitchFamily="18" charset="0"/>
              </a:rPr>
              <a:t>"7. Engineers shall not associate in business ventures with nor permit their names or their firms' names to be used by any person or firm which is engaging in dishonest, fraudulent, or illegal business practice."</a:t>
            </a:r>
            <a:br>
              <a:rPr lang="en-US">
                <a:latin typeface="Constantia" pitchFamily="18" charset="0"/>
              </a:rPr>
            </a:br>
            <a:r>
              <a:rPr lang="en-US">
                <a:latin typeface="Constantia" pitchFamily="18" charset="0"/>
              </a:rPr>
              <a:t/>
            </a:r>
            <a:br>
              <a:rPr lang="en-US">
                <a:latin typeface="Constantia" pitchFamily="18" charset="0"/>
              </a:rPr>
            </a:br>
            <a:r>
              <a:rPr lang="en-US">
                <a:latin typeface="Constantia" pitchFamily="18" charset="0"/>
              </a:rPr>
              <a:t>This is sometimes termed the "clean hands" rule. Simply stated, maintaining clean and honest business relations is something engineers owe to their customers and employers; it is also vital to the integrity of the profession.</a:t>
            </a:r>
            <a:br>
              <a:rPr lang="en-US">
                <a:latin typeface="Constantia" pitchFamily="18" charset="0"/>
              </a:rPr>
            </a:br>
            <a:r>
              <a:rPr lang="en-US">
                <a:latin typeface="Constantia" pitchFamily="18" charset="0"/>
              </a:rPr>
              <a:t/>
            </a:r>
            <a:br>
              <a:rPr lang="en-US">
                <a:latin typeface="Constantia" pitchFamily="18" charset="0"/>
              </a:rPr>
            </a:br>
            <a:endParaRPr lang="tr-TR">
              <a:latin typeface="Constantia"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3 Dikdörtgen"/>
          <p:cNvSpPr>
            <a:spLocks noChangeArrowheads="1"/>
          </p:cNvSpPr>
          <p:nvPr/>
        </p:nvSpPr>
        <p:spPr bwMode="auto">
          <a:xfrm>
            <a:off x="1143000" y="1357313"/>
            <a:ext cx="7429500" cy="2032000"/>
          </a:xfrm>
          <a:prstGeom prst="rect">
            <a:avLst/>
          </a:prstGeom>
          <a:noFill/>
          <a:ln w="9525">
            <a:noFill/>
            <a:miter lim="800000"/>
            <a:headEnd/>
            <a:tailEnd/>
          </a:ln>
        </p:spPr>
        <p:txBody>
          <a:bodyPr>
            <a:spAutoFit/>
          </a:bodyPr>
          <a:lstStyle/>
          <a:p>
            <a:r>
              <a:rPr lang="en-US">
                <a:latin typeface="Constantia" pitchFamily="18" charset="0"/>
              </a:rPr>
              <a:t>"8. Engineers who have knowledge of a possible violation of any of the rules listed in this and the following two parts shall provide pertinent information and assist the state board in reaching a final determination of the possible violation."</a:t>
            </a:r>
            <a:br>
              <a:rPr lang="en-US">
                <a:latin typeface="Constantia" pitchFamily="18" charset="0"/>
              </a:rPr>
            </a:br>
            <a:r>
              <a:rPr lang="en-US">
                <a:latin typeface="Constantia" pitchFamily="18" charset="0"/>
              </a:rPr>
              <a:t/>
            </a:r>
            <a:br>
              <a:rPr lang="en-US">
                <a:latin typeface="Constantia" pitchFamily="18" charset="0"/>
              </a:rPr>
            </a:br>
            <a:r>
              <a:rPr lang="en-US">
                <a:latin typeface="Constantia" pitchFamily="18" charset="0"/>
              </a:rPr>
              <a:t>Our foremost obligation is to the public welfare. If it is necessary to be a whistle blower to protect that, then so be it</a:t>
            </a:r>
            <a:endParaRPr lang="tr-TR">
              <a:latin typeface="Constantia"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09" name="3 Resim" descr="prob1.bmp"/>
          <p:cNvPicPr>
            <a:picLocks noChangeAspect="1"/>
          </p:cNvPicPr>
          <p:nvPr/>
        </p:nvPicPr>
        <p:blipFill>
          <a:blip r:embed="rId2" cstate="print"/>
          <a:srcRect/>
          <a:stretch>
            <a:fillRect/>
          </a:stretch>
        </p:blipFill>
        <p:spPr bwMode="auto">
          <a:xfrm>
            <a:off x="500063" y="1714500"/>
            <a:ext cx="8359775" cy="428625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3 Resim" descr="prob2.bmp"/>
          <p:cNvPicPr>
            <a:picLocks noChangeAspect="1"/>
          </p:cNvPicPr>
          <p:nvPr/>
        </p:nvPicPr>
        <p:blipFill>
          <a:blip r:embed="rId2" cstate="print"/>
          <a:srcRect/>
          <a:stretch>
            <a:fillRect/>
          </a:stretch>
        </p:blipFill>
        <p:spPr bwMode="auto">
          <a:xfrm>
            <a:off x="428625" y="1714500"/>
            <a:ext cx="8134350" cy="4500563"/>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7" name="3 İçerik Yer Tutucusu" descr="prob3.bmp"/>
          <p:cNvPicPr>
            <a:picLocks noGrp="1" noChangeAspect="1"/>
          </p:cNvPicPr>
          <p:nvPr>
            <p:ph idx="1"/>
          </p:nvPr>
        </p:nvPicPr>
        <p:blipFill>
          <a:blip r:embed="rId2" cstate="print"/>
          <a:srcRect/>
          <a:stretch>
            <a:fillRect/>
          </a:stretch>
        </p:blipFill>
        <p:spPr>
          <a:xfrm>
            <a:off x="857224" y="1285860"/>
            <a:ext cx="7585075" cy="4500562"/>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1" name="3 İçerik Yer Tutucusu" descr="prob4.bmp"/>
          <p:cNvPicPr>
            <a:picLocks noGrp="1" noChangeAspect="1"/>
          </p:cNvPicPr>
          <p:nvPr>
            <p:ph idx="1"/>
          </p:nvPr>
        </p:nvPicPr>
        <p:blipFill>
          <a:blip r:embed="rId2" cstate="print"/>
          <a:srcRect/>
          <a:stretch>
            <a:fillRect/>
          </a:stretch>
        </p:blipFill>
        <p:spPr>
          <a:xfrm>
            <a:off x="714375" y="1857375"/>
            <a:ext cx="7858125" cy="4598988"/>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5" name="3 İçerik Yer Tutucusu" descr="prob5.bmp"/>
          <p:cNvPicPr>
            <a:picLocks noGrp="1" noChangeAspect="1"/>
          </p:cNvPicPr>
          <p:nvPr>
            <p:ph idx="1"/>
          </p:nvPr>
        </p:nvPicPr>
        <p:blipFill>
          <a:blip r:embed="rId2" cstate="print"/>
          <a:srcRect/>
          <a:stretch>
            <a:fillRect/>
          </a:stretch>
        </p:blipFill>
        <p:spPr>
          <a:xfrm>
            <a:off x="642938" y="1714500"/>
            <a:ext cx="7983537" cy="4497388"/>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kış">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kış">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kış">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TotalTime>
  <Words>287</Words>
  <Application>Microsoft Office PowerPoint</Application>
  <PresentationFormat>On-screen Show (4:3)</PresentationFormat>
  <Paragraphs>12</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Akış</vt:lpstr>
      <vt:lpstr>Slide 1</vt:lpstr>
      <vt:lpstr>Slide 2</vt:lpstr>
      <vt:lpstr>Slide 3</vt:lpstr>
      <vt:lpstr>Slide 4</vt:lpstr>
      <vt:lpstr>Slide 5</vt:lpstr>
      <vt:lpstr>Slide 6</vt:lpstr>
      <vt:lpstr>Slide 7</vt:lpstr>
      <vt:lpstr>Slide 8</vt:lpstr>
      <vt:lpstr>Slide 9</vt:lpstr>
      <vt:lpstr>Slide 10</vt:lpstr>
    </vt:vector>
  </TitlesOfParts>
  <Company>DEU</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Slayt 1</dc:title>
  <dc:creator>DEU</dc:creator>
  <cp:lastModifiedBy>Cagatay PAMUKCU</cp:lastModifiedBy>
  <cp:revision>11</cp:revision>
  <dcterms:created xsi:type="dcterms:W3CDTF">2009-10-25T15:41:49Z</dcterms:created>
  <dcterms:modified xsi:type="dcterms:W3CDTF">2015-03-27T15:54:54Z</dcterms:modified>
</cp:coreProperties>
</file>