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autoCompressPictures="0">
  <p:sldMasterIdLst>
    <p:sldMasterId id="2147483699" r:id="rId1"/>
  </p:sldMasterIdLst>
  <p:notesMasterIdLst>
    <p:notesMasterId r:id="rId27"/>
  </p:notesMasterIdLst>
  <p:sldIdLst>
    <p:sldId id="292" r:id="rId2"/>
    <p:sldId id="328" r:id="rId3"/>
    <p:sldId id="329" r:id="rId4"/>
    <p:sldId id="330" r:id="rId5"/>
    <p:sldId id="331" r:id="rId6"/>
    <p:sldId id="332" r:id="rId7"/>
    <p:sldId id="333" r:id="rId8"/>
    <p:sldId id="334" r:id="rId9"/>
    <p:sldId id="335" r:id="rId10"/>
    <p:sldId id="336" r:id="rId11"/>
    <p:sldId id="337" r:id="rId12"/>
    <p:sldId id="338" r:id="rId13"/>
    <p:sldId id="339" r:id="rId14"/>
    <p:sldId id="340" r:id="rId15"/>
    <p:sldId id="341" r:id="rId16"/>
    <p:sldId id="342" r:id="rId17"/>
    <p:sldId id="343" r:id="rId18"/>
    <p:sldId id="344" r:id="rId19"/>
    <p:sldId id="345" r:id="rId20"/>
    <p:sldId id="346" r:id="rId21"/>
    <p:sldId id="347" r:id="rId22"/>
    <p:sldId id="348" r:id="rId23"/>
    <p:sldId id="349" r:id="rId24"/>
    <p:sldId id="350" r:id="rId25"/>
    <p:sldId id="351" r:id="rId26"/>
  </p:sldIdLst>
  <p:sldSz cx="9144000" cy="6858000" type="screen4x3"/>
  <p:notesSz cx="6858000" cy="9144000"/>
  <p:defaultTextStyle>
    <a:defPPr>
      <a:defRPr lang="en-US"/>
    </a:defPPr>
    <a:lvl1pPr algn="r" rtl="0" fontAlgn="base">
      <a:spcBef>
        <a:spcPct val="0"/>
      </a:spcBef>
      <a:spcAft>
        <a:spcPct val="0"/>
      </a:spcAft>
      <a:defRPr sz="1200" kern="1200">
        <a:solidFill>
          <a:schemeClr val="tx1"/>
        </a:solidFill>
        <a:latin typeface="Century Gothic" charset="0"/>
        <a:ea typeface="ＭＳ Ｐゴシック" charset="0"/>
        <a:cs typeface="ＭＳ Ｐゴシック" charset="0"/>
      </a:defRPr>
    </a:lvl1pPr>
    <a:lvl2pPr marL="457200" algn="r" rtl="0" fontAlgn="base">
      <a:spcBef>
        <a:spcPct val="0"/>
      </a:spcBef>
      <a:spcAft>
        <a:spcPct val="0"/>
      </a:spcAft>
      <a:defRPr sz="1200" kern="1200">
        <a:solidFill>
          <a:schemeClr val="tx1"/>
        </a:solidFill>
        <a:latin typeface="Century Gothic" charset="0"/>
        <a:ea typeface="ＭＳ Ｐゴシック" charset="0"/>
        <a:cs typeface="ＭＳ Ｐゴシック" charset="0"/>
      </a:defRPr>
    </a:lvl2pPr>
    <a:lvl3pPr marL="914400" algn="r" rtl="0" fontAlgn="base">
      <a:spcBef>
        <a:spcPct val="0"/>
      </a:spcBef>
      <a:spcAft>
        <a:spcPct val="0"/>
      </a:spcAft>
      <a:defRPr sz="1200" kern="1200">
        <a:solidFill>
          <a:schemeClr val="tx1"/>
        </a:solidFill>
        <a:latin typeface="Century Gothic" charset="0"/>
        <a:ea typeface="ＭＳ Ｐゴシック" charset="0"/>
        <a:cs typeface="ＭＳ Ｐゴシック" charset="0"/>
      </a:defRPr>
    </a:lvl3pPr>
    <a:lvl4pPr marL="1371600" algn="r" rtl="0" fontAlgn="base">
      <a:spcBef>
        <a:spcPct val="0"/>
      </a:spcBef>
      <a:spcAft>
        <a:spcPct val="0"/>
      </a:spcAft>
      <a:defRPr sz="1200" kern="1200">
        <a:solidFill>
          <a:schemeClr val="tx1"/>
        </a:solidFill>
        <a:latin typeface="Century Gothic" charset="0"/>
        <a:ea typeface="ＭＳ Ｐゴシック" charset="0"/>
        <a:cs typeface="ＭＳ Ｐゴシック" charset="0"/>
      </a:defRPr>
    </a:lvl4pPr>
    <a:lvl5pPr marL="1828800" algn="r" rtl="0" fontAlgn="base">
      <a:spcBef>
        <a:spcPct val="0"/>
      </a:spcBef>
      <a:spcAft>
        <a:spcPct val="0"/>
      </a:spcAft>
      <a:defRPr sz="1200" kern="1200">
        <a:solidFill>
          <a:schemeClr val="tx1"/>
        </a:solidFill>
        <a:latin typeface="Century Gothic" charset="0"/>
        <a:ea typeface="ＭＳ Ｐゴシック" charset="0"/>
        <a:cs typeface="ＭＳ Ｐゴシック" charset="0"/>
      </a:defRPr>
    </a:lvl5pPr>
    <a:lvl6pPr marL="2286000" algn="l" defTabSz="457200" rtl="0" eaLnBrk="1" latinLnBrk="0" hangingPunct="1">
      <a:defRPr sz="1200" kern="1200">
        <a:solidFill>
          <a:schemeClr val="tx1"/>
        </a:solidFill>
        <a:latin typeface="Century Gothic" charset="0"/>
        <a:ea typeface="ＭＳ Ｐゴシック" charset="0"/>
        <a:cs typeface="ＭＳ Ｐゴシック" charset="0"/>
      </a:defRPr>
    </a:lvl6pPr>
    <a:lvl7pPr marL="2743200" algn="l" defTabSz="457200" rtl="0" eaLnBrk="1" latinLnBrk="0" hangingPunct="1">
      <a:defRPr sz="1200" kern="1200">
        <a:solidFill>
          <a:schemeClr val="tx1"/>
        </a:solidFill>
        <a:latin typeface="Century Gothic" charset="0"/>
        <a:ea typeface="ＭＳ Ｐゴシック" charset="0"/>
        <a:cs typeface="ＭＳ Ｐゴシック" charset="0"/>
      </a:defRPr>
    </a:lvl7pPr>
    <a:lvl8pPr marL="3200400" algn="l" defTabSz="457200" rtl="0" eaLnBrk="1" latinLnBrk="0" hangingPunct="1">
      <a:defRPr sz="1200" kern="1200">
        <a:solidFill>
          <a:schemeClr val="tx1"/>
        </a:solidFill>
        <a:latin typeface="Century Gothic" charset="0"/>
        <a:ea typeface="ＭＳ Ｐゴシック" charset="0"/>
        <a:cs typeface="ＭＳ Ｐゴシック" charset="0"/>
      </a:defRPr>
    </a:lvl8pPr>
    <a:lvl9pPr marL="3657600" algn="l" defTabSz="457200" rtl="0" eaLnBrk="1" latinLnBrk="0" hangingPunct="1">
      <a:defRPr sz="1200" kern="1200">
        <a:solidFill>
          <a:schemeClr val="tx1"/>
        </a:solidFill>
        <a:latin typeface="Century Gothic" charset="0"/>
        <a:ea typeface="ＭＳ Ｐゴシック" charset="0"/>
        <a:cs typeface="ＭＳ Ｐゴシック"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6633"/>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088" autoAdjust="0"/>
    <p:restoredTop sz="79827" autoAdjust="0"/>
  </p:normalViewPr>
  <p:slideViewPr>
    <p:cSldViewPr snapToGrid="0">
      <p:cViewPr varScale="1">
        <p:scale>
          <a:sx n="66" d="100"/>
          <a:sy n="66" d="100"/>
        </p:scale>
        <p:origin x="-1000"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notesMaster" Target="notesMasters/notesMaster1.xml"/><Relationship Id="rId28" Type="http://schemas.openxmlformats.org/officeDocument/2006/relationships/printerSettings" Target="printerSettings/printerSettings1.bin"/><Relationship Id="rId29" Type="http://schemas.openxmlformats.org/officeDocument/2006/relationships/presProps" Target="presProps.xml"/><Relationship Id="rId30" Type="http://schemas.openxmlformats.org/officeDocument/2006/relationships/viewProps" Target="viewProps.xml"/><Relationship Id="rId31" Type="http://schemas.openxmlformats.org/officeDocument/2006/relationships/theme" Target="theme/theme1.xml"/><Relationship Id="rId3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lgn="l">
              <a:defRPr smtClean="0">
                <a:latin typeface="Arial" charset="0"/>
                <a:cs typeface="+mn-cs"/>
              </a:defRPr>
            </a:lvl1pPr>
          </a:lstStyle>
          <a:p>
            <a:pPr>
              <a:defRPr/>
            </a:pPr>
            <a:endParaRPr lang="en-US"/>
          </a:p>
        </p:txBody>
      </p:sp>
      <p:sp>
        <p:nvSpPr>
          <p:cNvPr id="6147"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defRPr smtClean="0">
                <a:latin typeface="Arial" charset="0"/>
                <a:cs typeface="+mn-cs"/>
              </a:defRPr>
            </a:lvl1pPr>
          </a:lstStyle>
          <a:p>
            <a:pPr>
              <a:defRPr/>
            </a:pPr>
            <a:endParaRPr lang="en-US"/>
          </a:p>
        </p:txBody>
      </p:sp>
      <p:sp>
        <p:nvSpPr>
          <p:cNvPr id="614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Lst>
        </p:spPr>
      </p:sp>
      <p:sp>
        <p:nvSpPr>
          <p:cNvPr id="6149"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150"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b" anchorCtr="0" compatLnSpc="1">
            <a:prstTxWarp prst="textNoShape">
              <a:avLst/>
            </a:prstTxWarp>
          </a:bodyPr>
          <a:lstStyle>
            <a:lvl1pPr algn="l">
              <a:defRPr smtClean="0">
                <a:latin typeface="Arial" charset="0"/>
                <a:cs typeface="+mn-cs"/>
              </a:defRPr>
            </a:lvl1pPr>
          </a:lstStyle>
          <a:p>
            <a:pPr>
              <a:defRPr/>
            </a:pPr>
            <a:endParaRPr lang="en-US"/>
          </a:p>
        </p:txBody>
      </p:sp>
      <p:sp>
        <p:nvSpPr>
          <p:cNvPr id="6151"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b" anchorCtr="0" compatLnSpc="1">
            <a:prstTxWarp prst="textNoShape">
              <a:avLst/>
            </a:prstTxWarp>
          </a:bodyPr>
          <a:lstStyle>
            <a:lvl1pPr>
              <a:defRPr smtClean="0">
                <a:latin typeface="Arial" charset="0"/>
                <a:cs typeface="+mn-cs"/>
              </a:defRPr>
            </a:lvl1pPr>
          </a:lstStyle>
          <a:p>
            <a:pPr>
              <a:defRPr/>
            </a:pPr>
            <a:fld id="{7A7206CD-87C6-134A-8C9B-931CAA905EA9}" type="slidenum">
              <a:rPr lang="en-US"/>
              <a:pPr>
                <a:defRPr/>
              </a:pPr>
              <a:t>‹#›</a:t>
            </a:fld>
            <a:endParaRPr lang="en-US"/>
          </a:p>
        </p:txBody>
      </p:sp>
    </p:spTree>
    <p:extLst>
      <p:ext uri="{BB962C8B-B14F-4D97-AF65-F5344CB8AC3E}">
        <p14:creationId xmlns:p14="http://schemas.microsoft.com/office/powerpoint/2010/main" val="342384183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0BCCCC27-0C87-6F44-9165-5D1B3BD48463}" type="slidenum">
              <a:rPr lang="en-US"/>
              <a:pPr>
                <a:defRPr/>
              </a:pPr>
              <a:t>0</a:t>
            </a:fld>
            <a:endParaRPr lang="en-US"/>
          </a:p>
        </p:txBody>
      </p:sp>
      <p:sp>
        <p:nvSpPr>
          <p:cNvPr id="717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7171" name="Rectangle 3"/>
          <p:cNvSpPr>
            <a:spLocks noGrp="1" noChangeArrowheads="1"/>
          </p:cNvSpPr>
          <p:nvPr>
            <p:ph type="body" idx="1"/>
          </p:nvPr>
        </p:nvSpPr>
        <p:spPr/>
        <p:txBody>
          <a:bodyPr/>
          <a:lstStyle/>
          <a:p>
            <a:pPr eaLnBrk="1" hangingPunct="1">
              <a:defRPr/>
            </a:pPr>
            <a:endParaRPr lang="en-US">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effectLst/>
                <a:latin typeface="Arial" charset="0"/>
                <a:ea typeface="ＭＳ Ｐゴシック" charset="0"/>
                <a:cs typeface="ＭＳ Ｐゴシック" charset="0"/>
              </a:rPr>
              <a:t>A table in first normal form can contain partial dependencies. </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effectLst/>
                <a:latin typeface="Arial" charset="0"/>
                <a:ea typeface="ＭＳ Ｐゴシック" charset="0"/>
                <a:cs typeface="ＭＳ Ｐゴシック" charset="0"/>
              </a:rPr>
              <a:t>A table that contains partial dependencies will have data redundancy. </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effectLst/>
                <a:latin typeface="Arial" charset="0"/>
                <a:ea typeface="ＭＳ Ｐゴシック" charset="0"/>
                <a:cs typeface="ＭＳ Ｐゴシック" charset="0"/>
              </a:rPr>
              <a:t>For example, each time a user enters PO_NUMBER, she or he must also enter RELEASE_DATE, VENDOR_ID, and V_NAME, all of which are uniquely dependent on PO_NUMBER. </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effectLst/>
                <a:latin typeface="Arial" charset="0"/>
                <a:ea typeface="ＭＳ Ｐゴシック" charset="0"/>
                <a:cs typeface="ＭＳ Ｐゴシック" charset="0"/>
              </a:rPr>
              <a:t>Data redundancy based on primary key attributes is eliminated when going from first normal form to second normal form. </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7A7206CD-87C6-134A-8C9B-931CAA905EA9}" type="slidenum">
              <a:rPr lang="en-US" smtClean="0"/>
              <a:pPr>
                <a:defRPr/>
              </a:pPr>
              <a:t>19</a:t>
            </a:fld>
            <a:endParaRPr lang="en-US"/>
          </a:p>
        </p:txBody>
      </p:sp>
    </p:spTree>
    <p:extLst>
      <p:ext uri="{BB962C8B-B14F-4D97-AF65-F5344CB8AC3E}">
        <p14:creationId xmlns:p14="http://schemas.microsoft.com/office/powerpoint/2010/main" val="33579395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7A7206CD-87C6-134A-8C9B-931CAA905EA9}" type="slidenum">
              <a:rPr lang="en-US" smtClean="0"/>
              <a:pPr>
                <a:defRPr/>
              </a:pPr>
              <a:t>22</a:t>
            </a:fld>
            <a:endParaRPr lang="en-US"/>
          </a:p>
        </p:txBody>
      </p:sp>
    </p:spTree>
    <p:extLst>
      <p:ext uri="{BB962C8B-B14F-4D97-AF65-F5344CB8AC3E}">
        <p14:creationId xmlns:p14="http://schemas.microsoft.com/office/powerpoint/2010/main" val="13525562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0" fontAlgn="base" latinLnBrk="0" hangingPunct="0">
              <a:lnSpc>
                <a:spcPct val="100000"/>
              </a:lnSpc>
              <a:spcBef>
                <a:spcPct val="30000"/>
              </a:spcBef>
              <a:spcAft>
                <a:spcPct val="0"/>
              </a:spcAft>
              <a:buClrTx/>
              <a:buSzTx/>
              <a:buFont typeface="Arial"/>
              <a:buChar char="•"/>
              <a:tabLst/>
              <a:defRPr/>
            </a:pPr>
            <a:r>
              <a:rPr lang="en-US" sz="1200" kern="1200" dirty="0" smtClean="0">
                <a:solidFill>
                  <a:schemeClr val="tx1"/>
                </a:solidFill>
                <a:effectLst/>
                <a:latin typeface="Arial" charset="0"/>
                <a:ea typeface="ＭＳ Ｐゴシック" charset="0"/>
                <a:cs typeface="ＭＳ Ｐゴシック" charset="0"/>
              </a:rPr>
              <a:t>The first five fields will be NULL values until a purchase order is assigned to the vendor. </a:t>
            </a:r>
          </a:p>
          <a:p>
            <a:pPr marL="171450" marR="0" indent="-171450" algn="l" defTabSz="914400" rtl="0" eaLnBrk="0" fontAlgn="base" latinLnBrk="0" hangingPunct="0">
              <a:lnSpc>
                <a:spcPct val="100000"/>
              </a:lnSpc>
              <a:spcBef>
                <a:spcPct val="30000"/>
              </a:spcBef>
              <a:spcAft>
                <a:spcPct val="0"/>
              </a:spcAft>
              <a:buClrTx/>
              <a:buSzTx/>
              <a:buFont typeface="Arial"/>
              <a:buChar char="•"/>
              <a:tabLst/>
              <a:defRPr/>
            </a:pPr>
            <a:r>
              <a:rPr lang="en-US" sz="1200" kern="1200" dirty="0" smtClean="0">
                <a:solidFill>
                  <a:schemeClr val="tx1"/>
                </a:solidFill>
                <a:effectLst/>
                <a:latin typeface="Arial" charset="0"/>
                <a:ea typeface="ＭＳ Ｐゴシック" charset="0"/>
                <a:cs typeface="ＭＳ Ｐゴシック" charset="0"/>
              </a:rPr>
              <a:t>In fact, it will not be possible to enter the vendor record because </a:t>
            </a:r>
            <a:r>
              <a:rPr lang="en-US" sz="1200" kern="1200" dirty="0" err="1" smtClean="0">
                <a:solidFill>
                  <a:schemeClr val="tx1"/>
                </a:solidFill>
                <a:effectLst/>
                <a:latin typeface="Arial" charset="0"/>
                <a:ea typeface="ＭＳ Ｐゴシック" charset="0"/>
                <a:cs typeface="ＭＳ Ｐゴシック" charset="0"/>
              </a:rPr>
              <a:t>PO_Number</a:t>
            </a:r>
            <a:r>
              <a:rPr lang="en-US" sz="1200" kern="1200" dirty="0" smtClean="0">
                <a:solidFill>
                  <a:schemeClr val="tx1"/>
                </a:solidFill>
                <a:effectLst/>
                <a:latin typeface="Arial" charset="0"/>
                <a:ea typeface="ＭＳ Ｐゴシック" charset="0"/>
                <a:cs typeface="ＭＳ Ｐゴシック" charset="0"/>
              </a:rPr>
              <a:t> is the primary key attribute and a primary key cannot be NULL. </a:t>
            </a:r>
          </a:p>
          <a:p>
            <a:pPr marL="171450" marR="0" indent="-171450" algn="l" defTabSz="914400" rtl="0" eaLnBrk="0" fontAlgn="base" latinLnBrk="0" hangingPunct="0">
              <a:lnSpc>
                <a:spcPct val="100000"/>
              </a:lnSpc>
              <a:spcBef>
                <a:spcPct val="30000"/>
              </a:spcBef>
              <a:spcAft>
                <a:spcPct val="0"/>
              </a:spcAft>
              <a:buClrTx/>
              <a:buSzTx/>
              <a:buFont typeface="Arial"/>
              <a:buChar char="•"/>
              <a:tabLst/>
              <a:defRPr/>
            </a:pPr>
            <a:r>
              <a:rPr lang="en-US" sz="1200" kern="1200" dirty="0" smtClean="0">
                <a:solidFill>
                  <a:schemeClr val="tx1"/>
                </a:solidFill>
                <a:effectLst/>
                <a:latin typeface="Arial" charset="0"/>
                <a:ea typeface="ＭＳ Ｐゴシック" charset="0"/>
                <a:cs typeface="ＭＳ Ｐゴシック" charset="0"/>
              </a:rPr>
              <a:t>Therefore, it will not be possible to retain vendor information in </a:t>
            </a:r>
            <a:r>
              <a:rPr lang="en-US" sz="1200" kern="1200" dirty="0" err="1" smtClean="0">
                <a:solidFill>
                  <a:schemeClr val="tx1"/>
                </a:solidFill>
                <a:effectLst/>
                <a:latin typeface="Arial" charset="0"/>
                <a:ea typeface="ＭＳ Ｐゴシック" charset="0"/>
                <a:cs typeface="ＭＳ Ｐゴシック" charset="0"/>
              </a:rPr>
              <a:t>PO_Vendor</a:t>
            </a:r>
            <a:r>
              <a:rPr lang="en-US" sz="1200" kern="1200" dirty="0" smtClean="0">
                <a:solidFill>
                  <a:schemeClr val="tx1"/>
                </a:solidFill>
                <a:effectLst/>
                <a:latin typeface="Arial" charset="0"/>
                <a:ea typeface="ＭＳ Ｐゴシック" charset="0"/>
                <a:cs typeface="ＭＳ Ｐゴシック" charset="0"/>
              </a:rPr>
              <a:t> without first assigning a purchase order. </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7A7206CD-87C6-134A-8C9B-931CAA905EA9}" type="slidenum">
              <a:rPr lang="en-US" smtClean="0"/>
              <a:pPr>
                <a:defRPr/>
              </a:pPr>
              <a:t>6</a:t>
            </a:fld>
            <a:endParaRPr lang="en-US"/>
          </a:p>
        </p:txBody>
      </p:sp>
    </p:spTree>
    <p:extLst>
      <p:ext uri="{BB962C8B-B14F-4D97-AF65-F5344CB8AC3E}">
        <p14:creationId xmlns:p14="http://schemas.microsoft.com/office/powerpoint/2010/main" val="29637217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effectLst/>
                <a:latin typeface="Arial" charset="0"/>
                <a:ea typeface="ＭＳ Ｐゴシック" charset="0"/>
                <a:cs typeface="ＭＳ Ｐゴシック" charset="0"/>
              </a:rPr>
              <a:t>When the data are entered for the new purchase order, vendor information requires</a:t>
            </a:r>
            <a:r>
              <a:rPr lang="en-US" sz="1200" kern="1200" baseline="0" dirty="0" smtClean="0">
                <a:solidFill>
                  <a:schemeClr val="tx1"/>
                </a:solidFill>
                <a:effectLst/>
                <a:latin typeface="Arial" charset="0"/>
                <a:ea typeface="ＭＳ Ｐゴシック" charset="0"/>
                <a:cs typeface="ＭＳ Ｐゴシック" charset="0"/>
              </a:rPr>
              <a:t> to be re-entered which </a:t>
            </a:r>
            <a:r>
              <a:rPr lang="en-US" sz="1200" kern="1200" dirty="0" smtClean="0">
                <a:solidFill>
                  <a:schemeClr val="tx1"/>
                </a:solidFill>
                <a:effectLst/>
                <a:latin typeface="Arial" charset="0"/>
                <a:ea typeface="ＭＳ Ｐゴシック" charset="0"/>
                <a:cs typeface="ＭＳ Ｐゴシック" charset="0"/>
              </a:rPr>
              <a:t>is always the possibility that an error will occur in entering an attribute value. </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7A7206CD-87C6-134A-8C9B-931CAA905EA9}" type="slidenum">
              <a:rPr lang="en-US" smtClean="0"/>
              <a:pPr>
                <a:defRPr/>
              </a:pPr>
              <a:t>7</a:t>
            </a:fld>
            <a:endParaRPr lang="en-US"/>
          </a:p>
        </p:txBody>
      </p:sp>
    </p:spTree>
    <p:extLst>
      <p:ext uri="{BB962C8B-B14F-4D97-AF65-F5344CB8AC3E}">
        <p14:creationId xmlns:p14="http://schemas.microsoft.com/office/powerpoint/2010/main" val="36451722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effectLst/>
                <a:latin typeface="Arial" charset="0"/>
                <a:ea typeface="ＭＳ Ｐゴシック" charset="0"/>
                <a:cs typeface="ＭＳ Ｐゴシック" charset="0"/>
              </a:rPr>
              <a:t>If the record for PO number 2596 is deleted, all information in the database concerning Pasta Supply Inc. will be lost. </a:t>
            </a:r>
            <a:endParaRPr lang="en-US" dirty="0" smtClean="0"/>
          </a:p>
        </p:txBody>
      </p:sp>
      <p:sp>
        <p:nvSpPr>
          <p:cNvPr id="4" name="Slide Number Placeholder 3"/>
          <p:cNvSpPr>
            <a:spLocks noGrp="1"/>
          </p:cNvSpPr>
          <p:nvPr>
            <p:ph type="sldNum" sz="quarter" idx="10"/>
          </p:nvPr>
        </p:nvSpPr>
        <p:spPr/>
        <p:txBody>
          <a:bodyPr/>
          <a:lstStyle/>
          <a:p>
            <a:pPr>
              <a:defRPr/>
            </a:pPr>
            <a:fld id="{7A7206CD-87C6-134A-8C9B-931CAA905EA9}" type="slidenum">
              <a:rPr lang="en-US" smtClean="0"/>
              <a:pPr>
                <a:defRPr/>
              </a:pPr>
              <a:t>8</a:t>
            </a:fld>
            <a:endParaRPr lang="en-US"/>
          </a:p>
        </p:txBody>
      </p:sp>
    </p:spTree>
    <p:extLst>
      <p:ext uri="{BB962C8B-B14F-4D97-AF65-F5344CB8AC3E}">
        <p14:creationId xmlns:p14="http://schemas.microsoft.com/office/powerpoint/2010/main" val="36451722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0" fontAlgn="base" latinLnBrk="0" hangingPunct="0">
              <a:lnSpc>
                <a:spcPct val="100000"/>
              </a:lnSpc>
              <a:spcBef>
                <a:spcPct val="30000"/>
              </a:spcBef>
              <a:spcAft>
                <a:spcPct val="0"/>
              </a:spcAft>
              <a:buClrTx/>
              <a:buSzTx/>
              <a:buFont typeface="Arial"/>
              <a:buChar char="•"/>
              <a:tabLst/>
              <a:defRPr/>
            </a:pPr>
            <a:r>
              <a:rPr lang="en-US" sz="1200" kern="1200" dirty="0" smtClean="0">
                <a:solidFill>
                  <a:schemeClr val="tx1"/>
                </a:solidFill>
                <a:effectLst/>
                <a:latin typeface="Arial" charset="0"/>
                <a:ea typeface="ＭＳ Ｐゴシック" charset="0"/>
                <a:cs typeface="ＭＳ Ｐゴシック" charset="0"/>
              </a:rPr>
              <a:t>Multiple records will need to be changed depending on the number of purchase orders assigned to the vendor. </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pPr>
              <a:defRPr/>
            </a:pPr>
            <a:fld id="{7A7206CD-87C6-134A-8C9B-931CAA905EA9}" type="slidenum">
              <a:rPr lang="en-US" smtClean="0"/>
              <a:pPr>
                <a:defRPr/>
              </a:pPr>
              <a:t>9</a:t>
            </a:fld>
            <a:endParaRPr lang="en-US"/>
          </a:p>
        </p:txBody>
      </p:sp>
    </p:spTree>
    <p:extLst>
      <p:ext uri="{BB962C8B-B14F-4D97-AF65-F5344CB8AC3E}">
        <p14:creationId xmlns:p14="http://schemas.microsoft.com/office/powerpoint/2010/main" val="36451722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If an analyst finds a document used by the enterprise and considers putting all the data elements into one table, what rules can she or he use to systematically determine whether or not redundancy can be eliminated? </a:t>
            </a:r>
          </a:p>
          <a:p>
            <a:endParaRPr lang="en-US" dirty="0"/>
          </a:p>
        </p:txBody>
      </p:sp>
      <p:sp>
        <p:nvSpPr>
          <p:cNvPr id="4" name="Slide Number Placeholder 3"/>
          <p:cNvSpPr>
            <a:spLocks noGrp="1"/>
          </p:cNvSpPr>
          <p:nvPr>
            <p:ph type="sldNum" sz="quarter" idx="10"/>
          </p:nvPr>
        </p:nvSpPr>
        <p:spPr/>
        <p:txBody>
          <a:bodyPr/>
          <a:lstStyle/>
          <a:p>
            <a:pPr>
              <a:defRPr/>
            </a:pPr>
            <a:fld id="{7A7206CD-87C6-134A-8C9B-931CAA905EA9}" type="slidenum">
              <a:rPr lang="en-US" smtClean="0"/>
              <a:pPr>
                <a:defRPr/>
              </a:pPr>
              <a:t>10</a:t>
            </a:fld>
            <a:endParaRPr lang="en-US"/>
          </a:p>
        </p:txBody>
      </p:sp>
    </p:spTree>
    <p:extLst>
      <p:ext uri="{BB962C8B-B14F-4D97-AF65-F5344CB8AC3E}">
        <p14:creationId xmlns:p14="http://schemas.microsoft.com/office/powerpoint/2010/main" val="29471131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0" fontAlgn="base" latinLnBrk="0" hangingPunct="0">
              <a:lnSpc>
                <a:spcPct val="100000"/>
              </a:lnSpc>
              <a:spcBef>
                <a:spcPct val="30000"/>
              </a:spcBef>
              <a:spcAft>
                <a:spcPct val="0"/>
              </a:spcAft>
              <a:buClrTx/>
              <a:buSzTx/>
              <a:buFont typeface="Arial"/>
              <a:buChar char="•"/>
              <a:tabLst/>
              <a:defRPr/>
            </a:pPr>
            <a:r>
              <a:rPr lang="en-US" sz="1200" kern="1200" dirty="0" smtClean="0">
                <a:solidFill>
                  <a:schemeClr val="tx1"/>
                </a:solidFill>
                <a:effectLst/>
                <a:latin typeface="Arial" charset="0"/>
                <a:ea typeface="ＭＳ Ｐゴシック" charset="0"/>
                <a:cs typeface="ＭＳ Ｐゴシック" charset="0"/>
              </a:rPr>
              <a:t>At this point it is clear that the tuple (</a:t>
            </a:r>
            <a:r>
              <a:rPr lang="en-US" sz="1200" kern="1200" dirty="0" err="1" smtClean="0">
                <a:solidFill>
                  <a:schemeClr val="tx1"/>
                </a:solidFill>
                <a:effectLst/>
                <a:latin typeface="Arial" charset="0"/>
                <a:ea typeface="ＭＳ Ｐゴシック" charset="0"/>
                <a:cs typeface="ＭＳ Ｐゴシック" charset="0"/>
              </a:rPr>
              <a:t>V_Name</a:t>
            </a:r>
            <a:r>
              <a:rPr lang="en-US" sz="1200" kern="1200" dirty="0" smtClean="0">
                <a:solidFill>
                  <a:schemeClr val="tx1"/>
                </a:solidFill>
                <a:effectLst/>
                <a:latin typeface="Arial" charset="0"/>
                <a:ea typeface="ＭＳ Ｐゴシック" charset="0"/>
                <a:cs typeface="ＭＳ Ｐゴシック" charset="0"/>
              </a:rPr>
              <a:t>, </a:t>
            </a:r>
            <a:r>
              <a:rPr lang="en-US" sz="1200" kern="1200" dirty="0" err="1" smtClean="0">
                <a:solidFill>
                  <a:schemeClr val="tx1"/>
                </a:solidFill>
                <a:effectLst/>
                <a:latin typeface="Arial" charset="0"/>
                <a:ea typeface="ＭＳ Ｐゴシック" charset="0"/>
                <a:cs typeface="ＭＳ Ｐゴシック" charset="0"/>
              </a:rPr>
              <a:t>V_Street</a:t>
            </a:r>
            <a:r>
              <a:rPr lang="en-US" sz="1200" kern="1200" dirty="0" smtClean="0">
                <a:solidFill>
                  <a:schemeClr val="tx1"/>
                </a:solidFill>
                <a:effectLst/>
                <a:latin typeface="Arial" charset="0"/>
                <a:ea typeface="ＭＳ Ｐゴシック" charset="0"/>
                <a:cs typeface="ＭＳ Ｐゴシック" charset="0"/>
              </a:rPr>
              <a:t>) belongs in the same relation. </a:t>
            </a:r>
          </a:p>
          <a:p>
            <a:pPr marL="171450" marR="0" indent="-171450" algn="l" defTabSz="914400" rtl="0" eaLnBrk="0" fontAlgn="base" latinLnBrk="0" hangingPunct="0">
              <a:lnSpc>
                <a:spcPct val="100000"/>
              </a:lnSpc>
              <a:spcBef>
                <a:spcPct val="30000"/>
              </a:spcBef>
              <a:spcAft>
                <a:spcPct val="0"/>
              </a:spcAft>
              <a:buClrTx/>
              <a:buSzTx/>
              <a:buFont typeface="Arial"/>
              <a:buChar char="•"/>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7A7206CD-87C6-134A-8C9B-931CAA905EA9}" type="slidenum">
              <a:rPr lang="en-US" smtClean="0"/>
              <a:pPr>
                <a:defRPr/>
              </a:pPr>
              <a:t>11</a:t>
            </a:fld>
            <a:endParaRPr lang="en-US"/>
          </a:p>
        </p:txBody>
      </p:sp>
    </p:spTree>
    <p:extLst>
      <p:ext uri="{BB962C8B-B14F-4D97-AF65-F5344CB8AC3E}">
        <p14:creationId xmlns:p14="http://schemas.microsoft.com/office/powerpoint/2010/main" val="11405067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0" fontAlgn="base" latinLnBrk="0" hangingPunct="0">
              <a:lnSpc>
                <a:spcPct val="100000"/>
              </a:lnSpc>
              <a:spcBef>
                <a:spcPct val="30000"/>
              </a:spcBef>
              <a:spcAft>
                <a:spcPct val="0"/>
              </a:spcAft>
              <a:buClrTx/>
              <a:buSzTx/>
              <a:buFont typeface="Arial"/>
              <a:buChar char="•"/>
              <a:tabLst/>
              <a:defRPr/>
            </a:pPr>
            <a:r>
              <a:rPr lang="en-US" sz="1200" kern="1200" dirty="0" smtClean="0">
                <a:solidFill>
                  <a:schemeClr val="tx1"/>
                </a:solidFill>
                <a:effectLst/>
                <a:latin typeface="Arial" charset="0"/>
                <a:ea typeface="ＭＳ Ｐゴシック" charset="0"/>
                <a:cs typeface="ＭＳ Ｐゴシック" charset="0"/>
              </a:rPr>
              <a:t>At this point it is clear that the tuple (</a:t>
            </a:r>
            <a:r>
              <a:rPr lang="en-US" sz="1200" kern="1200" dirty="0" err="1" smtClean="0">
                <a:solidFill>
                  <a:schemeClr val="tx1"/>
                </a:solidFill>
                <a:effectLst/>
                <a:latin typeface="Arial" charset="0"/>
                <a:ea typeface="ＭＳ Ｐゴシック" charset="0"/>
                <a:cs typeface="ＭＳ Ｐゴシック" charset="0"/>
              </a:rPr>
              <a:t>V_Name</a:t>
            </a:r>
            <a:r>
              <a:rPr lang="en-US" sz="1200" kern="1200" dirty="0" smtClean="0">
                <a:solidFill>
                  <a:schemeClr val="tx1"/>
                </a:solidFill>
                <a:effectLst/>
                <a:latin typeface="Arial" charset="0"/>
                <a:ea typeface="ＭＳ Ｐゴシック" charset="0"/>
                <a:cs typeface="ＭＳ Ｐゴシック" charset="0"/>
              </a:rPr>
              <a:t>, </a:t>
            </a:r>
            <a:r>
              <a:rPr lang="en-US" sz="1200" kern="1200" dirty="0" err="1" smtClean="0">
                <a:solidFill>
                  <a:schemeClr val="tx1"/>
                </a:solidFill>
                <a:effectLst/>
                <a:latin typeface="Arial" charset="0"/>
                <a:ea typeface="ＭＳ Ｐゴシック" charset="0"/>
                <a:cs typeface="ＭＳ Ｐゴシック" charset="0"/>
              </a:rPr>
              <a:t>V_Street</a:t>
            </a:r>
            <a:r>
              <a:rPr lang="en-US" sz="1200" kern="1200" dirty="0" smtClean="0">
                <a:solidFill>
                  <a:schemeClr val="tx1"/>
                </a:solidFill>
                <a:effectLst/>
                <a:latin typeface="Arial" charset="0"/>
                <a:ea typeface="ＭＳ Ｐゴシック" charset="0"/>
                <a:cs typeface="ＭＳ Ｐゴシック" charset="0"/>
              </a:rPr>
              <a:t>) belongs in the same relation. </a:t>
            </a:r>
          </a:p>
          <a:p>
            <a:pPr marL="171450" marR="0" indent="-171450" algn="l" defTabSz="914400" rtl="0" eaLnBrk="0" fontAlgn="base" latinLnBrk="0" hangingPunct="0">
              <a:lnSpc>
                <a:spcPct val="100000"/>
              </a:lnSpc>
              <a:spcBef>
                <a:spcPct val="30000"/>
              </a:spcBef>
              <a:spcAft>
                <a:spcPct val="0"/>
              </a:spcAft>
              <a:buClrTx/>
              <a:buSzTx/>
              <a:buFont typeface="Arial"/>
              <a:buChar char="•"/>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7A7206CD-87C6-134A-8C9B-931CAA905EA9}" type="slidenum">
              <a:rPr lang="en-US" smtClean="0"/>
              <a:pPr>
                <a:defRPr/>
              </a:pPr>
              <a:t>14</a:t>
            </a:fld>
            <a:endParaRPr lang="en-US"/>
          </a:p>
        </p:txBody>
      </p:sp>
    </p:spTree>
    <p:extLst>
      <p:ext uri="{BB962C8B-B14F-4D97-AF65-F5344CB8AC3E}">
        <p14:creationId xmlns:p14="http://schemas.microsoft.com/office/powerpoint/2010/main" val="11405067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effectLst/>
                <a:latin typeface="Arial" charset="0"/>
                <a:ea typeface="ＭＳ Ｐゴシック" charset="0"/>
                <a:cs typeface="ＭＳ Ｐゴシック" charset="0"/>
              </a:rPr>
              <a:t>The dependency diagram shows all the attributes in the table.</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effectLst/>
                <a:latin typeface="Arial" charset="0"/>
                <a:ea typeface="ＭＳ Ｐゴシック" charset="0"/>
                <a:cs typeface="ＭＳ Ｐゴシック" charset="0"/>
              </a:rPr>
              <a:t>The primary key attributes are indicated by underlining them and connecting them with a line. </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effectLst/>
                <a:latin typeface="Arial" charset="0"/>
                <a:ea typeface="ＭＳ Ｐゴシック" charset="0"/>
                <a:cs typeface="ＭＳ Ｐゴシック" charset="0"/>
              </a:rPr>
              <a:t>The line with arrows above the boxes points to the attributes that are dependent on the primary key. </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effectLst/>
                <a:latin typeface="Arial" charset="0"/>
                <a:ea typeface="ＭＳ Ｐゴシック" charset="0"/>
                <a:cs typeface="ＭＳ Ｐゴシック" charset="0"/>
              </a:rPr>
              <a:t>The line with arrows below the boxes shows the dependencies based on part of the composite primary key. This is called a </a:t>
            </a:r>
            <a:r>
              <a:rPr lang="en-US" sz="1200" i="1" kern="1200" dirty="0" smtClean="0">
                <a:solidFill>
                  <a:schemeClr val="tx1"/>
                </a:solidFill>
                <a:effectLst/>
                <a:latin typeface="Arial" charset="0"/>
                <a:ea typeface="ＭＳ Ｐゴシック" charset="0"/>
                <a:cs typeface="ＭＳ Ｐゴシック" charset="0"/>
              </a:rPr>
              <a:t>partial dependency. </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7A7206CD-87C6-134A-8C9B-931CAA905EA9}" type="slidenum">
              <a:rPr lang="en-US" smtClean="0"/>
              <a:pPr>
                <a:defRPr/>
              </a:pPr>
              <a:t>18</a:t>
            </a:fld>
            <a:endParaRPr lang="en-US"/>
          </a:p>
        </p:txBody>
      </p:sp>
    </p:spTree>
    <p:extLst>
      <p:ext uri="{BB962C8B-B14F-4D97-AF65-F5344CB8AC3E}">
        <p14:creationId xmlns:p14="http://schemas.microsoft.com/office/powerpoint/2010/main" val="33209134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tr-TR"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Click to edit Master subtitle style</a:t>
            </a:r>
            <a:endParaRPr lang="en-US"/>
          </a:p>
        </p:txBody>
      </p:sp>
      <p:sp>
        <p:nvSpPr>
          <p:cNvPr id="7" name="TextBox 6"/>
          <p:cNvSpPr txBox="1"/>
          <p:nvPr/>
        </p:nvSpPr>
        <p:spPr>
          <a:xfrm>
            <a:off x="838200" y="6488668"/>
            <a:ext cx="7924800" cy="369332"/>
          </a:xfrm>
          <a:prstGeom prst="rect">
            <a:avLst/>
          </a:prstGeom>
          <a:noFill/>
        </p:spPr>
        <p:txBody>
          <a:bodyPr wrap="square" rtlCol="0">
            <a:noAutofit/>
          </a:bodyPr>
          <a:lstStyle/>
          <a:p>
            <a:pPr algn="ctr"/>
            <a:r>
              <a:rPr lang="tr-TR" sz="1600" kern="0" spc="900" dirty="0" smtClean="0">
                <a:solidFill>
                  <a:schemeClr val="bg1">
                    <a:lumMod val="95000"/>
                  </a:schemeClr>
                </a:solidFill>
              </a:rPr>
              <a:t>Department</a:t>
            </a:r>
            <a:r>
              <a:rPr lang="tr-TR" sz="1600" kern="0" spc="900" baseline="0" dirty="0" smtClean="0">
                <a:solidFill>
                  <a:schemeClr val="bg1">
                    <a:lumMod val="95000"/>
                  </a:schemeClr>
                </a:solidFill>
              </a:rPr>
              <a:t> of Computer Engineering</a:t>
            </a:r>
            <a:endParaRPr lang="tr-TR" sz="1600" kern="0" spc="900" dirty="0">
              <a:solidFill>
                <a:schemeClr val="bg1">
                  <a:lumMod val="95000"/>
                </a:schemeClr>
              </a:solidFill>
            </a:endParaRPr>
          </a:p>
        </p:txBody>
      </p:sp>
    </p:spTree>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tr-TR" smtClean="0"/>
              <a:t>Click to edit Master text styles</a:t>
            </a:r>
          </a:p>
          <a:p>
            <a:pPr lvl="1"/>
            <a:r>
              <a:rPr lang="tr-TR" smtClean="0"/>
              <a:t>Second level</a:t>
            </a:r>
          </a:p>
          <a:p>
            <a:pPr lvl="2"/>
            <a:r>
              <a:rPr lang="tr-TR" smtClean="0"/>
              <a:t>Third level</a:t>
            </a:r>
          </a:p>
          <a:p>
            <a:pPr lvl="3"/>
            <a:r>
              <a:rPr lang="tr-TR" smtClean="0"/>
              <a:t>Fourth level</a:t>
            </a:r>
          </a:p>
          <a:p>
            <a:pPr lvl="4"/>
            <a:r>
              <a:rPr lang="tr-TR" smtClean="0"/>
              <a:t>Fifth level</a:t>
            </a:r>
            <a:endParaRPr lang="en-US"/>
          </a:p>
        </p:txBody>
      </p:sp>
      <p:sp>
        <p:nvSpPr>
          <p:cNvPr id="7" name="Slide Number Placeholder 5"/>
          <p:cNvSpPr>
            <a:spLocks noGrp="1"/>
          </p:cNvSpPr>
          <p:nvPr>
            <p:ph type="sldNum" sz="quarter" idx="12"/>
          </p:nvPr>
        </p:nvSpPr>
        <p:spPr>
          <a:xfrm>
            <a:off x="8667750" y="6492875"/>
            <a:ext cx="476250" cy="365125"/>
          </a:xfrm>
          <a:prstGeom prst="rect">
            <a:avLst/>
          </a:prstGeom>
        </p:spPr>
        <p:txBody>
          <a:bodyPr/>
          <a:lstStyle>
            <a:lvl1pPr>
              <a:defRPr b="1">
                <a:solidFill>
                  <a:srgbClr val="FF0000"/>
                </a:solidFill>
              </a:defRPr>
            </a:lvl1pPr>
          </a:lstStyle>
          <a:p>
            <a:pPr>
              <a:defRPr/>
            </a:pPr>
            <a:fld id="{B17240C0-B85D-6242-A2E7-9135EDE50E65}" type="slidenum">
              <a:rPr lang="en-US" smtClean="0"/>
              <a:pPr>
                <a:defRPr/>
              </a:pPr>
              <a:t>‹#›</a:t>
            </a:fld>
            <a:endParaRPr lang="en-US"/>
          </a:p>
        </p:txBody>
      </p:sp>
    </p:spTree>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tr-TR"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tr-TR" smtClean="0"/>
              <a:t>Click to edit Master text styles</a:t>
            </a:r>
          </a:p>
          <a:p>
            <a:pPr lvl="1"/>
            <a:r>
              <a:rPr lang="tr-TR" smtClean="0"/>
              <a:t>Second level</a:t>
            </a:r>
          </a:p>
          <a:p>
            <a:pPr lvl="2"/>
            <a:r>
              <a:rPr lang="tr-TR" smtClean="0"/>
              <a:t>Third level</a:t>
            </a:r>
          </a:p>
          <a:p>
            <a:pPr lvl="3"/>
            <a:r>
              <a:rPr lang="tr-TR" smtClean="0"/>
              <a:t>Fourth level</a:t>
            </a:r>
          </a:p>
          <a:p>
            <a:pPr lvl="4"/>
            <a:r>
              <a:rPr lang="tr-TR" smtClean="0"/>
              <a:t>Fifth level</a:t>
            </a:r>
            <a:endParaRPr lang="en-US"/>
          </a:p>
        </p:txBody>
      </p:sp>
      <p:sp>
        <p:nvSpPr>
          <p:cNvPr id="7" name="Slide Number Placeholder 5"/>
          <p:cNvSpPr>
            <a:spLocks noGrp="1"/>
          </p:cNvSpPr>
          <p:nvPr>
            <p:ph type="sldNum" sz="quarter" idx="12"/>
          </p:nvPr>
        </p:nvSpPr>
        <p:spPr>
          <a:xfrm>
            <a:off x="8667750" y="6492875"/>
            <a:ext cx="476250" cy="365125"/>
          </a:xfrm>
          <a:prstGeom prst="rect">
            <a:avLst/>
          </a:prstGeom>
        </p:spPr>
        <p:txBody>
          <a:bodyPr/>
          <a:lstStyle>
            <a:lvl1pPr>
              <a:defRPr b="1">
                <a:solidFill>
                  <a:srgbClr val="FF0000"/>
                </a:solidFill>
              </a:defRPr>
            </a:lvl1pPr>
          </a:lstStyle>
          <a:p>
            <a:pPr>
              <a:defRPr/>
            </a:pPr>
            <a:fld id="{496F7CC7-7163-8646-BA72-0C9A41E01B6E}" type="slidenum">
              <a:rPr lang="en-US" smtClean="0"/>
              <a:pPr>
                <a:defRPr/>
              </a:pPr>
              <a:t>‹#›</a:t>
            </a:fld>
            <a:endParaRPr lang="en-US"/>
          </a:p>
        </p:txBody>
      </p:sp>
    </p:spTree>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838200" y="419100"/>
            <a:ext cx="7772400" cy="1104900"/>
          </a:xfrm>
        </p:spPr>
        <p:txBody>
          <a:bodyPr/>
          <a:lstStyle/>
          <a:p>
            <a:r>
              <a:rPr lang="tr-TR" smtClean="0"/>
              <a:t>Click to edit Master title style</a:t>
            </a:r>
            <a:endParaRPr lang="tr-TR"/>
          </a:p>
        </p:txBody>
      </p:sp>
      <p:sp>
        <p:nvSpPr>
          <p:cNvPr id="3" name="Text Placeholder 2"/>
          <p:cNvSpPr>
            <a:spLocks noGrp="1"/>
          </p:cNvSpPr>
          <p:nvPr>
            <p:ph type="body" sz="half" idx="1"/>
          </p:nvPr>
        </p:nvSpPr>
        <p:spPr>
          <a:xfrm>
            <a:off x="838200" y="1981200"/>
            <a:ext cx="3810000" cy="4076700"/>
          </a:xfrm>
        </p:spPr>
        <p:txBody>
          <a:bodyPr/>
          <a:lstStyle/>
          <a:p>
            <a:pPr lvl="0"/>
            <a:r>
              <a:rPr lang="tr-TR" smtClean="0"/>
              <a:t>Click to edit Master text styles</a:t>
            </a:r>
          </a:p>
          <a:p>
            <a:pPr lvl="1"/>
            <a:r>
              <a:rPr lang="tr-TR" smtClean="0"/>
              <a:t>Second level</a:t>
            </a:r>
          </a:p>
          <a:p>
            <a:pPr lvl="2"/>
            <a:r>
              <a:rPr lang="tr-TR" smtClean="0"/>
              <a:t>Third level</a:t>
            </a:r>
          </a:p>
          <a:p>
            <a:pPr lvl="3"/>
            <a:r>
              <a:rPr lang="tr-TR" smtClean="0"/>
              <a:t>Fourth level</a:t>
            </a:r>
          </a:p>
          <a:p>
            <a:pPr lvl="4"/>
            <a:r>
              <a:rPr lang="tr-TR" smtClean="0"/>
              <a:t>Fifth level</a:t>
            </a:r>
            <a:endParaRPr lang="tr-TR"/>
          </a:p>
        </p:txBody>
      </p:sp>
      <p:sp>
        <p:nvSpPr>
          <p:cNvPr id="4" name="ClipArt Placeholder 3"/>
          <p:cNvSpPr>
            <a:spLocks noGrp="1"/>
          </p:cNvSpPr>
          <p:nvPr>
            <p:ph type="clipArt" sz="half" idx="2"/>
          </p:nvPr>
        </p:nvSpPr>
        <p:spPr>
          <a:xfrm>
            <a:off x="4800600" y="1981200"/>
            <a:ext cx="3810000" cy="4076700"/>
          </a:xfrm>
        </p:spPr>
        <p:txBody>
          <a:bodyPr/>
          <a:lstStyle/>
          <a:p>
            <a:r>
              <a:rPr lang="tr-TR" smtClean="0"/>
              <a:t>Click icon to add clip art</a:t>
            </a:r>
            <a:endParaRPr lang="tr-TR"/>
          </a:p>
        </p:txBody>
      </p:sp>
      <p:sp>
        <p:nvSpPr>
          <p:cNvPr id="5" name="Slide Number Placeholder 5"/>
          <p:cNvSpPr>
            <a:spLocks noGrp="1"/>
          </p:cNvSpPr>
          <p:nvPr>
            <p:ph type="sldNum" sz="quarter" idx="12"/>
          </p:nvPr>
        </p:nvSpPr>
        <p:spPr>
          <a:xfrm>
            <a:off x="8667750" y="6492875"/>
            <a:ext cx="476250" cy="365125"/>
          </a:xfrm>
          <a:prstGeom prst="rect">
            <a:avLst/>
          </a:prstGeom>
        </p:spPr>
        <p:txBody>
          <a:bodyPr/>
          <a:lstStyle>
            <a:lvl1pPr>
              <a:defRPr b="1">
                <a:solidFill>
                  <a:srgbClr val="FF0000"/>
                </a:solidFill>
              </a:defRPr>
            </a:lvl1pPr>
          </a:lstStyle>
          <a:p>
            <a:pPr>
              <a:defRPr/>
            </a:pPr>
            <a:fld id="{0D1DC2C5-A235-CA44-BA6D-1F4498768445}" type="slidenum">
              <a:rPr lang="en-US" smtClean="0"/>
              <a:pPr>
                <a:defRPr/>
              </a:pPr>
              <a:t>‹#›</a:t>
            </a:fld>
            <a:endParaRPr lang="en-US"/>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71474"/>
            <a:ext cx="8229600" cy="1046163"/>
          </a:xfrm>
        </p:spPr>
        <p:txBody>
          <a:bodyPr>
            <a:normAutofit/>
          </a:bodyPr>
          <a:lstStyle>
            <a:lvl1pPr>
              <a:defRPr sz="4000">
                <a:latin typeface="Aharoni" pitchFamily="2" charset="-79"/>
                <a:cs typeface="Aharoni" pitchFamily="2" charset="-79"/>
              </a:defRPr>
            </a:lvl1pPr>
          </a:lstStyle>
          <a:p>
            <a:r>
              <a:rPr lang="tr-TR" smtClean="0"/>
              <a:t>Click to edit Master title style</a:t>
            </a:r>
            <a:endParaRPr lang="en-US" dirty="0"/>
          </a:p>
        </p:txBody>
      </p:sp>
      <p:sp>
        <p:nvSpPr>
          <p:cNvPr id="3" name="Content Placeholder 2"/>
          <p:cNvSpPr>
            <a:spLocks noGrp="1"/>
          </p:cNvSpPr>
          <p:nvPr>
            <p:ph idx="1"/>
          </p:nvPr>
        </p:nvSpPr>
        <p:spPr/>
        <p:txBody>
          <a:bodyPr/>
          <a:lstStyle>
            <a:lvl1pPr>
              <a:defRPr>
                <a:latin typeface="Arial" pitchFamily="34" charset="0"/>
                <a:cs typeface="Arial" pitchFamily="34" charset="0"/>
              </a:defRPr>
            </a:lvl1pPr>
            <a:lvl2pPr>
              <a:defRPr>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tr-TR" smtClean="0"/>
              <a:t>Click to edit Master text styles</a:t>
            </a:r>
          </a:p>
          <a:p>
            <a:pPr lvl="1"/>
            <a:r>
              <a:rPr lang="tr-TR" smtClean="0"/>
              <a:t>Second level</a:t>
            </a:r>
          </a:p>
          <a:p>
            <a:pPr lvl="2"/>
            <a:r>
              <a:rPr lang="tr-TR" smtClean="0"/>
              <a:t>Third level</a:t>
            </a:r>
          </a:p>
          <a:p>
            <a:pPr lvl="3"/>
            <a:r>
              <a:rPr lang="tr-TR" smtClean="0"/>
              <a:t>Fourth level</a:t>
            </a:r>
          </a:p>
          <a:p>
            <a:pPr lvl="4"/>
            <a:r>
              <a:rPr lang="tr-TR" smtClean="0"/>
              <a:t>Fifth level</a:t>
            </a:r>
            <a:endParaRPr lang="en-US" dirty="0"/>
          </a:p>
        </p:txBody>
      </p:sp>
      <p:sp>
        <p:nvSpPr>
          <p:cNvPr id="6" name="Slide Number Placeholder 5"/>
          <p:cNvSpPr>
            <a:spLocks noGrp="1"/>
          </p:cNvSpPr>
          <p:nvPr>
            <p:ph type="sldNum" sz="quarter" idx="12"/>
          </p:nvPr>
        </p:nvSpPr>
        <p:spPr>
          <a:xfrm>
            <a:off x="8667750" y="6492875"/>
            <a:ext cx="476250" cy="365125"/>
          </a:xfrm>
          <a:prstGeom prst="rect">
            <a:avLst/>
          </a:prstGeom>
        </p:spPr>
        <p:txBody>
          <a:bodyPr/>
          <a:lstStyle>
            <a:lvl1pPr>
              <a:defRPr b="1">
                <a:solidFill>
                  <a:srgbClr val="FF0000"/>
                </a:solidFill>
              </a:defRPr>
            </a:lvl1pPr>
          </a:lstStyle>
          <a:p>
            <a:pPr>
              <a:defRPr/>
            </a:pPr>
            <a:fld id="{81AE7A70-6841-6B4C-A710-BE3BF48A91E3}" type="slidenum">
              <a:rPr lang="en-US" smtClean="0"/>
              <a:pPr>
                <a:defRPr/>
              </a:pPr>
              <a:t>‹#›</a:t>
            </a:fld>
            <a:endParaRPr lang="en-US" dirty="0"/>
          </a:p>
        </p:txBody>
      </p:sp>
    </p:spTree>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tr-TR"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Click to edit Master text styles</a:t>
            </a:r>
          </a:p>
        </p:txBody>
      </p:sp>
    </p:spTree>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Click to edit Master text styles</a:t>
            </a:r>
          </a:p>
          <a:p>
            <a:pPr lvl="1"/>
            <a:r>
              <a:rPr lang="tr-TR" smtClean="0"/>
              <a:t>Second level</a:t>
            </a:r>
          </a:p>
          <a:p>
            <a:pPr lvl="2"/>
            <a:r>
              <a:rPr lang="tr-TR" smtClean="0"/>
              <a:t>Third level</a:t>
            </a:r>
          </a:p>
          <a:p>
            <a:pPr lvl="3"/>
            <a:r>
              <a:rPr lang="tr-TR" smtClean="0"/>
              <a:t>Fourth level</a:t>
            </a:r>
          </a:p>
          <a:p>
            <a:pPr lvl="4"/>
            <a:r>
              <a:rPr lang="tr-TR"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Click to edit Master text styles</a:t>
            </a:r>
          </a:p>
          <a:p>
            <a:pPr lvl="1"/>
            <a:r>
              <a:rPr lang="tr-TR" smtClean="0"/>
              <a:t>Second level</a:t>
            </a:r>
          </a:p>
          <a:p>
            <a:pPr lvl="2"/>
            <a:r>
              <a:rPr lang="tr-TR" smtClean="0"/>
              <a:t>Third level</a:t>
            </a:r>
          </a:p>
          <a:p>
            <a:pPr lvl="3"/>
            <a:r>
              <a:rPr lang="tr-TR" smtClean="0"/>
              <a:t>Fourth level</a:t>
            </a:r>
          </a:p>
          <a:p>
            <a:pPr lvl="4"/>
            <a:r>
              <a:rPr lang="tr-TR" smtClean="0"/>
              <a:t>Fifth level</a:t>
            </a:r>
            <a:endParaRPr lang="en-US"/>
          </a:p>
        </p:txBody>
      </p:sp>
      <p:sp>
        <p:nvSpPr>
          <p:cNvPr id="8" name="Slide Number Placeholder 5"/>
          <p:cNvSpPr>
            <a:spLocks noGrp="1"/>
          </p:cNvSpPr>
          <p:nvPr>
            <p:ph type="sldNum" sz="quarter" idx="12"/>
          </p:nvPr>
        </p:nvSpPr>
        <p:spPr>
          <a:xfrm>
            <a:off x="8667750" y="6492875"/>
            <a:ext cx="476250" cy="365125"/>
          </a:xfrm>
          <a:prstGeom prst="rect">
            <a:avLst/>
          </a:prstGeom>
        </p:spPr>
        <p:txBody>
          <a:bodyPr/>
          <a:lstStyle>
            <a:lvl1pPr>
              <a:defRPr b="1">
                <a:solidFill>
                  <a:srgbClr val="FF0000"/>
                </a:solidFill>
              </a:defRPr>
            </a:lvl1pPr>
          </a:lstStyle>
          <a:p>
            <a:pPr>
              <a:defRPr/>
            </a:pPr>
            <a:fld id="{596635AE-E6B4-3F46-B6F3-B7734D4D6485}" type="slidenum">
              <a:rPr lang="en-US" smtClean="0"/>
              <a:pPr>
                <a:defRPr/>
              </a:pPr>
              <a:t>‹#›</a:t>
            </a:fld>
            <a:endParaRPr lang="en-US"/>
          </a:p>
        </p:txBody>
      </p:sp>
    </p:spTree>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Click to edit Master text styles</a:t>
            </a:r>
          </a:p>
          <a:p>
            <a:pPr lvl="1"/>
            <a:r>
              <a:rPr lang="tr-TR" smtClean="0"/>
              <a:t>Second level</a:t>
            </a:r>
          </a:p>
          <a:p>
            <a:pPr lvl="2"/>
            <a:r>
              <a:rPr lang="tr-TR" smtClean="0"/>
              <a:t>Third level</a:t>
            </a:r>
          </a:p>
          <a:p>
            <a:pPr lvl="3"/>
            <a:r>
              <a:rPr lang="tr-TR" smtClean="0"/>
              <a:t>Fourth level</a:t>
            </a:r>
          </a:p>
          <a:p>
            <a:pPr lvl="4"/>
            <a:r>
              <a:rPr lang="tr-TR"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Click to edit Master text styles</a:t>
            </a:r>
          </a:p>
          <a:p>
            <a:pPr lvl="1"/>
            <a:r>
              <a:rPr lang="tr-TR" smtClean="0"/>
              <a:t>Second level</a:t>
            </a:r>
          </a:p>
          <a:p>
            <a:pPr lvl="2"/>
            <a:r>
              <a:rPr lang="tr-TR" smtClean="0"/>
              <a:t>Third level</a:t>
            </a:r>
          </a:p>
          <a:p>
            <a:pPr lvl="3"/>
            <a:r>
              <a:rPr lang="tr-TR" smtClean="0"/>
              <a:t>Fourth level</a:t>
            </a:r>
          </a:p>
          <a:p>
            <a:pPr lvl="4"/>
            <a:r>
              <a:rPr lang="tr-TR" smtClean="0"/>
              <a:t>Fifth level</a:t>
            </a:r>
            <a:endParaRPr lang="en-US"/>
          </a:p>
        </p:txBody>
      </p:sp>
      <p:sp>
        <p:nvSpPr>
          <p:cNvPr id="10" name="Slide Number Placeholder 5"/>
          <p:cNvSpPr>
            <a:spLocks noGrp="1"/>
          </p:cNvSpPr>
          <p:nvPr>
            <p:ph type="sldNum" sz="quarter" idx="12"/>
          </p:nvPr>
        </p:nvSpPr>
        <p:spPr>
          <a:xfrm>
            <a:off x="8667750" y="6492875"/>
            <a:ext cx="476250" cy="365125"/>
          </a:xfrm>
          <a:prstGeom prst="rect">
            <a:avLst/>
          </a:prstGeom>
        </p:spPr>
        <p:txBody>
          <a:bodyPr/>
          <a:lstStyle>
            <a:lvl1pPr>
              <a:defRPr b="1">
                <a:solidFill>
                  <a:srgbClr val="FF0000"/>
                </a:solidFill>
              </a:defRPr>
            </a:lvl1pPr>
          </a:lstStyle>
          <a:p>
            <a:pPr>
              <a:defRPr/>
            </a:pPr>
            <a:fld id="{99B38705-8BBE-8644-A72E-58B553E0ED0B}" type="slidenum">
              <a:rPr lang="en-US" smtClean="0"/>
              <a:pPr>
                <a:defRPr/>
              </a:pPr>
              <a:t>‹#›</a:t>
            </a:fld>
            <a:endParaRPr lang="en-US"/>
          </a:p>
        </p:txBody>
      </p:sp>
    </p:spTree>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Click to edit Master title style</a:t>
            </a:r>
            <a:endParaRPr lang="en-US"/>
          </a:p>
        </p:txBody>
      </p:sp>
      <p:sp>
        <p:nvSpPr>
          <p:cNvPr id="6" name="Slide Number Placeholder 5"/>
          <p:cNvSpPr>
            <a:spLocks noGrp="1"/>
          </p:cNvSpPr>
          <p:nvPr>
            <p:ph type="sldNum" sz="quarter" idx="12"/>
          </p:nvPr>
        </p:nvSpPr>
        <p:spPr>
          <a:xfrm>
            <a:off x="8667750" y="6492875"/>
            <a:ext cx="476250" cy="365125"/>
          </a:xfrm>
          <a:prstGeom prst="rect">
            <a:avLst/>
          </a:prstGeom>
        </p:spPr>
        <p:txBody>
          <a:bodyPr/>
          <a:lstStyle>
            <a:lvl1pPr>
              <a:defRPr b="1">
                <a:solidFill>
                  <a:srgbClr val="FF0000"/>
                </a:solidFill>
              </a:defRPr>
            </a:lvl1pPr>
          </a:lstStyle>
          <a:p>
            <a:pPr>
              <a:defRPr/>
            </a:pPr>
            <a:fld id="{0B20F15A-CE60-D140-800B-B851DD5F0EC2}" type="slidenum">
              <a:rPr lang="en-US" smtClean="0"/>
              <a:pPr>
                <a:defRPr/>
              </a:pPr>
              <a:t>‹#›</a:t>
            </a:fld>
            <a:endParaRPr lang="en-US"/>
          </a:p>
        </p:txBody>
      </p:sp>
    </p:spTree>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a:xfrm>
            <a:off x="8667750" y="6492875"/>
            <a:ext cx="476250" cy="365125"/>
          </a:xfrm>
          <a:prstGeom prst="rect">
            <a:avLst/>
          </a:prstGeom>
        </p:spPr>
        <p:txBody>
          <a:bodyPr/>
          <a:lstStyle>
            <a:lvl1pPr>
              <a:defRPr b="1">
                <a:solidFill>
                  <a:srgbClr val="FF0000"/>
                </a:solidFill>
              </a:defRPr>
            </a:lvl1pPr>
          </a:lstStyle>
          <a:p>
            <a:pPr>
              <a:defRPr/>
            </a:pPr>
            <a:fld id="{9F66147C-3B6D-B947-8433-ABFFB57FC016}" type="slidenum">
              <a:rPr lang="en-US" smtClean="0"/>
              <a:pPr>
                <a:defRPr/>
              </a:pPr>
              <a:t>‹#›</a:t>
            </a:fld>
            <a:endParaRPr lang="en-US"/>
          </a:p>
        </p:txBody>
      </p:sp>
    </p:spTree>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tr-TR"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Click to edit Master text styles</a:t>
            </a:r>
          </a:p>
          <a:p>
            <a:pPr lvl="1"/>
            <a:r>
              <a:rPr lang="tr-TR" smtClean="0"/>
              <a:t>Second level</a:t>
            </a:r>
          </a:p>
          <a:p>
            <a:pPr lvl="2"/>
            <a:r>
              <a:rPr lang="tr-TR" smtClean="0"/>
              <a:t>Third level</a:t>
            </a:r>
          </a:p>
          <a:p>
            <a:pPr lvl="3"/>
            <a:r>
              <a:rPr lang="tr-TR" smtClean="0"/>
              <a:t>Fourth level</a:t>
            </a:r>
          </a:p>
          <a:p>
            <a:pPr lvl="4"/>
            <a:r>
              <a:rPr lang="tr-TR"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Click to edit Master text styles</a:t>
            </a:r>
          </a:p>
        </p:txBody>
      </p:sp>
      <p:sp>
        <p:nvSpPr>
          <p:cNvPr id="8" name="Slide Number Placeholder 5"/>
          <p:cNvSpPr>
            <a:spLocks noGrp="1"/>
          </p:cNvSpPr>
          <p:nvPr>
            <p:ph type="sldNum" sz="quarter" idx="12"/>
          </p:nvPr>
        </p:nvSpPr>
        <p:spPr>
          <a:xfrm>
            <a:off x="8667750" y="6492875"/>
            <a:ext cx="476250" cy="365125"/>
          </a:xfrm>
          <a:prstGeom prst="rect">
            <a:avLst/>
          </a:prstGeom>
        </p:spPr>
        <p:txBody>
          <a:bodyPr/>
          <a:lstStyle>
            <a:lvl1pPr>
              <a:defRPr b="1">
                <a:solidFill>
                  <a:srgbClr val="FF0000"/>
                </a:solidFill>
              </a:defRPr>
            </a:lvl1pPr>
          </a:lstStyle>
          <a:p>
            <a:pPr>
              <a:defRPr/>
            </a:pPr>
            <a:fld id="{F1BFA0C8-B7DF-2C4E-8B52-1B0808666423}" type="slidenum">
              <a:rPr lang="en-US" smtClean="0"/>
              <a:pPr>
                <a:defRPr/>
              </a:pPr>
              <a:t>‹#›</a:t>
            </a:fld>
            <a:endParaRPr lang="en-US"/>
          </a:p>
        </p:txBody>
      </p:sp>
    </p:spTree>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tr-TR"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smtClean="0"/>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Click to edit Master text styles</a:t>
            </a:r>
          </a:p>
        </p:txBody>
      </p:sp>
      <p:sp>
        <p:nvSpPr>
          <p:cNvPr id="8" name="Slide Number Placeholder 5"/>
          <p:cNvSpPr>
            <a:spLocks noGrp="1"/>
          </p:cNvSpPr>
          <p:nvPr>
            <p:ph type="sldNum" sz="quarter" idx="12"/>
          </p:nvPr>
        </p:nvSpPr>
        <p:spPr>
          <a:xfrm>
            <a:off x="8667750" y="6492875"/>
            <a:ext cx="476250" cy="365125"/>
          </a:xfrm>
          <a:prstGeom prst="rect">
            <a:avLst/>
          </a:prstGeom>
        </p:spPr>
        <p:txBody>
          <a:bodyPr/>
          <a:lstStyle>
            <a:lvl1pPr>
              <a:defRPr b="1">
                <a:solidFill>
                  <a:srgbClr val="FF0000"/>
                </a:solidFill>
              </a:defRPr>
            </a:lvl1pPr>
          </a:lstStyle>
          <a:p>
            <a:pPr>
              <a:defRPr/>
            </a:pPr>
            <a:fld id="{F7EAA25A-C2AE-2F49-94CC-B1E989C82FBD}" type="slidenum">
              <a:rPr lang="en-US" smtClean="0"/>
              <a:pPr>
                <a:defRPr/>
              </a:pPr>
              <a:t>‹#›</a:t>
            </a:fld>
            <a:endParaRPr lang="en-US"/>
          </a:p>
        </p:txBody>
      </p:sp>
    </p:spTree>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jpeg"/><Relationship Id="rId15"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0"/>
            <a:ext cx="9144000" cy="381000"/>
          </a:xfrm>
          <a:prstGeom prst="rect">
            <a:avLst/>
          </a:prstGeom>
          <a:solidFill>
            <a:srgbClr val="3B69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 name="Text Placeholder 2"/>
          <p:cNvSpPr>
            <a:spLocks noGrp="1"/>
          </p:cNvSpPr>
          <p:nvPr>
            <p:ph type="body" idx="1"/>
          </p:nvPr>
        </p:nvSpPr>
        <p:spPr>
          <a:xfrm>
            <a:off x="480951" y="1683327"/>
            <a:ext cx="8229600" cy="4681847"/>
          </a:xfrm>
          <a:prstGeom prst="rect">
            <a:avLst/>
          </a:prstGeom>
        </p:spPr>
        <p:txBody>
          <a:bodyPr vert="horz" lIns="91440" tIns="45720" rIns="91440" bIns="45720" rtlCol="0">
            <a:normAutofit/>
          </a:bodyPr>
          <a:lstStyle/>
          <a:p>
            <a:pPr lvl="0"/>
            <a:r>
              <a:rPr lang="tr-TR" smtClean="0"/>
              <a:t>Click to edit Master text styles</a:t>
            </a:r>
          </a:p>
          <a:p>
            <a:pPr lvl="1"/>
            <a:r>
              <a:rPr lang="tr-TR" smtClean="0"/>
              <a:t>Second level</a:t>
            </a:r>
          </a:p>
          <a:p>
            <a:pPr lvl="2"/>
            <a:r>
              <a:rPr lang="tr-TR" smtClean="0"/>
              <a:t>Third level</a:t>
            </a:r>
          </a:p>
          <a:p>
            <a:pPr lvl="3"/>
            <a:r>
              <a:rPr lang="tr-TR" smtClean="0"/>
              <a:t>Fourth level</a:t>
            </a:r>
          </a:p>
          <a:p>
            <a:pPr lvl="4"/>
            <a:r>
              <a:rPr lang="tr-TR" smtClean="0"/>
              <a:t>Fifth level</a:t>
            </a:r>
            <a:endParaRPr lang="en-US" dirty="0"/>
          </a:p>
        </p:txBody>
      </p:sp>
      <p:sp>
        <p:nvSpPr>
          <p:cNvPr id="8" name="Rectangle 7"/>
          <p:cNvSpPr/>
          <p:nvPr/>
        </p:nvSpPr>
        <p:spPr>
          <a:xfrm>
            <a:off x="0" y="6477000"/>
            <a:ext cx="9144000" cy="381000"/>
          </a:xfrm>
          <a:prstGeom prst="rect">
            <a:avLst/>
          </a:prstGeom>
          <a:solidFill>
            <a:srgbClr val="3B69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1026" name="Picture 2" descr="C:\Users\Adil\Pictures\deuceng.JPG"/>
          <p:cNvPicPr>
            <a:picLocks noChangeAspect="1" noChangeArrowheads="1"/>
          </p:cNvPicPr>
          <p:nvPr/>
        </p:nvPicPr>
        <p:blipFill>
          <a:blip r:embed="rId14" cstate="print"/>
          <a:srcRect r="1124"/>
          <a:stretch>
            <a:fillRect/>
          </a:stretch>
        </p:blipFill>
        <p:spPr bwMode="auto">
          <a:xfrm>
            <a:off x="0" y="6057900"/>
            <a:ext cx="838200" cy="800100"/>
          </a:xfrm>
          <a:prstGeom prst="rect">
            <a:avLst/>
          </a:prstGeom>
          <a:noFill/>
        </p:spPr>
      </p:pic>
      <p:sp>
        <p:nvSpPr>
          <p:cNvPr id="14" name="Freeform 13"/>
          <p:cNvSpPr/>
          <p:nvPr/>
        </p:nvSpPr>
        <p:spPr>
          <a:xfrm>
            <a:off x="429256" y="6479607"/>
            <a:ext cx="411900" cy="378394"/>
          </a:xfrm>
          <a:custGeom>
            <a:avLst/>
            <a:gdLst>
              <a:gd name="connsiteX0" fmla="*/ 555955 w 563270"/>
              <a:gd name="connsiteY0" fmla="*/ 0 h 402336"/>
              <a:gd name="connsiteX1" fmla="*/ 563270 w 563270"/>
              <a:gd name="connsiteY1" fmla="*/ 402336 h 402336"/>
              <a:gd name="connsiteX2" fmla="*/ 0 w 563270"/>
              <a:gd name="connsiteY2" fmla="*/ 402336 h 402336"/>
              <a:gd name="connsiteX3" fmla="*/ 555955 w 563270"/>
              <a:gd name="connsiteY3" fmla="*/ 0 h 402336"/>
              <a:gd name="connsiteX0" fmla="*/ 555955 w 563271"/>
              <a:gd name="connsiteY0" fmla="*/ 0 h 402336"/>
              <a:gd name="connsiteX1" fmla="*/ 563271 w 563271"/>
              <a:gd name="connsiteY1" fmla="*/ 113386 h 402336"/>
              <a:gd name="connsiteX2" fmla="*/ 563270 w 563271"/>
              <a:gd name="connsiteY2" fmla="*/ 402336 h 402336"/>
              <a:gd name="connsiteX3" fmla="*/ 0 w 563271"/>
              <a:gd name="connsiteY3" fmla="*/ 402336 h 402336"/>
              <a:gd name="connsiteX4" fmla="*/ 555955 w 563271"/>
              <a:gd name="connsiteY4" fmla="*/ 0 h 402336"/>
              <a:gd name="connsiteX0" fmla="*/ 460857 w 563271"/>
              <a:gd name="connsiteY0" fmla="*/ 0 h 336499"/>
              <a:gd name="connsiteX1" fmla="*/ 563271 w 563271"/>
              <a:gd name="connsiteY1" fmla="*/ 47549 h 336499"/>
              <a:gd name="connsiteX2" fmla="*/ 563270 w 563271"/>
              <a:gd name="connsiteY2" fmla="*/ 336499 h 336499"/>
              <a:gd name="connsiteX3" fmla="*/ 0 w 563271"/>
              <a:gd name="connsiteY3" fmla="*/ 336499 h 336499"/>
              <a:gd name="connsiteX4" fmla="*/ 460857 w 563271"/>
              <a:gd name="connsiteY4" fmla="*/ 0 h 336499"/>
              <a:gd name="connsiteX0" fmla="*/ 460857 w 563271"/>
              <a:gd name="connsiteY0" fmla="*/ 40234 h 376733"/>
              <a:gd name="connsiteX1" fmla="*/ 563271 w 563271"/>
              <a:gd name="connsiteY1" fmla="*/ 0 h 376733"/>
              <a:gd name="connsiteX2" fmla="*/ 563270 w 563271"/>
              <a:gd name="connsiteY2" fmla="*/ 376733 h 376733"/>
              <a:gd name="connsiteX3" fmla="*/ 0 w 563271"/>
              <a:gd name="connsiteY3" fmla="*/ 376733 h 376733"/>
              <a:gd name="connsiteX4" fmla="*/ 460857 w 563271"/>
              <a:gd name="connsiteY4" fmla="*/ 40234 h 376733"/>
              <a:gd name="connsiteX0" fmla="*/ 535855 w 563271"/>
              <a:gd name="connsiteY0" fmla="*/ 0 h 379767"/>
              <a:gd name="connsiteX1" fmla="*/ 563271 w 563271"/>
              <a:gd name="connsiteY1" fmla="*/ 3034 h 379767"/>
              <a:gd name="connsiteX2" fmla="*/ 563270 w 563271"/>
              <a:gd name="connsiteY2" fmla="*/ 379767 h 379767"/>
              <a:gd name="connsiteX3" fmla="*/ 0 w 563271"/>
              <a:gd name="connsiteY3" fmla="*/ 379767 h 379767"/>
              <a:gd name="connsiteX4" fmla="*/ 535855 w 563271"/>
              <a:gd name="connsiteY4" fmla="*/ 0 h 379767"/>
              <a:gd name="connsiteX0" fmla="*/ 449319 w 476735"/>
              <a:gd name="connsiteY0" fmla="*/ 0 h 379767"/>
              <a:gd name="connsiteX1" fmla="*/ 476735 w 476735"/>
              <a:gd name="connsiteY1" fmla="*/ 3034 h 379767"/>
              <a:gd name="connsiteX2" fmla="*/ 476734 w 476735"/>
              <a:gd name="connsiteY2" fmla="*/ 379767 h 379767"/>
              <a:gd name="connsiteX3" fmla="*/ 0 w 476735"/>
              <a:gd name="connsiteY3" fmla="*/ 379767 h 379767"/>
              <a:gd name="connsiteX4" fmla="*/ 449319 w 476735"/>
              <a:gd name="connsiteY4" fmla="*/ 0 h 379767"/>
              <a:gd name="connsiteX0" fmla="*/ 417589 w 445005"/>
              <a:gd name="connsiteY0" fmla="*/ 0 h 379767"/>
              <a:gd name="connsiteX1" fmla="*/ 445005 w 445005"/>
              <a:gd name="connsiteY1" fmla="*/ 3034 h 379767"/>
              <a:gd name="connsiteX2" fmla="*/ 445004 w 445005"/>
              <a:gd name="connsiteY2" fmla="*/ 379767 h 379767"/>
              <a:gd name="connsiteX3" fmla="*/ 0 w 445005"/>
              <a:gd name="connsiteY3" fmla="*/ 379767 h 379767"/>
              <a:gd name="connsiteX4" fmla="*/ 417589 w 445005"/>
              <a:gd name="connsiteY4" fmla="*/ 0 h 379767"/>
              <a:gd name="connsiteX0" fmla="*/ 394513 w 421929"/>
              <a:gd name="connsiteY0" fmla="*/ 0 h 379767"/>
              <a:gd name="connsiteX1" fmla="*/ 421929 w 421929"/>
              <a:gd name="connsiteY1" fmla="*/ 3034 h 379767"/>
              <a:gd name="connsiteX2" fmla="*/ 421928 w 421929"/>
              <a:gd name="connsiteY2" fmla="*/ 379767 h 379767"/>
              <a:gd name="connsiteX3" fmla="*/ 0 w 421929"/>
              <a:gd name="connsiteY3" fmla="*/ 379767 h 379767"/>
              <a:gd name="connsiteX4" fmla="*/ 394513 w 421929"/>
              <a:gd name="connsiteY4" fmla="*/ 0 h 379767"/>
              <a:gd name="connsiteX0" fmla="*/ 385859 w 413275"/>
              <a:gd name="connsiteY0" fmla="*/ 0 h 379767"/>
              <a:gd name="connsiteX1" fmla="*/ 413275 w 413275"/>
              <a:gd name="connsiteY1" fmla="*/ 3034 h 379767"/>
              <a:gd name="connsiteX2" fmla="*/ 413274 w 413275"/>
              <a:gd name="connsiteY2" fmla="*/ 379767 h 379767"/>
              <a:gd name="connsiteX3" fmla="*/ 0 w 413275"/>
              <a:gd name="connsiteY3" fmla="*/ 379767 h 379767"/>
              <a:gd name="connsiteX4" fmla="*/ 385859 w 413275"/>
              <a:gd name="connsiteY4" fmla="*/ 0 h 379767"/>
              <a:gd name="connsiteX0" fmla="*/ 382974 w 413275"/>
              <a:gd name="connsiteY0" fmla="*/ 0 h 385536"/>
              <a:gd name="connsiteX1" fmla="*/ 413275 w 413275"/>
              <a:gd name="connsiteY1" fmla="*/ 8803 h 385536"/>
              <a:gd name="connsiteX2" fmla="*/ 413274 w 413275"/>
              <a:gd name="connsiteY2" fmla="*/ 385536 h 385536"/>
              <a:gd name="connsiteX3" fmla="*/ 0 w 413275"/>
              <a:gd name="connsiteY3" fmla="*/ 385536 h 385536"/>
              <a:gd name="connsiteX4" fmla="*/ 382974 w 413275"/>
              <a:gd name="connsiteY4" fmla="*/ 0 h 385536"/>
              <a:gd name="connsiteX0" fmla="*/ 382974 w 413275"/>
              <a:gd name="connsiteY0" fmla="*/ 0 h 385536"/>
              <a:gd name="connsiteX1" fmla="*/ 413275 w 413275"/>
              <a:gd name="connsiteY1" fmla="*/ 150 h 385536"/>
              <a:gd name="connsiteX2" fmla="*/ 413274 w 413275"/>
              <a:gd name="connsiteY2" fmla="*/ 385536 h 385536"/>
              <a:gd name="connsiteX3" fmla="*/ 0 w 413275"/>
              <a:gd name="connsiteY3" fmla="*/ 385536 h 385536"/>
              <a:gd name="connsiteX4" fmla="*/ 382974 w 413275"/>
              <a:gd name="connsiteY4" fmla="*/ 0 h 385536"/>
              <a:gd name="connsiteX0" fmla="*/ 388743 w 419044"/>
              <a:gd name="connsiteY0" fmla="*/ 0 h 385536"/>
              <a:gd name="connsiteX1" fmla="*/ 419044 w 419044"/>
              <a:gd name="connsiteY1" fmla="*/ 150 h 385536"/>
              <a:gd name="connsiteX2" fmla="*/ 419043 w 419044"/>
              <a:gd name="connsiteY2" fmla="*/ 385536 h 385536"/>
              <a:gd name="connsiteX3" fmla="*/ 0 w 419044"/>
              <a:gd name="connsiteY3" fmla="*/ 385536 h 385536"/>
              <a:gd name="connsiteX4" fmla="*/ 388743 w 419044"/>
              <a:gd name="connsiteY4" fmla="*/ 0 h 385536"/>
              <a:gd name="connsiteX0" fmla="*/ 388743 w 421425"/>
              <a:gd name="connsiteY0" fmla="*/ 0 h 385536"/>
              <a:gd name="connsiteX1" fmla="*/ 421425 w 421425"/>
              <a:gd name="connsiteY1" fmla="*/ 7294 h 385536"/>
              <a:gd name="connsiteX2" fmla="*/ 419043 w 421425"/>
              <a:gd name="connsiteY2" fmla="*/ 385536 h 385536"/>
              <a:gd name="connsiteX3" fmla="*/ 0 w 421425"/>
              <a:gd name="connsiteY3" fmla="*/ 385536 h 385536"/>
              <a:gd name="connsiteX4" fmla="*/ 388743 w 421425"/>
              <a:gd name="connsiteY4" fmla="*/ 0 h 385536"/>
              <a:gd name="connsiteX0" fmla="*/ 386362 w 421425"/>
              <a:gd name="connsiteY0" fmla="*/ 0 h 378392"/>
              <a:gd name="connsiteX1" fmla="*/ 421425 w 421425"/>
              <a:gd name="connsiteY1" fmla="*/ 150 h 378392"/>
              <a:gd name="connsiteX2" fmla="*/ 419043 w 421425"/>
              <a:gd name="connsiteY2" fmla="*/ 378392 h 378392"/>
              <a:gd name="connsiteX3" fmla="*/ 0 w 421425"/>
              <a:gd name="connsiteY3" fmla="*/ 378392 h 378392"/>
              <a:gd name="connsiteX4" fmla="*/ 386362 w 421425"/>
              <a:gd name="connsiteY4" fmla="*/ 0 h 378392"/>
              <a:gd name="connsiteX0" fmla="*/ 376837 w 421425"/>
              <a:gd name="connsiteY0" fmla="*/ 2231 h 378242"/>
              <a:gd name="connsiteX1" fmla="*/ 421425 w 421425"/>
              <a:gd name="connsiteY1" fmla="*/ 0 h 378242"/>
              <a:gd name="connsiteX2" fmla="*/ 419043 w 421425"/>
              <a:gd name="connsiteY2" fmla="*/ 378242 h 378242"/>
              <a:gd name="connsiteX3" fmla="*/ 0 w 421425"/>
              <a:gd name="connsiteY3" fmla="*/ 378242 h 378242"/>
              <a:gd name="connsiteX4" fmla="*/ 376837 w 421425"/>
              <a:gd name="connsiteY4" fmla="*/ 2231 h 378242"/>
              <a:gd name="connsiteX0" fmla="*/ 383980 w 421425"/>
              <a:gd name="connsiteY0" fmla="*/ 2231 h 378242"/>
              <a:gd name="connsiteX1" fmla="*/ 421425 w 421425"/>
              <a:gd name="connsiteY1" fmla="*/ 0 h 378242"/>
              <a:gd name="connsiteX2" fmla="*/ 419043 w 421425"/>
              <a:gd name="connsiteY2" fmla="*/ 378242 h 378242"/>
              <a:gd name="connsiteX3" fmla="*/ 0 w 421425"/>
              <a:gd name="connsiteY3" fmla="*/ 378242 h 378242"/>
              <a:gd name="connsiteX4" fmla="*/ 383980 w 421425"/>
              <a:gd name="connsiteY4" fmla="*/ 2231 h 378242"/>
              <a:gd name="connsiteX0" fmla="*/ 379218 w 421425"/>
              <a:gd name="connsiteY0" fmla="*/ 0 h 378393"/>
              <a:gd name="connsiteX1" fmla="*/ 421425 w 421425"/>
              <a:gd name="connsiteY1" fmla="*/ 151 h 378393"/>
              <a:gd name="connsiteX2" fmla="*/ 419043 w 421425"/>
              <a:gd name="connsiteY2" fmla="*/ 378393 h 378393"/>
              <a:gd name="connsiteX3" fmla="*/ 0 w 421425"/>
              <a:gd name="connsiteY3" fmla="*/ 378393 h 378393"/>
              <a:gd name="connsiteX4" fmla="*/ 379218 w 421425"/>
              <a:gd name="connsiteY4" fmla="*/ 0 h 378393"/>
              <a:gd name="connsiteX0" fmla="*/ 372074 w 414281"/>
              <a:gd name="connsiteY0" fmla="*/ 0 h 378394"/>
              <a:gd name="connsiteX1" fmla="*/ 414281 w 414281"/>
              <a:gd name="connsiteY1" fmla="*/ 151 h 378394"/>
              <a:gd name="connsiteX2" fmla="*/ 411899 w 414281"/>
              <a:gd name="connsiteY2" fmla="*/ 378393 h 378394"/>
              <a:gd name="connsiteX3" fmla="*/ 0 w 414281"/>
              <a:gd name="connsiteY3" fmla="*/ 378394 h 378394"/>
              <a:gd name="connsiteX4" fmla="*/ 372074 w 414281"/>
              <a:gd name="connsiteY4" fmla="*/ 0 h 378394"/>
              <a:gd name="connsiteX0" fmla="*/ 379218 w 414281"/>
              <a:gd name="connsiteY0" fmla="*/ 0 h 378394"/>
              <a:gd name="connsiteX1" fmla="*/ 414281 w 414281"/>
              <a:gd name="connsiteY1" fmla="*/ 151 h 378394"/>
              <a:gd name="connsiteX2" fmla="*/ 411899 w 414281"/>
              <a:gd name="connsiteY2" fmla="*/ 378393 h 378394"/>
              <a:gd name="connsiteX3" fmla="*/ 0 w 414281"/>
              <a:gd name="connsiteY3" fmla="*/ 378394 h 378394"/>
              <a:gd name="connsiteX4" fmla="*/ 379218 w 414281"/>
              <a:gd name="connsiteY4" fmla="*/ 0 h 378394"/>
              <a:gd name="connsiteX0" fmla="*/ 379218 w 414281"/>
              <a:gd name="connsiteY0" fmla="*/ 6993 h 385387"/>
              <a:gd name="connsiteX1" fmla="*/ 414281 w 414281"/>
              <a:gd name="connsiteY1" fmla="*/ 0 h 385387"/>
              <a:gd name="connsiteX2" fmla="*/ 411899 w 414281"/>
              <a:gd name="connsiteY2" fmla="*/ 385386 h 385387"/>
              <a:gd name="connsiteX3" fmla="*/ 0 w 414281"/>
              <a:gd name="connsiteY3" fmla="*/ 385387 h 385387"/>
              <a:gd name="connsiteX4" fmla="*/ 379218 w 414281"/>
              <a:gd name="connsiteY4" fmla="*/ 6993 h 385387"/>
              <a:gd name="connsiteX0" fmla="*/ 379218 w 411900"/>
              <a:gd name="connsiteY0" fmla="*/ 0 h 378394"/>
              <a:gd name="connsiteX1" fmla="*/ 411900 w 411900"/>
              <a:gd name="connsiteY1" fmla="*/ 150 h 378394"/>
              <a:gd name="connsiteX2" fmla="*/ 411899 w 411900"/>
              <a:gd name="connsiteY2" fmla="*/ 378393 h 378394"/>
              <a:gd name="connsiteX3" fmla="*/ 0 w 411900"/>
              <a:gd name="connsiteY3" fmla="*/ 378394 h 378394"/>
              <a:gd name="connsiteX4" fmla="*/ 379218 w 411900"/>
              <a:gd name="connsiteY4" fmla="*/ 0 h 3783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1900" h="378394">
                <a:moveTo>
                  <a:pt x="379218" y="0"/>
                </a:moveTo>
                <a:lnTo>
                  <a:pt x="411900" y="150"/>
                </a:lnTo>
                <a:cubicBezTo>
                  <a:pt x="411900" y="96467"/>
                  <a:pt x="411899" y="282076"/>
                  <a:pt x="411899" y="378393"/>
                </a:cubicBezTo>
                <a:lnTo>
                  <a:pt x="0" y="378394"/>
                </a:lnTo>
                <a:lnTo>
                  <a:pt x="379218" y="0"/>
                </a:lnTo>
                <a:close/>
              </a:path>
            </a:pathLst>
          </a:custGeom>
          <a:solidFill>
            <a:srgbClr val="3B69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5" name="Freeform 14"/>
          <p:cNvSpPr/>
          <p:nvPr/>
        </p:nvSpPr>
        <p:spPr>
          <a:xfrm rot="5400000">
            <a:off x="15035" y="6449881"/>
            <a:ext cx="393083" cy="423155"/>
          </a:xfrm>
          <a:custGeom>
            <a:avLst/>
            <a:gdLst>
              <a:gd name="connsiteX0" fmla="*/ 555955 w 563270"/>
              <a:gd name="connsiteY0" fmla="*/ 0 h 402336"/>
              <a:gd name="connsiteX1" fmla="*/ 563270 w 563270"/>
              <a:gd name="connsiteY1" fmla="*/ 402336 h 402336"/>
              <a:gd name="connsiteX2" fmla="*/ 0 w 563270"/>
              <a:gd name="connsiteY2" fmla="*/ 402336 h 402336"/>
              <a:gd name="connsiteX3" fmla="*/ 555955 w 563270"/>
              <a:gd name="connsiteY3" fmla="*/ 0 h 402336"/>
              <a:gd name="connsiteX0" fmla="*/ 555955 w 563271"/>
              <a:gd name="connsiteY0" fmla="*/ 0 h 402336"/>
              <a:gd name="connsiteX1" fmla="*/ 563271 w 563271"/>
              <a:gd name="connsiteY1" fmla="*/ 113386 h 402336"/>
              <a:gd name="connsiteX2" fmla="*/ 563270 w 563271"/>
              <a:gd name="connsiteY2" fmla="*/ 402336 h 402336"/>
              <a:gd name="connsiteX3" fmla="*/ 0 w 563271"/>
              <a:gd name="connsiteY3" fmla="*/ 402336 h 402336"/>
              <a:gd name="connsiteX4" fmla="*/ 555955 w 563271"/>
              <a:gd name="connsiteY4" fmla="*/ 0 h 402336"/>
              <a:gd name="connsiteX0" fmla="*/ 460857 w 563271"/>
              <a:gd name="connsiteY0" fmla="*/ 0 h 336499"/>
              <a:gd name="connsiteX1" fmla="*/ 563271 w 563271"/>
              <a:gd name="connsiteY1" fmla="*/ 47549 h 336499"/>
              <a:gd name="connsiteX2" fmla="*/ 563270 w 563271"/>
              <a:gd name="connsiteY2" fmla="*/ 336499 h 336499"/>
              <a:gd name="connsiteX3" fmla="*/ 0 w 563271"/>
              <a:gd name="connsiteY3" fmla="*/ 336499 h 336499"/>
              <a:gd name="connsiteX4" fmla="*/ 460857 w 563271"/>
              <a:gd name="connsiteY4" fmla="*/ 0 h 336499"/>
              <a:gd name="connsiteX0" fmla="*/ 460857 w 563271"/>
              <a:gd name="connsiteY0" fmla="*/ 40234 h 376733"/>
              <a:gd name="connsiteX1" fmla="*/ 563271 w 563271"/>
              <a:gd name="connsiteY1" fmla="*/ 0 h 376733"/>
              <a:gd name="connsiteX2" fmla="*/ 563270 w 563271"/>
              <a:gd name="connsiteY2" fmla="*/ 376733 h 376733"/>
              <a:gd name="connsiteX3" fmla="*/ 0 w 563271"/>
              <a:gd name="connsiteY3" fmla="*/ 376733 h 376733"/>
              <a:gd name="connsiteX4" fmla="*/ 460857 w 563271"/>
              <a:gd name="connsiteY4" fmla="*/ 40234 h 376733"/>
              <a:gd name="connsiteX0" fmla="*/ 535855 w 563271"/>
              <a:gd name="connsiteY0" fmla="*/ 0 h 379767"/>
              <a:gd name="connsiteX1" fmla="*/ 563271 w 563271"/>
              <a:gd name="connsiteY1" fmla="*/ 3034 h 379767"/>
              <a:gd name="connsiteX2" fmla="*/ 563270 w 563271"/>
              <a:gd name="connsiteY2" fmla="*/ 379767 h 379767"/>
              <a:gd name="connsiteX3" fmla="*/ 0 w 563271"/>
              <a:gd name="connsiteY3" fmla="*/ 379767 h 379767"/>
              <a:gd name="connsiteX4" fmla="*/ 535855 w 563271"/>
              <a:gd name="connsiteY4" fmla="*/ 0 h 379767"/>
              <a:gd name="connsiteX0" fmla="*/ 449319 w 476735"/>
              <a:gd name="connsiteY0" fmla="*/ 0 h 379767"/>
              <a:gd name="connsiteX1" fmla="*/ 476735 w 476735"/>
              <a:gd name="connsiteY1" fmla="*/ 3034 h 379767"/>
              <a:gd name="connsiteX2" fmla="*/ 476734 w 476735"/>
              <a:gd name="connsiteY2" fmla="*/ 379767 h 379767"/>
              <a:gd name="connsiteX3" fmla="*/ 0 w 476735"/>
              <a:gd name="connsiteY3" fmla="*/ 379767 h 379767"/>
              <a:gd name="connsiteX4" fmla="*/ 449319 w 476735"/>
              <a:gd name="connsiteY4" fmla="*/ 0 h 379767"/>
              <a:gd name="connsiteX0" fmla="*/ 417589 w 445005"/>
              <a:gd name="connsiteY0" fmla="*/ 0 h 379767"/>
              <a:gd name="connsiteX1" fmla="*/ 445005 w 445005"/>
              <a:gd name="connsiteY1" fmla="*/ 3034 h 379767"/>
              <a:gd name="connsiteX2" fmla="*/ 445004 w 445005"/>
              <a:gd name="connsiteY2" fmla="*/ 379767 h 379767"/>
              <a:gd name="connsiteX3" fmla="*/ 0 w 445005"/>
              <a:gd name="connsiteY3" fmla="*/ 379767 h 379767"/>
              <a:gd name="connsiteX4" fmla="*/ 417589 w 445005"/>
              <a:gd name="connsiteY4" fmla="*/ 0 h 379767"/>
              <a:gd name="connsiteX0" fmla="*/ 394513 w 421929"/>
              <a:gd name="connsiteY0" fmla="*/ 0 h 379767"/>
              <a:gd name="connsiteX1" fmla="*/ 421929 w 421929"/>
              <a:gd name="connsiteY1" fmla="*/ 3034 h 379767"/>
              <a:gd name="connsiteX2" fmla="*/ 421928 w 421929"/>
              <a:gd name="connsiteY2" fmla="*/ 379767 h 379767"/>
              <a:gd name="connsiteX3" fmla="*/ 0 w 421929"/>
              <a:gd name="connsiteY3" fmla="*/ 379767 h 379767"/>
              <a:gd name="connsiteX4" fmla="*/ 394513 w 421929"/>
              <a:gd name="connsiteY4" fmla="*/ 0 h 379767"/>
              <a:gd name="connsiteX0" fmla="*/ 385859 w 413275"/>
              <a:gd name="connsiteY0" fmla="*/ 0 h 379767"/>
              <a:gd name="connsiteX1" fmla="*/ 413275 w 413275"/>
              <a:gd name="connsiteY1" fmla="*/ 3034 h 379767"/>
              <a:gd name="connsiteX2" fmla="*/ 413274 w 413275"/>
              <a:gd name="connsiteY2" fmla="*/ 379767 h 379767"/>
              <a:gd name="connsiteX3" fmla="*/ 0 w 413275"/>
              <a:gd name="connsiteY3" fmla="*/ 379767 h 379767"/>
              <a:gd name="connsiteX4" fmla="*/ 385859 w 413275"/>
              <a:gd name="connsiteY4" fmla="*/ 0 h 379767"/>
              <a:gd name="connsiteX0" fmla="*/ 382974 w 413275"/>
              <a:gd name="connsiteY0" fmla="*/ 0 h 385536"/>
              <a:gd name="connsiteX1" fmla="*/ 413275 w 413275"/>
              <a:gd name="connsiteY1" fmla="*/ 8803 h 385536"/>
              <a:gd name="connsiteX2" fmla="*/ 413274 w 413275"/>
              <a:gd name="connsiteY2" fmla="*/ 385536 h 385536"/>
              <a:gd name="connsiteX3" fmla="*/ 0 w 413275"/>
              <a:gd name="connsiteY3" fmla="*/ 385536 h 385536"/>
              <a:gd name="connsiteX4" fmla="*/ 382974 w 413275"/>
              <a:gd name="connsiteY4" fmla="*/ 0 h 385536"/>
              <a:gd name="connsiteX0" fmla="*/ 382974 w 413275"/>
              <a:gd name="connsiteY0" fmla="*/ 0 h 385536"/>
              <a:gd name="connsiteX1" fmla="*/ 413275 w 413275"/>
              <a:gd name="connsiteY1" fmla="*/ 150 h 385536"/>
              <a:gd name="connsiteX2" fmla="*/ 413274 w 413275"/>
              <a:gd name="connsiteY2" fmla="*/ 385536 h 385536"/>
              <a:gd name="connsiteX3" fmla="*/ 0 w 413275"/>
              <a:gd name="connsiteY3" fmla="*/ 385536 h 385536"/>
              <a:gd name="connsiteX4" fmla="*/ 382974 w 413275"/>
              <a:gd name="connsiteY4" fmla="*/ 0 h 385536"/>
              <a:gd name="connsiteX0" fmla="*/ 388743 w 419044"/>
              <a:gd name="connsiteY0" fmla="*/ 0 h 385536"/>
              <a:gd name="connsiteX1" fmla="*/ 419044 w 419044"/>
              <a:gd name="connsiteY1" fmla="*/ 150 h 385536"/>
              <a:gd name="connsiteX2" fmla="*/ 419043 w 419044"/>
              <a:gd name="connsiteY2" fmla="*/ 385536 h 385536"/>
              <a:gd name="connsiteX3" fmla="*/ 0 w 419044"/>
              <a:gd name="connsiteY3" fmla="*/ 385536 h 385536"/>
              <a:gd name="connsiteX4" fmla="*/ 388743 w 419044"/>
              <a:gd name="connsiteY4" fmla="*/ 0 h 385536"/>
              <a:gd name="connsiteX0" fmla="*/ 29617 w 419044"/>
              <a:gd name="connsiteY0" fmla="*/ 345995 h 385386"/>
              <a:gd name="connsiteX1" fmla="*/ 419044 w 419044"/>
              <a:gd name="connsiteY1" fmla="*/ 0 h 385386"/>
              <a:gd name="connsiteX2" fmla="*/ 419043 w 419044"/>
              <a:gd name="connsiteY2" fmla="*/ 385386 h 385386"/>
              <a:gd name="connsiteX3" fmla="*/ 0 w 419044"/>
              <a:gd name="connsiteY3" fmla="*/ 385386 h 385386"/>
              <a:gd name="connsiteX4" fmla="*/ 29617 w 419044"/>
              <a:gd name="connsiteY4" fmla="*/ 345995 h 385386"/>
              <a:gd name="connsiteX0" fmla="*/ 29617 w 419044"/>
              <a:gd name="connsiteY0" fmla="*/ 383494 h 422885"/>
              <a:gd name="connsiteX1" fmla="*/ 419044 w 419044"/>
              <a:gd name="connsiteY1" fmla="*/ 0 h 422885"/>
              <a:gd name="connsiteX2" fmla="*/ 419043 w 419044"/>
              <a:gd name="connsiteY2" fmla="*/ 422885 h 422885"/>
              <a:gd name="connsiteX3" fmla="*/ 0 w 419044"/>
              <a:gd name="connsiteY3" fmla="*/ 422885 h 422885"/>
              <a:gd name="connsiteX4" fmla="*/ 29617 w 419044"/>
              <a:gd name="connsiteY4" fmla="*/ 383494 h 422885"/>
              <a:gd name="connsiteX0" fmla="*/ 12307 w 401734"/>
              <a:gd name="connsiteY0" fmla="*/ 383494 h 422888"/>
              <a:gd name="connsiteX1" fmla="*/ 401734 w 401734"/>
              <a:gd name="connsiteY1" fmla="*/ 0 h 422888"/>
              <a:gd name="connsiteX2" fmla="*/ 401733 w 401734"/>
              <a:gd name="connsiteY2" fmla="*/ 422885 h 422888"/>
              <a:gd name="connsiteX3" fmla="*/ 0 w 401734"/>
              <a:gd name="connsiteY3" fmla="*/ 422888 h 422888"/>
              <a:gd name="connsiteX4" fmla="*/ 12307 w 401734"/>
              <a:gd name="connsiteY4" fmla="*/ 383494 h 422888"/>
              <a:gd name="connsiteX0" fmla="*/ 0 w 406735"/>
              <a:gd name="connsiteY0" fmla="*/ 386379 h 422888"/>
              <a:gd name="connsiteX1" fmla="*/ 406735 w 406735"/>
              <a:gd name="connsiteY1" fmla="*/ 0 h 422888"/>
              <a:gd name="connsiteX2" fmla="*/ 406734 w 406735"/>
              <a:gd name="connsiteY2" fmla="*/ 422885 h 422888"/>
              <a:gd name="connsiteX3" fmla="*/ 5001 w 406735"/>
              <a:gd name="connsiteY3" fmla="*/ 422888 h 422888"/>
              <a:gd name="connsiteX4" fmla="*/ 0 w 406735"/>
              <a:gd name="connsiteY4" fmla="*/ 386379 h 422888"/>
              <a:gd name="connsiteX0" fmla="*/ 6540 w 401734"/>
              <a:gd name="connsiteY0" fmla="*/ 386379 h 422888"/>
              <a:gd name="connsiteX1" fmla="*/ 401734 w 401734"/>
              <a:gd name="connsiteY1" fmla="*/ 0 h 422888"/>
              <a:gd name="connsiteX2" fmla="*/ 401733 w 401734"/>
              <a:gd name="connsiteY2" fmla="*/ 422885 h 422888"/>
              <a:gd name="connsiteX3" fmla="*/ 0 w 401734"/>
              <a:gd name="connsiteY3" fmla="*/ 422888 h 422888"/>
              <a:gd name="connsiteX4" fmla="*/ 6540 w 401734"/>
              <a:gd name="connsiteY4" fmla="*/ 386379 h 422888"/>
              <a:gd name="connsiteX0" fmla="*/ 12309 w 401734"/>
              <a:gd name="connsiteY0" fmla="*/ 371956 h 422888"/>
              <a:gd name="connsiteX1" fmla="*/ 401734 w 401734"/>
              <a:gd name="connsiteY1" fmla="*/ 0 h 422888"/>
              <a:gd name="connsiteX2" fmla="*/ 401733 w 401734"/>
              <a:gd name="connsiteY2" fmla="*/ 422885 h 422888"/>
              <a:gd name="connsiteX3" fmla="*/ 0 w 401734"/>
              <a:gd name="connsiteY3" fmla="*/ 422888 h 422888"/>
              <a:gd name="connsiteX4" fmla="*/ 12309 w 401734"/>
              <a:gd name="connsiteY4" fmla="*/ 371956 h 422888"/>
              <a:gd name="connsiteX0" fmla="*/ 20963 w 401734"/>
              <a:gd name="connsiteY0" fmla="*/ 377725 h 422888"/>
              <a:gd name="connsiteX1" fmla="*/ 401734 w 401734"/>
              <a:gd name="connsiteY1" fmla="*/ 0 h 422888"/>
              <a:gd name="connsiteX2" fmla="*/ 401733 w 401734"/>
              <a:gd name="connsiteY2" fmla="*/ 422885 h 422888"/>
              <a:gd name="connsiteX3" fmla="*/ 0 w 401734"/>
              <a:gd name="connsiteY3" fmla="*/ 422888 h 422888"/>
              <a:gd name="connsiteX4" fmla="*/ 20963 w 401734"/>
              <a:gd name="connsiteY4" fmla="*/ 377725 h 422888"/>
              <a:gd name="connsiteX0" fmla="*/ 771 w 401734"/>
              <a:gd name="connsiteY0" fmla="*/ 386379 h 422888"/>
              <a:gd name="connsiteX1" fmla="*/ 401734 w 401734"/>
              <a:gd name="connsiteY1" fmla="*/ 0 h 422888"/>
              <a:gd name="connsiteX2" fmla="*/ 401733 w 401734"/>
              <a:gd name="connsiteY2" fmla="*/ 422885 h 422888"/>
              <a:gd name="connsiteX3" fmla="*/ 0 w 401734"/>
              <a:gd name="connsiteY3" fmla="*/ 422888 h 422888"/>
              <a:gd name="connsiteX4" fmla="*/ 771 w 401734"/>
              <a:gd name="connsiteY4" fmla="*/ 386379 h 422888"/>
              <a:gd name="connsiteX0" fmla="*/ 771 w 401734"/>
              <a:gd name="connsiteY0" fmla="*/ 380610 h 422888"/>
              <a:gd name="connsiteX1" fmla="*/ 401734 w 401734"/>
              <a:gd name="connsiteY1" fmla="*/ 0 h 422888"/>
              <a:gd name="connsiteX2" fmla="*/ 401733 w 401734"/>
              <a:gd name="connsiteY2" fmla="*/ 422885 h 422888"/>
              <a:gd name="connsiteX3" fmla="*/ 0 w 401734"/>
              <a:gd name="connsiteY3" fmla="*/ 422888 h 422888"/>
              <a:gd name="connsiteX4" fmla="*/ 771 w 401734"/>
              <a:gd name="connsiteY4" fmla="*/ 380610 h 422888"/>
              <a:gd name="connsiteX0" fmla="*/ 0 w 412501"/>
              <a:gd name="connsiteY0" fmla="*/ 383494 h 422888"/>
              <a:gd name="connsiteX1" fmla="*/ 412501 w 412501"/>
              <a:gd name="connsiteY1" fmla="*/ 0 h 422888"/>
              <a:gd name="connsiteX2" fmla="*/ 412500 w 412501"/>
              <a:gd name="connsiteY2" fmla="*/ 422885 h 422888"/>
              <a:gd name="connsiteX3" fmla="*/ 10767 w 412501"/>
              <a:gd name="connsiteY3" fmla="*/ 422888 h 422888"/>
              <a:gd name="connsiteX4" fmla="*/ 0 w 412501"/>
              <a:gd name="connsiteY4" fmla="*/ 383494 h 422888"/>
              <a:gd name="connsiteX0" fmla="*/ 124808 w 537309"/>
              <a:gd name="connsiteY0" fmla="*/ 383494 h 422887"/>
              <a:gd name="connsiteX1" fmla="*/ 537309 w 537309"/>
              <a:gd name="connsiteY1" fmla="*/ 0 h 422887"/>
              <a:gd name="connsiteX2" fmla="*/ 537308 w 537309"/>
              <a:gd name="connsiteY2" fmla="*/ 422885 h 422887"/>
              <a:gd name="connsiteX3" fmla="*/ 0 w 537309"/>
              <a:gd name="connsiteY3" fmla="*/ 422887 h 422887"/>
              <a:gd name="connsiteX4" fmla="*/ 124808 w 537309"/>
              <a:gd name="connsiteY4" fmla="*/ 383494 h 422887"/>
              <a:gd name="connsiteX0" fmla="*/ 147884 w 537309"/>
              <a:gd name="connsiteY0" fmla="*/ 383494 h 422887"/>
              <a:gd name="connsiteX1" fmla="*/ 537309 w 537309"/>
              <a:gd name="connsiteY1" fmla="*/ 0 h 422887"/>
              <a:gd name="connsiteX2" fmla="*/ 537308 w 537309"/>
              <a:gd name="connsiteY2" fmla="*/ 422885 h 422887"/>
              <a:gd name="connsiteX3" fmla="*/ 0 w 537309"/>
              <a:gd name="connsiteY3" fmla="*/ 422887 h 422887"/>
              <a:gd name="connsiteX4" fmla="*/ 147884 w 537309"/>
              <a:gd name="connsiteY4" fmla="*/ 383494 h 422887"/>
              <a:gd name="connsiteX0" fmla="*/ 3657 w 393082"/>
              <a:gd name="connsiteY0" fmla="*/ 383494 h 422885"/>
              <a:gd name="connsiteX1" fmla="*/ 393082 w 393082"/>
              <a:gd name="connsiteY1" fmla="*/ 0 h 422885"/>
              <a:gd name="connsiteX2" fmla="*/ 393081 w 393082"/>
              <a:gd name="connsiteY2" fmla="*/ 422885 h 422885"/>
              <a:gd name="connsiteX3" fmla="*/ 0 w 393082"/>
              <a:gd name="connsiteY3" fmla="*/ 422885 h 422885"/>
              <a:gd name="connsiteX4" fmla="*/ 3657 w 393082"/>
              <a:gd name="connsiteY4" fmla="*/ 383494 h 422885"/>
              <a:gd name="connsiteX0" fmla="*/ 10801 w 393082"/>
              <a:gd name="connsiteY0" fmla="*/ 385821 h 422885"/>
              <a:gd name="connsiteX1" fmla="*/ 393082 w 393082"/>
              <a:gd name="connsiteY1" fmla="*/ 0 h 422885"/>
              <a:gd name="connsiteX2" fmla="*/ 393081 w 393082"/>
              <a:gd name="connsiteY2" fmla="*/ 422885 h 422885"/>
              <a:gd name="connsiteX3" fmla="*/ 0 w 393082"/>
              <a:gd name="connsiteY3" fmla="*/ 422885 h 422885"/>
              <a:gd name="connsiteX4" fmla="*/ 10801 w 393082"/>
              <a:gd name="connsiteY4" fmla="*/ 385821 h 422885"/>
              <a:gd name="connsiteX0" fmla="*/ 10801 w 393081"/>
              <a:gd name="connsiteY0" fmla="*/ 376512 h 413576"/>
              <a:gd name="connsiteX1" fmla="*/ 393080 w 393081"/>
              <a:gd name="connsiteY1" fmla="*/ 0 h 413576"/>
              <a:gd name="connsiteX2" fmla="*/ 393081 w 393081"/>
              <a:gd name="connsiteY2" fmla="*/ 413576 h 413576"/>
              <a:gd name="connsiteX3" fmla="*/ 0 w 393081"/>
              <a:gd name="connsiteY3" fmla="*/ 413576 h 413576"/>
              <a:gd name="connsiteX4" fmla="*/ 10801 w 393081"/>
              <a:gd name="connsiteY4" fmla="*/ 376512 h 413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3081" h="413576">
                <a:moveTo>
                  <a:pt x="10801" y="376512"/>
                </a:moveTo>
                <a:lnTo>
                  <a:pt x="393080" y="0"/>
                </a:lnTo>
                <a:cubicBezTo>
                  <a:pt x="393080" y="96317"/>
                  <a:pt x="393081" y="317259"/>
                  <a:pt x="393081" y="413576"/>
                </a:cubicBezTo>
                <a:lnTo>
                  <a:pt x="0" y="413576"/>
                </a:lnTo>
                <a:lnTo>
                  <a:pt x="10801" y="376512"/>
                </a:lnTo>
                <a:close/>
              </a:path>
            </a:pathLst>
          </a:custGeom>
          <a:solidFill>
            <a:srgbClr val="3B69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6" name="TextBox 15"/>
          <p:cNvSpPr txBox="1"/>
          <p:nvPr/>
        </p:nvSpPr>
        <p:spPr>
          <a:xfrm>
            <a:off x="838200" y="6488497"/>
            <a:ext cx="7924800" cy="369332"/>
          </a:xfrm>
          <a:prstGeom prst="rect">
            <a:avLst/>
          </a:prstGeom>
          <a:noFill/>
        </p:spPr>
        <p:txBody>
          <a:bodyPr wrap="square" rtlCol="0">
            <a:noAutofit/>
          </a:bodyPr>
          <a:lstStyle/>
          <a:p>
            <a:pPr algn="ctr"/>
            <a:r>
              <a:rPr lang="tr-TR" sz="1600" kern="0" spc="900" dirty="0" smtClean="0">
                <a:solidFill>
                  <a:schemeClr val="bg1">
                    <a:lumMod val="95000"/>
                  </a:schemeClr>
                </a:solidFill>
              </a:rPr>
              <a:t>Department</a:t>
            </a:r>
            <a:r>
              <a:rPr lang="tr-TR" sz="1600" kern="0" spc="900" baseline="0" dirty="0" smtClean="0">
                <a:solidFill>
                  <a:schemeClr val="bg1">
                    <a:lumMod val="95000"/>
                  </a:schemeClr>
                </a:solidFill>
              </a:rPr>
              <a:t> of Computer Engineering</a:t>
            </a:r>
            <a:endParaRPr lang="tr-TR" sz="1600" kern="0" spc="900" dirty="0">
              <a:solidFill>
                <a:schemeClr val="bg1">
                  <a:lumMod val="95000"/>
                </a:schemeClr>
              </a:solidFill>
            </a:endParaRPr>
          </a:p>
        </p:txBody>
      </p:sp>
      <p:sp>
        <p:nvSpPr>
          <p:cNvPr id="18" name="TextBox 17"/>
          <p:cNvSpPr txBox="1"/>
          <p:nvPr/>
        </p:nvSpPr>
        <p:spPr>
          <a:xfrm>
            <a:off x="597725" y="0"/>
            <a:ext cx="7394369" cy="380009"/>
          </a:xfrm>
          <a:prstGeom prst="rect">
            <a:avLst/>
          </a:prstGeom>
          <a:noFill/>
        </p:spPr>
        <p:txBody>
          <a:bodyPr wrap="square" rtlCol="0">
            <a:noAutofit/>
          </a:bodyPr>
          <a:lstStyle/>
          <a:p>
            <a:pPr algn="ctr"/>
            <a:r>
              <a:rPr lang="tr-TR" sz="1600" kern="0" spc="1500" dirty="0" smtClean="0">
                <a:solidFill>
                  <a:schemeClr val="bg1">
                    <a:lumMod val="95000"/>
                  </a:schemeClr>
                </a:solidFill>
              </a:rPr>
              <a:t>Dokuz Eylül</a:t>
            </a:r>
            <a:r>
              <a:rPr lang="tr-TR" sz="1600" kern="0" spc="1500" baseline="0" dirty="0" smtClean="0">
                <a:solidFill>
                  <a:schemeClr val="bg1">
                    <a:lumMod val="95000"/>
                  </a:schemeClr>
                </a:solidFill>
              </a:rPr>
              <a:t> University</a:t>
            </a:r>
            <a:endParaRPr lang="tr-TR" sz="1600" kern="0" spc="1500" dirty="0">
              <a:solidFill>
                <a:schemeClr val="bg1">
                  <a:lumMod val="95000"/>
                </a:schemeClr>
              </a:solidFill>
            </a:endParaRPr>
          </a:p>
        </p:txBody>
      </p:sp>
      <p:sp>
        <p:nvSpPr>
          <p:cNvPr id="17" name="Slide Number Placeholder 5"/>
          <p:cNvSpPr>
            <a:spLocks noGrp="1"/>
          </p:cNvSpPr>
          <p:nvPr>
            <p:ph type="sldNum" sz="quarter" idx="4"/>
          </p:nvPr>
        </p:nvSpPr>
        <p:spPr>
          <a:xfrm>
            <a:off x="8667750" y="6492875"/>
            <a:ext cx="476250" cy="365125"/>
          </a:xfrm>
          <a:prstGeom prst="rect">
            <a:avLst/>
          </a:prstGeom>
        </p:spPr>
        <p:txBody>
          <a:bodyPr/>
          <a:lstStyle>
            <a:lvl1pPr>
              <a:defRPr b="1">
                <a:solidFill>
                  <a:srgbClr val="FF0000"/>
                </a:solidFill>
              </a:defRPr>
            </a:lvl1pPr>
          </a:lstStyle>
          <a:p>
            <a:pPr>
              <a:defRPr/>
            </a:pPr>
            <a:fld id="{378F203E-0EE4-FE48-B5DD-F439D0A265E0}" type="slidenum">
              <a:rPr lang="en-US" smtClean="0"/>
              <a:pPr>
                <a:defRPr/>
              </a:pPr>
              <a:t>‹#›</a:t>
            </a:fld>
            <a:endParaRPr lang="en-US"/>
          </a:p>
        </p:txBody>
      </p:sp>
      <p:pic>
        <p:nvPicPr>
          <p:cNvPr id="19461" name="Picture 5" descr="C:\Users\Adil\Pictures\köşe.png"/>
          <p:cNvPicPr>
            <a:picLocks noChangeAspect="1" noChangeArrowheads="1"/>
          </p:cNvPicPr>
          <p:nvPr/>
        </p:nvPicPr>
        <p:blipFill>
          <a:blip r:embed="rId15" cstate="print"/>
          <a:srcRect/>
          <a:stretch>
            <a:fillRect/>
          </a:stretch>
        </p:blipFill>
        <p:spPr bwMode="auto">
          <a:xfrm>
            <a:off x="8078345" y="1"/>
            <a:ext cx="1065654" cy="914400"/>
          </a:xfrm>
          <a:prstGeom prst="rect">
            <a:avLst/>
          </a:prstGeom>
          <a:noFill/>
        </p:spPr>
      </p:pic>
      <p:sp>
        <p:nvSpPr>
          <p:cNvPr id="2" name="Title Placeholder 1"/>
          <p:cNvSpPr>
            <a:spLocks noGrp="1"/>
          </p:cNvSpPr>
          <p:nvPr>
            <p:ph type="title"/>
          </p:nvPr>
        </p:nvSpPr>
        <p:spPr>
          <a:xfrm>
            <a:off x="468086" y="381000"/>
            <a:ext cx="8229600" cy="1162792"/>
          </a:xfrm>
          <a:prstGeom prst="rect">
            <a:avLst/>
          </a:prstGeom>
        </p:spPr>
        <p:txBody>
          <a:bodyPr vert="horz" lIns="91440" tIns="45720" rIns="91440" bIns="45720" rtlCol="0" anchor="ctr">
            <a:normAutofit/>
          </a:bodyPr>
          <a:lstStyle/>
          <a:p>
            <a:r>
              <a:rPr lang="tr-TR" smtClean="0"/>
              <a:t>Click to edit Master title style</a:t>
            </a:r>
            <a:endParaRPr lang="en-US" dirty="0"/>
          </a:p>
        </p:txBody>
      </p:sp>
    </p:spTree>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Lst>
  <p:transition xmlns:p14="http://schemas.microsoft.com/office/powerpoint/2010/main">
    <p:wipe dir="r"/>
  </p:transition>
  <p:timing>
    <p:tnLst>
      <p:par>
        <p:cTn xmlns:p14="http://schemas.microsoft.com/office/powerpoint/2010/main" id="1" dur="indefinite" restart="never" nodeType="tmRoot"/>
      </p:par>
    </p:tnLst>
  </p:timing>
  <p:hf hdr="0" ftr="0" dt="0"/>
  <p:txStyles>
    <p:titleStyle>
      <a:lvl1pPr algn="ctr" defTabSz="914400" rtl="0" eaLnBrk="1" latinLnBrk="0" hangingPunct="1">
        <a:spcBef>
          <a:spcPct val="0"/>
        </a:spcBef>
        <a:buNone/>
        <a:defRPr sz="4000" kern="1200">
          <a:solidFill>
            <a:srgbClr val="FF0000"/>
          </a:solidFill>
          <a:latin typeface="Aharoni" pitchFamily="2" charset="-79"/>
          <a:ea typeface="+mj-ea"/>
          <a:cs typeface="Aharoni" pitchFamily="2" charset="-79"/>
        </a:defRPr>
      </a:lvl1pPr>
    </p:titleStyle>
    <p:bodyStyle>
      <a:lvl1pPr marL="342900" indent="-342900" algn="l" defTabSz="914400" rtl="0" eaLnBrk="1" latinLnBrk="0" hangingPunct="1">
        <a:spcBef>
          <a:spcPct val="20000"/>
        </a:spcBef>
        <a:buClr>
          <a:schemeClr val="accent6">
            <a:lumMod val="75000"/>
          </a:schemeClr>
        </a:buClr>
        <a:buFont typeface="Wingdings" charset="2"/>
        <a:buChar char="u"/>
        <a:defRPr sz="32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Clr>
          <a:schemeClr val="accent6">
            <a:lumMod val="75000"/>
          </a:schemeClr>
        </a:buClr>
        <a:buFont typeface="Wingdings" charset="2"/>
        <a:buChar char="u"/>
        <a:defRPr sz="2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Clr>
          <a:schemeClr val="accent6">
            <a:lumMod val="75000"/>
          </a:schemeClr>
        </a:buClr>
        <a:buFont typeface="Wingdings" charset="2"/>
        <a:buChar char="u"/>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Clr>
          <a:schemeClr val="accent6">
            <a:lumMod val="75000"/>
          </a:schemeClr>
        </a:buClr>
        <a:buFont typeface="Wingdings" charset="2"/>
        <a:buChar char="u"/>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Clr>
          <a:schemeClr val="accent6">
            <a:lumMod val="75000"/>
          </a:schemeClr>
        </a:buClr>
        <a:buFont typeface="Wingdings" charset="2"/>
        <a:buChar char="u"/>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6.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e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e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10.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11.e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85800" y="1371600"/>
            <a:ext cx="8039100" cy="1927225"/>
          </a:xfrm>
        </p:spPr>
        <p:txBody>
          <a:bodyPr>
            <a:normAutofit/>
          </a:bodyPr>
          <a:lstStyle/>
          <a:p>
            <a:pPr fontAlgn="auto">
              <a:spcAft>
                <a:spcPts val="0"/>
              </a:spcAft>
              <a:defRPr/>
            </a:pPr>
            <a:r>
              <a:rPr lang="en-US" sz="3200" b="1" cap="none" dirty="0" smtClean="0">
                <a:solidFill>
                  <a:schemeClr val="tx2"/>
                </a:solidFill>
                <a:latin typeface="+mn-lt"/>
                <a:ea typeface="+mj-ea"/>
                <a:cs typeface="Abadi MT Condensed Light"/>
              </a:rPr>
              <a:t>CME2002 Data Organization &amp; Management</a:t>
            </a:r>
            <a:endParaRPr lang="en-US" sz="3200" b="1" cap="none" dirty="0">
              <a:solidFill>
                <a:schemeClr val="tx2"/>
              </a:solidFill>
              <a:latin typeface="+mn-lt"/>
              <a:ea typeface="+mj-ea"/>
              <a:cs typeface="Abadi MT Condensed Light"/>
            </a:endParaRPr>
          </a:p>
        </p:txBody>
      </p:sp>
      <p:sp>
        <p:nvSpPr>
          <p:cNvPr id="2051" name="Rectangle 3"/>
          <p:cNvSpPr>
            <a:spLocks noGrp="1" noChangeArrowheads="1"/>
          </p:cNvSpPr>
          <p:nvPr>
            <p:ph type="subTitle" idx="1"/>
          </p:nvPr>
        </p:nvSpPr>
        <p:spPr>
          <a:xfrm>
            <a:off x="1225815" y="3275182"/>
            <a:ext cx="6400800" cy="709613"/>
          </a:xfrm>
        </p:spPr>
        <p:txBody>
          <a:bodyPr rtlCol="0">
            <a:normAutofit/>
          </a:bodyPr>
          <a:lstStyle/>
          <a:p>
            <a:pPr fontAlgn="auto">
              <a:spcAft>
                <a:spcPts val="0"/>
              </a:spcAft>
              <a:buFont typeface="Arial" pitchFamily="34" charset="0"/>
              <a:buNone/>
              <a:defRPr/>
            </a:pPr>
            <a:r>
              <a:rPr lang="en-US" dirty="0" smtClean="0">
                <a:solidFill>
                  <a:srgbClr val="FF0000"/>
                </a:solidFill>
                <a:ea typeface="+mn-ea"/>
                <a:cs typeface="+mn-cs"/>
              </a:rPr>
              <a:t>Lecture #15: </a:t>
            </a:r>
            <a:r>
              <a:rPr lang="en-US" b="1" dirty="0" smtClean="0">
                <a:solidFill>
                  <a:srgbClr val="FF0000"/>
                </a:solidFill>
                <a:ea typeface="+mn-ea"/>
                <a:cs typeface="+mn-cs"/>
              </a:rPr>
              <a:t>Normalization</a:t>
            </a:r>
            <a:endParaRPr lang="en-US" b="1" dirty="0">
              <a:solidFill>
                <a:srgbClr val="FF0000"/>
              </a:solidFill>
              <a:ea typeface="+mn-ea"/>
              <a:cs typeface="+mn-cs"/>
            </a:endParaRPr>
          </a:p>
        </p:txBody>
      </p:sp>
      <p:sp>
        <p:nvSpPr>
          <p:cNvPr id="40963" name="TextBox 1"/>
          <p:cNvSpPr txBox="1">
            <a:spLocks noChangeArrowheads="1"/>
          </p:cNvSpPr>
          <p:nvPr/>
        </p:nvSpPr>
        <p:spPr bwMode="auto">
          <a:xfrm>
            <a:off x="1330037" y="4261363"/>
            <a:ext cx="6309470" cy="193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200">
                <a:solidFill>
                  <a:schemeClr val="tx1"/>
                </a:solidFill>
                <a:latin typeface="Century Gothic" charset="0"/>
                <a:ea typeface="ＭＳ Ｐゴシック" charset="0"/>
                <a:cs typeface="ＭＳ Ｐゴシック" charset="0"/>
              </a:defRPr>
            </a:lvl1pPr>
            <a:lvl2pPr marL="742950" indent="-285750" eaLnBrk="0" hangingPunct="0">
              <a:defRPr sz="1200">
                <a:solidFill>
                  <a:schemeClr val="tx1"/>
                </a:solidFill>
                <a:latin typeface="Century Gothic" charset="0"/>
                <a:ea typeface="ＭＳ Ｐゴシック" charset="0"/>
              </a:defRPr>
            </a:lvl2pPr>
            <a:lvl3pPr marL="1143000" indent="-228600" eaLnBrk="0" hangingPunct="0">
              <a:defRPr sz="1200">
                <a:solidFill>
                  <a:schemeClr val="tx1"/>
                </a:solidFill>
                <a:latin typeface="Century Gothic" charset="0"/>
                <a:ea typeface="ＭＳ Ｐゴシック" charset="0"/>
              </a:defRPr>
            </a:lvl3pPr>
            <a:lvl4pPr marL="1600200" indent="-228600" eaLnBrk="0" hangingPunct="0">
              <a:defRPr sz="1200">
                <a:solidFill>
                  <a:schemeClr val="tx1"/>
                </a:solidFill>
                <a:latin typeface="Century Gothic" charset="0"/>
                <a:ea typeface="ＭＳ Ｐゴシック" charset="0"/>
              </a:defRPr>
            </a:lvl4pPr>
            <a:lvl5pPr marL="2057400" indent="-228600" eaLnBrk="0" hangingPunct="0">
              <a:defRPr sz="1200">
                <a:solidFill>
                  <a:schemeClr val="tx1"/>
                </a:solidFill>
                <a:latin typeface="Century Gothic" charset="0"/>
                <a:ea typeface="ＭＳ Ｐゴシック" charset="0"/>
              </a:defRPr>
            </a:lvl5pPr>
            <a:lvl6pPr marL="2514600" indent="-228600" algn="r" eaLnBrk="0" fontAlgn="base" hangingPunct="0">
              <a:spcBef>
                <a:spcPct val="0"/>
              </a:spcBef>
              <a:spcAft>
                <a:spcPct val="0"/>
              </a:spcAft>
              <a:defRPr sz="1200">
                <a:solidFill>
                  <a:schemeClr val="tx1"/>
                </a:solidFill>
                <a:latin typeface="Century Gothic" charset="0"/>
                <a:ea typeface="ＭＳ Ｐゴシック" charset="0"/>
              </a:defRPr>
            </a:lvl6pPr>
            <a:lvl7pPr marL="2971800" indent="-228600" algn="r" eaLnBrk="0" fontAlgn="base" hangingPunct="0">
              <a:spcBef>
                <a:spcPct val="0"/>
              </a:spcBef>
              <a:spcAft>
                <a:spcPct val="0"/>
              </a:spcAft>
              <a:defRPr sz="1200">
                <a:solidFill>
                  <a:schemeClr val="tx1"/>
                </a:solidFill>
                <a:latin typeface="Century Gothic" charset="0"/>
                <a:ea typeface="ＭＳ Ｐゴシック" charset="0"/>
              </a:defRPr>
            </a:lvl7pPr>
            <a:lvl8pPr marL="3429000" indent="-228600" algn="r" eaLnBrk="0" fontAlgn="base" hangingPunct="0">
              <a:spcBef>
                <a:spcPct val="0"/>
              </a:spcBef>
              <a:spcAft>
                <a:spcPct val="0"/>
              </a:spcAft>
              <a:defRPr sz="1200">
                <a:solidFill>
                  <a:schemeClr val="tx1"/>
                </a:solidFill>
                <a:latin typeface="Century Gothic" charset="0"/>
                <a:ea typeface="ＭＳ Ｐゴシック" charset="0"/>
              </a:defRPr>
            </a:lvl8pPr>
            <a:lvl9pPr marL="3886200" indent="-228600" algn="r" eaLnBrk="0" fontAlgn="base" hangingPunct="0">
              <a:spcBef>
                <a:spcPct val="0"/>
              </a:spcBef>
              <a:spcAft>
                <a:spcPct val="0"/>
              </a:spcAft>
              <a:defRPr sz="1200">
                <a:solidFill>
                  <a:schemeClr val="tx1"/>
                </a:solidFill>
                <a:latin typeface="Century Gothic" charset="0"/>
                <a:ea typeface="ＭＳ Ｐゴシック" charset="0"/>
              </a:defRPr>
            </a:lvl9pPr>
          </a:lstStyle>
          <a:p>
            <a:pPr algn="ctr" eaLnBrk="1" hangingPunct="1"/>
            <a:r>
              <a:rPr sz="4000" noProof="1">
                <a:solidFill>
                  <a:srgbClr val="000090"/>
                </a:solidFill>
                <a:latin typeface="Mistral" charset="0"/>
                <a:cs typeface="Mistral" charset="0"/>
              </a:rPr>
              <a:t>Dr. Adil Alpkoçak</a:t>
            </a:r>
            <a:br>
              <a:rPr sz="4000" noProof="1">
                <a:solidFill>
                  <a:srgbClr val="000090"/>
                </a:solidFill>
                <a:latin typeface="Mistral" charset="0"/>
                <a:cs typeface="Mistral" charset="0"/>
              </a:rPr>
            </a:br>
            <a:r>
              <a:rPr sz="4000" noProof="1" smtClean="0">
                <a:solidFill>
                  <a:srgbClr val="000090"/>
                </a:solidFill>
                <a:latin typeface="Mistral" charset="0"/>
                <a:cs typeface="Mistral" charset="0"/>
              </a:rPr>
              <a:t>201</a:t>
            </a:r>
            <a:r>
              <a:rPr lang="tr-TR" sz="4000" noProof="1">
                <a:solidFill>
                  <a:srgbClr val="000090"/>
                </a:solidFill>
                <a:latin typeface="Mistral" charset="0"/>
                <a:cs typeface="Mistral" charset="0"/>
              </a:rPr>
              <a:t>7</a:t>
            </a:r>
            <a:r>
              <a:rPr sz="4000" noProof="1" smtClean="0">
                <a:solidFill>
                  <a:srgbClr val="000090"/>
                </a:solidFill>
                <a:latin typeface="Mistral" charset="0"/>
                <a:cs typeface="Mistral" charset="0"/>
              </a:rPr>
              <a:t> </a:t>
            </a:r>
            <a:endParaRPr sz="4000" noProof="1">
              <a:solidFill>
                <a:srgbClr val="000090"/>
              </a:solidFill>
              <a:latin typeface="Mistral" charset="0"/>
              <a:cs typeface="Mistral" charset="0"/>
            </a:endParaRPr>
          </a:p>
          <a:p>
            <a:pPr eaLnBrk="1" hangingPunct="1"/>
            <a:endParaRPr sz="4000" noProof="1">
              <a:solidFill>
                <a:srgbClr val="000090"/>
              </a:solidFill>
              <a:latin typeface="Mistral" charset="0"/>
              <a:cs typeface="Mistral" charset="0"/>
            </a:endParaRPr>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Update Anomalies </a:t>
            </a:r>
            <a:endParaRPr lang="en-US" dirty="0"/>
          </a:p>
        </p:txBody>
      </p:sp>
      <p:sp>
        <p:nvSpPr>
          <p:cNvPr id="3" name="Content Placeholder 2"/>
          <p:cNvSpPr>
            <a:spLocks noGrp="1"/>
          </p:cNvSpPr>
          <p:nvPr>
            <p:ph idx="1"/>
          </p:nvPr>
        </p:nvSpPr>
        <p:spPr>
          <a:xfrm>
            <a:off x="348343" y="1487716"/>
            <a:ext cx="8229600" cy="1092995"/>
          </a:xfrm>
        </p:spPr>
        <p:txBody>
          <a:bodyPr/>
          <a:lstStyle/>
          <a:p>
            <a:pPr marL="0" indent="0">
              <a:buNone/>
            </a:pPr>
            <a:r>
              <a:rPr lang="en-US" sz="2800" dirty="0" smtClean="0"/>
              <a:t>What happens if a vendor changes its address? </a:t>
            </a:r>
            <a:endParaRPr lang="en-US" sz="2800" dirty="0"/>
          </a:p>
          <a:p>
            <a:pPr marL="0" indent="0">
              <a:buNone/>
            </a:pPr>
            <a:endParaRPr lang="en-US" dirty="0"/>
          </a:p>
        </p:txBody>
      </p:sp>
      <p:sp>
        <p:nvSpPr>
          <p:cNvPr id="4" name="Slide Number Placeholder 3"/>
          <p:cNvSpPr>
            <a:spLocks noGrp="1"/>
          </p:cNvSpPr>
          <p:nvPr>
            <p:ph type="sldNum" sz="quarter" idx="12"/>
          </p:nvPr>
        </p:nvSpPr>
        <p:spPr/>
        <p:txBody>
          <a:bodyPr/>
          <a:lstStyle/>
          <a:p>
            <a:pPr>
              <a:defRPr/>
            </a:pPr>
            <a:fld id="{81AE7A70-6841-6B4C-A710-BE3BF48A91E3}" type="slidenum">
              <a:rPr lang="en-US" smtClean="0"/>
              <a:pPr>
                <a:defRPr/>
              </a:pPr>
              <a:t>9</a:t>
            </a:fld>
            <a:endParaRPr lang="en-US"/>
          </a:p>
        </p:txBody>
      </p:sp>
      <p:pic>
        <p:nvPicPr>
          <p:cNvPr id="7" name="Picture 6"/>
          <p:cNvPicPr>
            <a:picLocks noChangeAspect="1"/>
          </p:cNvPicPr>
          <p:nvPr/>
        </p:nvPicPr>
        <p:blipFill>
          <a:blip r:embed="rId3"/>
          <a:stretch>
            <a:fillRect/>
          </a:stretch>
        </p:blipFill>
        <p:spPr>
          <a:xfrm>
            <a:off x="458660" y="2340978"/>
            <a:ext cx="8685340" cy="3893429"/>
          </a:xfrm>
          <a:prstGeom prst="rect">
            <a:avLst/>
          </a:prstGeom>
        </p:spPr>
      </p:pic>
    </p:spTree>
    <p:extLst>
      <p:ext uri="{BB962C8B-B14F-4D97-AF65-F5344CB8AC3E}">
        <p14:creationId xmlns:p14="http://schemas.microsoft.com/office/powerpoint/2010/main" val="612149574"/>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Normalization</a:t>
            </a:r>
            <a:endParaRPr lang="en-US" dirty="0"/>
          </a:p>
        </p:txBody>
      </p:sp>
      <p:sp>
        <p:nvSpPr>
          <p:cNvPr id="3" name="Content Placeholder 2"/>
          <p:cNvSpPr>
            <a:spLocks noGrp="1"/>
          </p:cNvSpPr>
          <p:nvPr>
            <p:ph idx="1"/>
          </p:nvPr>
        </p:nvSpPr>
        <p:spPr/>
        <p:txBody>
          <a:bodyPr>
            <a:normAutofit/>
          </a:bodyPr>
          <a:lstStyle/>
          <a:p>
            <a:r>
              <a:rPr lang="en-US" sz="2800" b="1" i="1" dirty="0" smtClean="0"/>
              <a:t>Normalization </a:t>
            </a:r>
            <a:r>
              <a:rPr lang="en-US" sz="2800" dirty="0" smtClean="0"/>
              <a:t>is </a:t>
            </a:r>
            <a:r>
              <a:rPr lang="en-US" sz="2800" dirty="0"/>
              <a:t>the name given to the process of evaluating a model in order to control data </a:t>
            </a:r>
            <a:r>
              <a:rPr lang="en-US" sz="2800" dirty="0" smtClean="0"/>
              <a:t>redundancies.</a:t>
            </a:r>
          </a:p>
          <a:p>
            <a:r>
              <a:rPr lang="en-US" sz="2800" b="1" i="1" dirty="0" smtClean="0"/>
              <a:t>Normalization</a:t>
            </a:r>
            <a:r>
              <a:rPr lang="en-US" sz="2800" dirty="0" smtClean="0"/>
              <a:t> is the process </a:t>
            </a:r>
            <a:r>
              <a:rPr lang="en-US" sz="2800" dirty="0"/>
              <a:t>of controlling data redundancy and eliminating the possibility of the </a:t>
            </a:r>
            <a:r>
              <a:rPr lang="en-US" sz="2800" dirty="0" smtClean="0"/>
              <a:t>anomalies.</a:t>
            </a:r>
          </a:p>
          <a:p>
            <a:r>
              <a:rPr lang="en-US" sz="2800" b="1" i="1" dirty="0" smtClean="0"/>
              <a:t>Normalization</a:t>
            </a:r>
            <a:r>
              <a:rPr lang="en-US" sz="2800" dirty="0" smtClean="0"/>
              <a:t> </a:t>
            </a:r>
            <a:r>
              <a:rPr lang="en-US" sz="2800" dirty="0"/>
              <a:t>tries to uncover </a:t>
            </a:r>
            <a:r>
              <a:rPr lang="en-US" sz="2800" i="1" dirty="0"/>
              <a:t>functional dependencies </a:t>
            </a:r>
            <a:r>
              <a:rPr lang="en-US" sz="2800" dirty="0"/>
              <a:t>between attributes that are being considered for inclusion in a relation and provides the rules to be applied. </a:t>
            </a:r>
          </a:p>
          <a:p>
            <a:endParaRPr lang="en-US" sz="2800" dirty="0"/>
          </a:p>
          <a:p>
            <a:endParaRPr lang="en-US" sz="2800" dirty="0" smtClean="0"/>
          </a:p>
          <a:p>
            <a:endParaRPr lang="en-US" sz="2800" dirty="0"/>
          </a:p>
        </p:txBody>
      </p:sp>
      <p:sp>
        <p:nvSpPr>
          <p:cNvPr id="4" name="Slide Number Placeholder 3"/>
          <p:cNvSpPr>
            <a:spLocks noGrp="1"/>
          </p:cNvSpPr>
          <p:nvPr>
            <p:ph type="sldNum" sz="quarter" idx="12"/>
          </p:nvPr>
        </p:nvSpPr>
        <p:spPr/>
        <p:txBody>
          <a:bodyPr/>
          <a:lstStyle/>
          <a:p>
            <a:pPr>
              <a:defRPr/>
            </a:pPr>
            <a:fld id="{81AE7A70-6841-6B4C-A710-BE3BF48A91E3}" type="slidenum">
              <a:rPr lang="en-US" smtClean="0"/>
              <a:pPr>
                <a:defRPr/>
              </a:pPr>
              <a:t>10</a:t>
            </a:fld>
            <a:endParaRPr lang="en-US"/>
          </a:p>
        </p:txBody>
      </p:sp>
    </p:spTree>
    <p:extLst>
      <p:ext uri="{BB962C8B-B14F-4D97-AF65-F5344CB8AC3E}">
        <p14:creationId xmlns:p14="http://schemas.microsoft.com/office/powerpoint/2010/main" val="3030684323"/>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835726"/>
          </a:xfrm>
        </p:spPr>
        <p:txBody>
          <a:bodyPr/>
          <a:lstStyle/>
          <a:p>
            <a:r>
              <a:rPr lang="en-US" dirty="0" smtClean="0"/>
              <a:t>Functional dependency</a:t>
            </a:r>
            <a:endParaRPr lang="en-US" dirty="0"/>
          </a:p>
        </p:txBody>
      </p:sp>
      <p:sp>
        <p:nvSpPr>
          <p:cNvPr id="3" name="Content Placeholder 2"/>
          <p:cNvSpPr>
            <a:spLocks noGrp="1"/>
          </p:cNvSpPr>
          <p:nvPr>
            <p:ph idx="1"/>
          </p:nvPr>
        </p:nvSpPr>
        <p:spPr>
          <a:xfrm>
            <a:off x="443545" y="1286648"/>
            <a:ext cx="8229600" cy="1826591"/>
          </a:xfrm>
        </p:spPr>
        <p:txBody>
          <a:bodyPr>
            <a:normAutofit/>
          </a:bodyPr>
          <a:lstStyle/>
          <a:p>
            <a:r>
              <a:rPr lang="en-US" sz="2400" dirty="0"/>
              <a:t>A functional dependency between two attributes (A and B) exists </a:t>
            </a:r>
            <a:r>
              <a:rPr lang="en-US" sz="2400" dirty="0">
                <a:solidFill>
                  <a:srgbClr val="008000"/>
                </a:solidFill>
              </a:rPr>
              <a:t>if a value of A uniquely determines a value of B</a:t>
            </a:r>
            <a:r>
              <a:rPr lang="en-US" sz="2400" dirty="0"/>
              <a:t>. </a:t>
            </a:r>
            <a:endParaRPr lang="en-US" sz="2400" dirty="0" smtClean="0"/>
          </a:p>
          <a:p>
            <a:r>
              <a:rPr lang="en-US" sz="2400" dirty="0" smtClean="0"/>
              <a:t>e.g. V_NAME functionally dependent on V_STREET</a:t>
            </a:r>
          </a:p>
          <a:p>
            <a:endParaRPr lang="en-US" sz="2400" dirty="0"/>
          </a:p>
        </p:txBody>
      </p:sp>
      <p:sp>
        <p:nvSpPr>
          <p:cNvPr id="4" name="Slide Number Placeholder 3"/>
          <p:cNvSpPr>
            <a:spLocks noGrp="1"/>
          </p:cNvSpPr>
          <p:nvPr>
            <p:ph type="sldNum" sz="quarter" idx="12"/>
          </p:nvPr>
        </p:nvSpPr>
        <p:spPr/>
        <p:txBody>
          <a:bodyPr/>
          <a:lstStyle/>
          <a:p>
            <a:pPr>
              <a:defRPr/>
            </a:pPr>
            <a:fld id="{81AE7A70-6841-6B4C-A710-BE3BF48A91E3}" type="slidenum">
              <a:rPr lang="en-US" smtClean="0"/>
              <a:pPr>
                <a:defRPr/>
              </a:pPr>
              <a:t>11</a:t>
            </a:fld>
            <a:endParaRPr lang="en-US"/>
          </a:p>
        </p:txBody>
      </p:sp>
      <p:pic>
        <p:nvPicPr>
          <p:cNvPr id="5" name="Picture 4"/>
          <p:cNvPicPr>
            <a:picLocks noChangeAspect="1"/>
          </p:cNvPicPr>
          <p:nvPr/>
        </p:nvPicPr>
        <p:blipFill rotWithShape="1">
          <a:blip r:embed="rId3"/>
          <a:srcRect b="6430"/>
          <a:stretch/>
        </p:blipFill>
        <p:spPr>
          <a:xfrm>
            <a:off x="80708" y="2910646"/>
            <a:ext cx="9163391" cy="3834973"/>
          </a:xfrm>
          <a:prstGeom prst="rect">
            <a:avLst/>
          </a:prstGeom>
        </p:spPr>
      </p:pic>
    </p:spTree>
    <p:extLst>
      <p:ext uri="{BB962C8B-B14F-4D97-AF65-F5344CB8AC3E}">
        <p14:creationId xmlns:p14="http://schemas.microsoft.com/office/powerpoint/2010/main" val="1246767505"/>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Functional Dependency</a:t>
            </a:r>
            <a:endParaRPr lang="en-US" dirty="0"/>
          </a:p>
        </p:txBody>
      </p:sp>
      <p:sp>
        <p:nvSpPr>
          <p:cNvPr id="3" name="Content Placeholder 2"/>
          <p:cNvSpPr>
            <a:spLocks noGrp="1"/>
          </p:cNvSpPr>
          <p:nvPr>
            <p:ph idx="1"/>
          </p:nvPr>
        </p:nvSpPr>
        <p:spPr>
          <a:xfrm>
            <a:off x="457200" y="1600200"/>
            <a:ext cx="8050117" cy="4876800"/>
          </a:xfrm>
        </p:spPr>
        <p:txBody>
          <a:bodyPr>
            <a:normAutofit fontScale="77500" lnSpcReduction="20000"/>
          </a:bodyPr>
          <a:lstStyle/>
          <a:p>
            <a:pPr marL="0" indent="0">
              <a:buNone/>
            </a:pPr>
            <a:r>
              <a:rPr lang="en-US" noProof="1" smtClean="0">
                <a:solidFill>
                  <a:srgbClr val="008000"/>
                </a:solidFill>
              </a:rPr>
              <a:t>Vendor </a:t>
            </a:r>
            <a:r>
              <a:rPr lang="en-US" u="sng" noProof="1" smtClean="0">
                <a:solidFill>
                  <a:srgbClr val="008000"/>
                </a:solidFill>
              </a:rPr>
              <a:t>(V_Name</a:t>
            </a:r>
            <a:r>
              <a:rPr lang="en-US" noProof="1" smtClean="0">
                <a:solidFill>
                  <a:srgbClr val="008000"/>
                </a:solidFill>
              </a:rPr>
              <a:t>, </a:t>
            </a:r>
            <a:r>
              <a:rPr lang="en-US" u="sng" noProof="1" smtClean="0">
                <a:solidFill>
                  <a:srgbClr val="008000"/>
                </a:solidFill>
              </a:rPr>
              <a:t>V_Street</a:t>
            </a:r>
            <a:r>
              <a:rPr lang="en-US" noProof="1" smtClean="0">
                <a:solidFill>
                  <a:srgbClr val="008000"/>
                </a:solidFill>
              </a:rPr>
              <a:t>, V_City, V_State, V_Zip) </a:t>
            </a:r>
          </a:p>
          <a:p>
            <a:r>
              <a:rPr lang="en-US" noProof="1" smtClean="0"/>
              <a:t>Not  clear which attribute should serve as a </a:t>
            </a:r>
            <a:r>
              <a:rPr lang="en-US" b="1" noProof="1" smtClean="0"/>
              <a:t>primary key </a:t>
            </a:r>
            <a:r>
              <a:rPr lang="en-US" noProof="1" smtClean="0"/>
              <a:t>attribute. </a:t>
            </a:r>
          </a:p>
          <a:p>
            <a:r>
              <a:rPr lang="en-US" noProof="1" smtClean="0"/>
              <a:t>V_City, V_State, and V_Zip,  other vendors may have these attribute values. </a:t>
            </a:r>
          </a:p>
          <a:p>
            <a:r>
              <a:rPr lang="en-US" noProof="1" smtClean="0"/>
              <a:t>Although it is unlikely that two vendors will have the same name and street address, a vendor may change these attributes at some point in time. </a:t>
            </a:r>
          </a:p>
          <a:p>
            <a:r>
              <a:rPr lang="en-US" noProof="1" smtClean="0"/>
              <a:t>It is better to supply a more permanent unique attribute, such as </a:t>
            </a:r>
            <a:r>
              <a:rPr lang="en-US" b="1" noProof="1" smtClean="0"/>
              <a:t>Vendor_ID</a:t>
            </a:r>
            <a:r>
              <a:rPr lang="en-US" noProof="1" smtClean="0"/>
              <a:t>. </a:t>
            </a:r>
          </a:p>
          <a:p>
            <a:pPr marL="0" indent="0">
              <a:buNone/>
            </a:pPr>
            <a:r>
              <a:rPr lang="en-US" noProof="1" smtClean="0">
                <a:solidFill>
                  <a:srgbClr val="008000"/>
                </a:solidFill>
              </a:rPr>
              <a:t>Vendor (</a:t>
            </a:r>
            <a:r>
              <a:rPr lang="en-US" u="sng" noProof="1" smtClean="0">
                <a:solidFill>
                  <a:srgbClr val="008000"/>
                </a:solidFill>
              </a:rPr>
              <a:t>Vendor_ID</a:t>
            </a:r>
            <a:r>
              <a:rPr lang="en-US" noProof="1" smtClean="0">
                <a:solidFill>
                  <a:srgbClr val="008000"/>
                </a:solidFill>
              </a:rPr>
              <a:t>, V_Name, V_Street, V_City, V_State, V_Zip) </a:t>
            </a:r>
          </a:p>
          <a:p>
            <a:endParaRPr lang="en-US" noProof="1"/>
          </a:p>
        </p:txBody>
      </p:sp>
      <p:sp>
        <p:nvSpPr>
          <p:cNvPr id="4" name="Slide Number Placeholder 3"/>
          <p:cNvSpPr>
            <a:spLocks noGrp="1"/>
          </p:cNvSpPr>
          <p:nvPr>
            <p:ph type="sldNum" sz="quarter" idx="12"/>
          </p:nvPr>
        </p:nvSpPr>
        <p:spPr/>
        <p:txBody>
          <a:bodyPr/>
          <a:lstStyle/>
          <a:p>
            <a:pPr>
              <a:defRPr/>
            </a:pPr>
            <a:fld id="{81AE7A70-6841-6B4C-A710-BE3BF48A91E3}" type="slidenum">
              <a:rPr lang="en-US" smtClean="0"/>
              <a:pPr>
                <a:defRPr/>
              </a:pPr>
              <a:t>12</a:t>
            </a:fld>
            <a:endParaRPr lang="en-US"/>
          </a:p>
        </p:txBody>
      </p:sp>
    </p:spTree>
    <p:extLst>
      <p:ext uri="{BB962C8B-B14F-4D97-AF65-F5344CB8AC3E}">
        <p14:creationId xmlns:p14="http://schemas.microsoft.com/office/powerpoint/2010/main" val="3810316545"/>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endParaRPr lang="en-US" dirty="0">
              <a:ea typeface="+mj-ea"/>
              <a:cs typeface="+mj-cs"/>
            </a:endParaRPr>
          </a:p>
        </p:txBody>
      </p:sp>
      <p:sp>
        <p:nvSpPr>
          <p:cNvPr id="43010" name="Content Placeholder 2"/>
          <p:cNvSpPr>
            <a:spLocks noGrp="1"/>
          </p:cNvSpPr>
          <p:nvPr>
            <p:ph idx="1"/>
          </p:nvPr>
        </p:nvSpPr>
        <p:spPr/>
        <p:txBody>
          <a:bodyPr/>
          <a:lstStyle/>
          <a:p>
            <a:endParaRPr lang="en-US">
              <a:latin typeface="Arial" charset="0"/>
            </a:endParaRPr>
          </a:p>
        </p:txBody>
      </p:sp>
      <p:sp>
        <p:nvSpPr>
          <p:cNvPr id="43011"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1200">
                <a:solidFill>
                  <a:schemeClr val="tx1"/>
                </a:solidFill>
                <a:latin typeface="Century Gothic" charset="0"/>
                <a:ea typeface="ＭＳ Ｐゴシック" charset="0"/>
                <a:cs typeface="ＭＳ Ｐゴシック" charset="0"/>
              </a:defRPr>
            </a:lvl1pPr>
            <a:lvl2pPr marL="742950" indent="-285750" eaLnBrk="0" hangingPunct="0">
              <a:defRPr sz="1200">
                <a:solidFill>
                  <a:schemeClr val="tx1"/>
                </a:solidFill>
                <a:latin typeface="Century Gothic" charset="0"/>
                <a:ea typeface="ＭＳ Ｐゴシック" charset="0"/>
              </a:defRPr>
            </a:lvl2pPr>
            <a:lvl3pPr marL="1143000" indent="-228600" eaLnBrk="0" hangingPunct="0">
              <a:defRPr sz="1200">
                <a:solidFill>
                  <a:schemeClr val="tx1"/>
                </a:solidFill>
                <a:latin typeface="Century Gothic" charset="0"/>
                <a:ea typeface="ＭＳ Ｐゴシック" charset="0"/>
              </a:defRPr>
            </a:lvl3pPr>
            <a:lvl4pPr marL="1600200" indent="-228600" eaLnBrk="0" hangingPunct="0">
              <a:defRPr sz="1200">
                <a:solidFill>
                  <a:schemeClr val="tx1"/>
                </a:solidFill>
                <a:latin typeface="Century Gothic" charset="0"/>
                <a:ea typeface="ＭＳ Ｐゴシック" charset="0"/>
              </a:defRPr>
            </a:lvl4pPr>
            <a:lvl5pPr marL="2057400" indent="-228600" eaLnBrk="0" hangingPunct="0">
              <a:defRPr sz="1200">
                <a:solidFill>
                  <a:schemeClr val="tx1"/>
                </a:solidFill>
                <a:latin typeface="Century Gothic" charset="0"/>
                <a:ea typeface="ＭＳ Ｐゴシック" charset="0"/>
              </a:defRPr>
            </a:lvl5pPr>
            <a:lvl6pPr marL="2514600" indent="-228600" algn="r" eaLnBrk="0" fontAlgn="base" hangingPunct="0">
              <a:spcBef>
                <a:spcPct val="0"/>
              </a:spcBef>
              <a:spcAft>
                <a:spcPct val="0"/>
              </a:spcAft>
              <a:defRPr sz="1200">
                <a:solidFill>
                  <a:schemeClr val="tx1"/>
                </a:solidFill>
                <a:latin typeface="Century Gothic" charset="0"/>
                <a:ea typeface="ＭＳ Ｐゴシック" charset="0"/>
              </a:defRPr>
            </a:lvl6pPr>
            <a:lvl7pPr marL="2971800" indent="-228600" algn="r" eaLnBrk="0" fontAlgn="base" hangingPunct="0">
              <a:spcBef>
                <a:spcPct val="0"/>
              </a:spcBef>
              <a:spcAft>
                <a:spcPct val="0"/>
              </a:spcAft>
              <a:defRPr sz="1200">
                <a:solidFill>
                  <a:schemeClr val="tx1"/>
                </a:solidFill>
                <a:latin typeface="Century Gothic" charset="0"/>
                <a:ea typeface="ＭＳ Ｐゴシック" charset="0"/>
              </a:defRPr>
            </a:lvl7pPr>
            <a:lvl8pPr marL="3429000" indent="-228600" algn="r" eaLnBrk="0" fontAlgn="base" hangingPunct="0">
              <a:spcBef>
                <a:spcPct val="0"/>
              </a:spcBef>
              <a:spcAft>
                <a:spcPct val="0"/>
              </a:spcAft>
              <a:defRPr sz="1200">
                <a:solidFill>
                  <a:schemeClr val="tx1"/>
                </a:solidFill>
                <a:latin typeface="Century Gothic" charset="0"/>
                <a:ea typeface="ＭＳ Ｐゴシック" charset="0"/>
              </a:defRPr>
            </a:lvl8pPr>
            <a:lvl9pPr marL="3886200" indent="-228600" algn="r" eaLnBrk="0" fontAlgn="base" hangingPunct="0">
              <a:spcBef>
                <a:spcPct val="0"/>
              </a:spcBef>
              <a:spcAft>
                <a:spcPct val="0"/>
              </a:spcAft>
              <a:defRPr sz="1200">
                <a:solidFill>
                  <a:schemeClr val="tx1"/>
                </a:solidFill>
                <a:latin typeface="Century Gothic" charset="0"/>
                <a:ea typeface="ＭＳ Ｐゴシック" charset="0"/>
              </a:defRPr>
            </a:lvl9pPr>
          </a:lstStyle>
          <a:p>
            <a:pPr eaLnBrk="1" hangingPunct="1"/>
            <a:fld id="{B6D4E3CA-CAF4-0647-B37B-DD06FA0B1E74}" type="slidenum">
              <a:rPr lang="en-US" sz="1400">
                <a:solidFill>
                  <a:srgbClr val="FFFFFF"/>
                </a:solidFill>
              </a:rPr>
              <a:pPr eaLnBrk="1" hangingPunct="1"/>
              <a:t>13</a:t>
            </a:fld>
            <a:endParaRPr lang="en-US" sz="1400">
              <a:solidFill>
                <a:srgbClr val="FFFFFF"/>
              </a:solidFill>
            </a:endParaRPr>
          </a:p>
        </p:txBody>
      </p:sp>
      <p:pic>
        <p:nvPicPr>
          <p:cNvPr id="43012" name="Content Placeholder 3"/>
          <p:cNvPicPr>
            <a:picLocks noChangeAspect="1"/>
          </p:cNvPicPr>
          <p:nvPr/>
        </p:nvPicPr>
        <p:blipFill rotWithShape="1">
          <a:blip r:embed="rId2">
            <a:extLst>
              <a:ext uri="{28A0092B-C50C-407E-A947-70E740481C1C}">
                <a14:useLocalDpi xmlns:a14="http://schemas.microsoft.com/office/drawing/2010/main" val="0"/>
              </a:ext>
            </a:extLst>
          </a:blip>
          <a:srcRect l="3385" t="2" r="-217" b="-8517"/>
          <a:stretch/>
        </p:blipFill>
        <p:spPr bwMode="auto">
          <a:xfrm>
            <a:off x="387504" y="60650"/>
            <a:ext cx="8245208" cy="679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76327697"/>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Unnormal</a:t>
            </a:r>
            <a:r>
              <a:rPr lang="en-US" dirty="0" smtClean="0"/>
              <a:t> Form</a:t>
            </a:r>
            <a:endParaRPr lang="en-US" dirty="0"/>
          </a:p>
        </p:txBody>
      </p:sp>
      <p:sp>
        <p:nvSpPr>
          <p:cNvPr id="3" name="Content Placeholder 2"/>
          <p:cNvSpPr>
            <a:spLocks noGrp="1"/>
          </p:cNvSpPr>
          <p:nvPr>
            <p:ph idx="1"/>
          </p:nvPr>
        </p:nvSpPr>
        <p:spPr>
          <a:xfrm>
            <a:off x="443545" y="1477309"/>
            <a:ext cx="8229600" cy="1635929"/>
          </a:xfrm>
        </p:spPr>
        <p:txBody>
          <a:bodyPr/>
          <a:lstStyle/>
          <a:p>
            <a:endParaRPr lang="en-US" dirty="0"/>
          </a:p>
        </p:txBody>
      </p:sp>
      <p:sp>
        <p:nvSpPr>
          <p:cNvPr id="4" name="Slide Number Placeholder 3"/>
          <p:cNvSpPr>
            <a:spLocks noGrp="1"/>
          </p:cNvSpPr>
          <p:nvPr>
            <p:ph type="sldNum" sz="quarter" idx="12"/>
          </p:nvPr>
        </p:nvSpPr>
        <p:spPr/>
        <p:txBody>
          <a:bodyPr/>
          <a:lstStyle/>
          <a:p>
            <a:pPr>
              <a:defRPr/>
            </a:pPr>
            <a:fld id="{81AE7A70-6841-6B4C-A710-BE3BF48A91E3}" type="slidenum">
              <a:rPr lang="en-US" smtClean="0"/>
              <a:pPr>
                <a:defRPr/>
              </a:pPr>
              <a:t>14</a:t>
            </a:fld>
            <a:endParaRPr lang="en-US"/>
          </a:p>
        </p:txBody>
      </p:sp>
      <p:pic>
        <p:nvPicPr>
          <p:cNvPr id="5" name="Picture 4"/>
          <p:cNvPicPr>
            <a:picLocks noChangeAspect="1"/>
          </p:cNvPicPr>
          <p:nvPr/>
        </p:nvPicPr>
        <p:blipFill rotWithShape="1">
          <a:blip r:embed="rId3"/>
          <a:srcRect b="6430"/>
          <a:stretch/>
        </p:blipFill>
        <p:spPr>
          <a:xfrm>
            <a:off x="0" y="1997850"/>
            <a:ext cx="9317941" cy="3899654"/>
          </a:xfrm>
          <a:prstGeom prst="rect">
            <a:avLst/>
          </a:prstGeom>
        </p:spPr>
      </p:pic>
    </p:spTree>
    <p:extLst>
      <p:ext uri="{BB962C8B-B14F-4D97-AF65-F5344CB8AC3E}">
        <p14:creationId xmlns:p14="http://schemas.microsoft.com/office/powerpoint/2010/main" val="3547084914"/>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Normal Forms</a:t>
            </a:r>
            <a:endParaRPr lang="en-US" dirty="0"/>
          </a:p>
        </p:txBody>
      </p:sp>
      <p:sp>
        <p:nvSpPr>
          <p:cNvPr id="4" name="Slide Number Placeholder 3"/>
          <p:cNvSpPr>
            <a:spLocks noGrp="1"/>
          </p:cNvSpPr>
          <p:nvPr>
            <p:ph type="sldNum" sz="quarter" idx="12"/>
          </p:nvPr>
        </p:nvSpPr>
        <p:spPr/>
        <p:txBody>
          <a:bodyPr/>
          <a:lstStyle/>
          <a:p>
            <a:pPr>
              <a:defRPr/>
            </a:pPr>
            <a:fld id="{81AE7A70-6841-6B4C-A710-BE3BF48A91E3}" type="slidenum">
              <a:rPr lang="en-US" smtClean="0"/>
              <a:pPr>
                <a:defRPr/>
              </a:pPr>
              <a:t>15</a:t>
            </a:fld>
            <a:endParaRPr lang="en-US"/>
          </a:p>
        </p:txBody>
      </p:sp>
      <p:sp>
        <p:nvSpPr>
          <p:cNvPr id="13" name="Content Placeholder 12"/>
          <p:cNvSpPr>
            <a:spLocks noGrp="1"/>
          </p:cNvSpPr>
          <p:nvPr>
            <p:ph idx="1"/>
          </p:nvPr>
        </p:nvSpPr>
        <p:spPr/>
        <p:txBody>
          <a:bodyPr>
            <a:normAutofit/>
          </a:bodyPr>
          <a:lstStyle/>
          <a:p>
            <a:r>
              <a:rPr lang="en-US" sz="2800" dirty="0"/>
              <a:t>A data model is said to exhibit a normalization state, called a </a:t>
            </a:r>
            <a:r>
              <a:rPr lang="en-US" sz="2800" i="1" dirty="0">
                <a:solidFill>
                  <a:srgbClr val="008000"/>
                </a:solidFill>
              </a:rPr>
              <a:t>normal form</a:t>
            </a:r>
            <a:r>
              <a:rPr lang="en-US" sz="2800" i="1" dirty="0"/>
              <a:t>. </a:t>
            </a:r>
            <a:endParaRPr lang="en-US" sz="2800" i="1" dirty="0" smtClean="0"/>
          </a:p>
          <a:p>
            <a:r>
              <a:rPr lang="en-US" sz="2800" dirty="0" smtClean="0"/>
              <a:t>Three </a:t>
            </a:r>
            <a:r>
              <a:rPr lang="en-US" sz="2800" dirty="0"/>
              <a:t>such states shall be discussed here</a:t>
            </a:r>
            <a:r>
              <a:rPr lang="en-US" sz="2800" dirty="0" smtClean="0"/>
              <a:t>:</a:t>
            </a:r>
          </a:p>
          <a:p>
            <a:pPr lvl="1"/>
            <a:r>
              <a:rPr lang="tr-TR" sz="2400" dirty="0" smtClean="0"/>
              <a:t>F</a:t>
            </a:r>
            <a:r>
              <a:rPr lang="en-US" sz="2400" dirty="0" err="1" smtClean="0"/>
              <a:t>irst</a:t>
            </a:r>
            <a:r>
              <a:rPr lang="en-US" sz="2400" dirty="0" smtClean="0"/>
              <a:t> </a:t>
            </a:r>
            <a:r>
              <a:rPr lang="en-US" sz="2400" dirty="0"/>
              <a:t>normal form (1NF), </a:t>
            </a:r>
            <a:endParaRPr lang="en-US" sz="2400" dirty="0" smtClean="0"/>
          </a:p>
          <a:p>
            <a:pPr lvl="1"/>
            <a:r>
              <a:rPr lang="tr-TR" sz="2400" dirty="0"/>
              <a:t>S</a:t>
            </a:r>
            <a:r>
              <a:rPr lang="en-US" sz="2400" dirty="0" err="1" smtClean="0"/>
              <a:t>econd</a:t>
            </a:r>
            <a:r>
              <a:rPr lang="en-US" sz="2400" dirty="0" smtClean="0"/>
              <a:t> </a:t>
            </a:r>
            <a:r>
              <a:rPr lang="en-US" sz="2400" dirty="0"/>
              <a:t>normal form (2NF), and </a:t>
            </a:r>
            <a:endParaRPr lang="en-US" sz="2400" dirty="0" smtClean="0"/>
          </a:p>
          <a:p>
            <a:pPr lvl="1"/>
            <a:r>
              <a:rPr lang="tr-TR" sz="2400" dirty="0" smtClean="0"/>
              <a:t>T</a:t>
            </a:r>
            <a:r>
              <a:rPr lang="en-US" sz="2400" dirty="0" err="1" smtClean="0"/>
              <a:t>hird</a:t>
            </a:r>
            <a:r>
              <a:rPr lang="en-US" sz="2400" dirty="0" smtClean="0"/>
              <a:t> </a:t>
            </a:r>
            <a:r>
              <a:rPr lang="en-US" sz="2400" dirty="0"/>
              <a:t>normal form (3NF). </a:t>
            </a:r>
            <a:endParaRPr lang="en-US" sz="2400" dirty="0" smtClean="0"/>
          </a:p>
          <a:p>
            <a:r>
              <a:rPr lang="en-US" sz="2800" dirty="0" smtClean="0"/>
              <a:t>One </a:t>
            </a:r>
            <a:r>
              <a:rPr lang="en-US" sz="2800" dirty="0"/>
              <a:t>characteristic of a good data model is that it is in </a:t>
            </a:r>
            <a:r>
              <a:rPr lang="en-US" sz="2800" dirty="0">
                <a:solidFill>
                  <a:srgbClr val="008000"/>
                </a:solidFill>
              </a:rPr>
              <a:t>third normal form</a:t>
            </a:r>
            <a:r>
              <a:rPr lang="en-US" sz="2800" dirty="0"/>
              <a:t>. </a:t>
            </a:r>
          </a:p>
          <a:p>
            <a:endParaRPr lang="en-US" sz="2800" dirty="0"/>
          </a:p>
        </p:txBody>
      </p:sp>
    </p:spTree>
    <p:extLst>
      <p:ext uri="{BB962C8B-B14F-4D97-AF65-F5344CB8AC3E}">
        <p14:creationId xmlns:p14="http://schemas.microsoft.com/office/powerpoint/2010/main" val="154166952"/>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 Normal Form (1NF)</a:t>
            </a:r>
            <a:endParaRPr lang="en-US" dirty="0"/>
          </a:p>
        </p:txBody>
      </p:sp>
      <p:sp>
        <p:nvSpPr>
          <p:cNvPr id="3" name="Content Placeholder 2"/>
          <p:cNvSpPr>
            <a:spLocks noGrp="1"/>
          </p:cNvSpPr>
          <p:nvPr>
            <p:ph idx="1"/>
          </p:nvPr>
        </p:nvSpPr>
        <p:spPr>
          <a:xfrm>
            <a:off x="402577" y="1531927"/>
            <a:ext cx="8405157" cy="5199768"/>
          </a:xfrm>
        </p:spPr>
        <p:txBody>
          <a:bodyPr>
            <a:normAutofit/>
          </a:bodyPr>
          <a:lstStyle/>
          <a:p>
            <a:r>
              <a:rPr lang="en-US" sz="2800" dirty="0" smtClean="0"/>
              <a:t>An analyst collects a group of purchase order </a:t>
            </a:r>
          </a:p>
          <a:p>
            <a:r>
              <a:rPr lang="en-US" sz="2800" dirty="0" smtClean="0"/>
              <a:t>Each row is uniquely identifiable by </a:t>
            </a:r>
            <a:r>
              <a:rPr lang="en-US" sz="2800" i="1" dirty="0" err="1" smtClean="0"/>
              <a:t>PO_no</a:t>
            </a:r>
            <a:r>
              <a:rPr lang="en-US" sz="2800" dirty="0" smtClean="0"/>
              <a:t> and </a:t>
            </a:r>
            <a:r>
              <a:rPr lang="en-US" sz="2800" i="1" dirty="0" smtClean="0"/>
              <a:t>Line item</a:t>
            </a:r>
          </a:p>
          <a:p>
            <a:endParaRPr lang="en-US" sz="2800" dirty="0"/>
          </a:p>
          <a:p>
            <a:endParaRPr lang="en-US" sz="2800" dirty="0" smtClean="0"/>
          </a:p>
          <a:p>
            <a:endParaRPr lang="en-US" sz="2800" dirty="0"/>
          </a:p>
          <a:p>
            <a:endParaRPr lang="en-US" sz="2800" dirty="0" smtClean="0"/>
          </a:p>
          <a:p>
            <a:endParaRPr lang="en-US" sz="2800" dirty="0"/>
          </a:p>
        </p:txBody>
      </p:sp>
      <p:sp>
        <p:nvSpPr>
          <p:cNvPr id="4" name="Slide Number Placeholder 3"/>
          <p:cNvSpPr>
            <a:spLocks noGrp="1"/>
          </p:cNvSpPr>
          <p:nvPr>
            <p:ph type="sldNum" sz="quarter" idx="12"/>
          </p:nvPr>
        </p:nvSpPr>
        <p:spPr/>
        <p:txBody>
          <a:bodyPr/>
          <a:lstStyle/>
          <a:p>
            <a:pPr>
              <a:defRPr/>
            </a:pPr>
            <a:fld id="{81AE7A70-6841-6B4C-A710-BE3BF48A91E3}" type="slidenum">
              <a:rPr lang="en-US" smtClean="0"/>
              <a:pPr>
                <a:defRPr/>
              </a:pPr>
              <a:t>16</a:t>
            </a:fld>
            <a:endParaRPr lang="en-US"/>
          </a:p>
        </p:txBody>
      </p:sp>
      <p:pic>
        <p:nvPicPr>
          <p:cNvPr id="6" name="Picture 5"/>
          <p:cNvPicPr>
            <a:picLocks noChangeAspect="1"/>
          </p:cNvPicPr>
          <p:nvPr/>
        </p:nvPicPr>
        <p:blipFill>
          <a:blip r:embed="rId2"/>
          <a:stretch>
            <a:fillRect/>
          </a:stretch>
        </p:blipFill>
        <p:spPr>
          <a:xfrm>
            <a:off x="0" y="3402593"/>
            <a:ext cx="8945585" cy="1778506"/>
          </a:xfrm>
          <a:prstGeom prst="rect">
            <a:avLst/>
          </a:prstGeom>
        </p:spPr>
      </p:pic>
    </p:spTree>
    <p:extLst>
      <p:ext uri="{BB962C8B-B14F-4D97-AF65-F5344CB8AC3E}">
        <p14:creationId xmlns:p14="http://schemas.microsoft.com/office/powerpoint/2010/main" val="684914614"/>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 Normal Form </a:t>
            </a:r>
            <a:endParaRPr lang="en-US" dirty="0"/>
          </a:p>
        </p:txBody>
      </p:sp>
      <p:sp>
        <p:nvSpPr>
          <p:cNvPr id="3" name="Content Placeholder 2"/>
          <p:cNvSpPr>
            <a:spLocks noGrp="1"/>
          </p:cNvSpPr>
          <p:nvPr>
            <p:ph idx="1"/>
          </p:nvPr>
        </p:nvSpPr>
        <p:spPr/>
        <p:txBody>
          <a:bodyPr>
            <a:normAutofit/>
          </a:bodyPr>
          <a:lstStyle/>
          <a:p>
            <a:r>
              <a:rPr lang="en-US" sz="2800" dirty="0"/>
              <a:t>E</a:t>
            </a:r>
            <a:r>
              <a:rPr lang="en-US" sz="2800" dirty="0" smtClean="0"/>
              <a:t>ach </a:t>
            </a:r>
            <a:r>
              <a:rPr lang="en-US" sz="2800" dirty="0"/>
              <a:t>row is uniquely identified by the two attributes: PO_NUMBER and PO_LINE_ITEM. </a:t>
            </a:r>
            <a:endParaRPr lang="en-US" sz="2800" dirty="0" smtClean="0"/>
          </a:p>
          <a:p>
            <a:r>
              <a:rPr lang="en-US" sz="2800" dirty="0" smtClean="0">
                <a:solidFill>
                  <a:srgbClr val="008000"/>
                </a:solidFill>
              </a:rPr>
              <a:t>The </a:t>
            </a:r>
            <a:r>
              <a:rPr lang="en-US" sz="2800" dirty="0">
                <a:solidFill>
                  <a:srgbClr val="008000"/>
                </a:solidFill>
              </a:rPr>
              <a:t>values of all the other attributes are said to be </a:t>
            </a:r>
            <a:r>
              <a:rPr lang="en-US" sz="2800" b="1" i="1" dirty="0">
                <a:solidFill>
                  <a:srgbClr val="008000"/>
                </a:solidFill>
              </a:rPr>
              <a:t>dependent</a:t>
            </a:r>
            <a:r>
              <a:rPr lang="en-US" sz="2800" i="1" dirty="0">
                <a:solidFill>
                  <a:srgbClr val="008000"/>
                </a:solidFill>
              </a:rPr>
              <a:t> </a:t>
            </a:r>
            <a:r>
              <a:rPr lang="en-US" sz="2800" dirty="0">
                <a:solidFill>
                  <a:srgbClr val="008000"/>
                </a:solidFill>
              </a:rPr>
              <a:t>on this </a:t>
            </a:r>
            <a:r>
              <a:rPr lang="en-US" sz="2800" u="sng" dirty="0">
                <a:solidFill>
                  <a:srgbClr val="008000"/>
                </a:solidFill>
              </a:rPr>
              <a:t>composite primary </a:t>
            </a:r>
            <a:r>
              <a:rPr lang="en-US" sz="2800" dirty="0">
                <a:solidFill>
                  <a:srgbClr val="008000"/>
                </a:solidFill>
              </a:rPr>
              <a:t>key. </a:t>
            </a:r>
            <a:endParaRPr lang="en-US" sz="2800" dirty="0" smtClean="0">
              <a:solidFill>
                <a:srgbClr val="008000"/>
              </a:solidFill>
            </a:endParaRPr>
          </a:p>
        </p:txBody>
      </p:sp>
      <p:sp>
        <p:nvSpPr>
          <p:cNvPr id="4" name="Slide Number Placeholder 3"/>
          <p:cNvSpPr>
            <a:spLocks noGrp="1"/>
          </p:cNvSpPr>
          <p:nvPr>
            <p:ph type="sldNum" sz="quarter" idx="12"/>
          </p:nvPr>
        </p:nvSpPr>
        <p:spPr/>
        <p:txBody>
          <a:bodyPr/>
          <a:lstStyle/>
          <a:p>
            <a:pPr>
              <a:defRPr/>
            </a:pPr>
            <a:fld id="{81AE7A70-6841-6B4C-A710-BE3BF48A91E3}" type="slidenum">
              <a:rPr lang="en-US" smtClean="0"/>
              <a:pPr>
                <a:defRPr/>
              </a:pPr>
              <a:t>17</a:t>
            </a:fld>
            <a:endParaRPr lang="en-US"/>
          </a:p>
        </p:txBody>
      </p:sp>
      <p:pic>
        <p:nvPicPr>
          <p:cNvPr id="5" name="Picture 4"/>
          <p:cNvPicPr>
            <a:picLocks noChangeAspect="1"/>
          </p:cNvPicPr>
          <p:nvPr/>
        </p:nvPicPr>
        <p:blipFill rotWithShape="1">
          <a:blip r:embed="rId2"/>
          <a:srcRect l="1977" t="4563" r="-1977" b="14057"/>
          <a:stretch/>
        </p:blipFill>
        <p:spPr>
          <a:xfrm>
            <a:off x="155864" y="4218652"/>
            <a:ext cx="9074248" cy="1599339"/>
          </a:xfrm>
          <a:prstGeom prst="rect">
            <a:avLst/>
          </a:prstGeom>
        </p:spPr>
      </p:pic>
    </p:spTree>
    <p:extLst>
      <p:ext uri="{BB962C8B-B14F-4D97-AF65-F5344CB8AC3E}">
        <p14:creationId xmlns:p14="http://schemas.microsoft.com/office/powerpoint/2010/main" val="2498776391"/>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Dependency diagram</a:t>
            </a:r>
            <a:endParaRPr lang="en-US" dirty="0"/>
          </a:p>
        </p:txBody>
      </p:sp>
      <p:sp>
        <p:nvSpPr>
          <p:cNvPr id="3" name="Slide Number Placeholder 2"/>
          <p:cNvSpPr>
            <a:spLocks noGrp="1"/>
          </p:cNvSpPr>
          <p:nvPr>
            <p:ph type="sldNum" sz="quarter" idx="12"/>
          </p:nvPr>
        </p:nvSpPr>
        <p:spPr/>
        <p:txBody>
          <a:bodyPr/>
          <a:lstStyle/>
          <a:p>
            <a:pPr>
              <a:defRPr/>
            </a:pPr>
            <a:fld id="{0B20F15A-CE60-D140-800B-B851DD5F0EC2}" type="slidenum">
              <a:rPr lang="en-US" smtClean="0"/>
              <a:pPr>
                <a:defRPr/>
              </a:pPr>
              <a:t>18</a:t>
            </a:fld>
            <a:endParaRPr lang="en-US"/>
          </a:p>
        </p:txBody>
      </p:sp>
      <p:pic>
        <p:nvPicPr>
          <p:cNvPr id="5" name="Picture 4"/>
          <p:cNvPicPr>
            <a:picLocks noChangeAspect="1"/>
          </p:cNvPicPr>
          <p:nvPr/>
        </p:nvPicPr>
        <p:blipFill>
          <a:blip r:embed="rId3"/>
          <a:stretch>
            <a:fillRect/>
          </a:stretch>
        </p:blipFill>
        <p:spPr>
          <a:xfrm>
            <a:off x="532025" y="4215410"/>
            <a:ext cx="8118321" cy="2407049"/>
          </a:xfrm>
          <a:prstGeom prst="rect">
            <a:avLst/>
          </a:prstGeom>
        </p:spPr>
      </p:pic>
      <p:sp>
        <p:nvSpPr>
          <p:cNvPr id="6" name="Content Placeholder 12"/>
          <p:cNvSpPr txBox="1">
            <a:spLocks/>
          </p:cNvSpPr>
          <p:nvPr/>
        </p:nvSpPr>
        <p:spPr>
          <a:xfrm>
            <a:off x="423318" y="1556619"/>
            <a:ext cx="8229600" cy="3099584"/>
          </a:xfrm>
          <a:prstGeom prst="rect">
            <a:avLst/>
          </a:prstGeom>
        </p:spPr>
        <p:txBody>
          <a:bodyPr/>
          <a:lstStyle>
            <a:lvl1pPr marL="182563" indent="-182563" algn="l" rtl="0" fontAlgn="base">
              <a:spcBef>
                <a:spcPct val="20000"/>
              </a:spcBef>
              <a:spcAft>
                <a:spcPct val="0"/>
              </a:spcAft>
              <a:buClr>
                <a:schemeClr val="accent1"/>
              </a:buClr>
              <a:buSzPct val="85000"/>
              <a:buFont typeface="Arial" charset="0"/>
              <a:buChar char="•"/>
              <a:defRPr sz="2400" kern="1200">
                <a:solidFill>
                  <a:schemeClr val="tx1"/>
                </a:solidFill>
                <a:latin typeface="+mn-lt"/>
                <a:ea typeface="ＭＳ Ｐゴシック" charset="0"/>
                <a:cs typeface="ＭＳ Ｐゴシック" charset="0"/>
              </a:defRPr>
            </a:lvl1pPr>
            <a:lvl2pPr marL="457200" indent="-182563" algn="l" rtl="0" fontAlgn="base">
              <a:spcBef>
                <a:spcPct val="20000"/>
              </a:spcBef>
              <a:spcAft>
                <a:spcPct val="0"/>
              </a:spcAft>
              <a:buClr>
                <a:schemeClr val="accent1"/>
              </a:buClr>
              <a:buSzPct val="85000"/>
              <a:buFont typeface="Arial" charset="0"/>
              <a:buChar char="•"/>
              <a:defRPr sz="2000" kern="1200">
                <a:solidFill>
                  <a:schemeClr val="tx1"/>
                </a:solidFill>
                <a:latin typeface="+mn-lt"/>
                <a:ea typeface="ＭＳ Ｐゴシック" charset="0"/>
                <a:cs typeface="+mn-cs"/>
              </a:defRPr>
            </a:lvl2pPr>
            <a:lvl3pPr marL="730250" indent="-182563" algn="l" rtl="0" fontAlgn="base">
              <a:spcBef>
                <a:spcPct val="20000"/>
              </a:spcBef>
              <a:spcAft>
                <a:spcPct val="0"/>
              </a:spcAft>
              <a:buClr>
                <a:schemeClr val="accent1"/>
              </a:buClr>
              <a:buSzPct val="90000"/>
              <a:buFont typeface="Arial" charset="0"/>
              <a:buChar char="•"/>
              <a:defRPr kern="1200">
                <a:solidFill>
                  <a:schemeClr val="tx1"/>
                </a:solidFill>
                <a:latin typeface="+mn-lt"/>
                <a:ea typeface="ＭＳ Ｐゴシック" charset="0"/>
                <a:cs typeface="+mn-cs"/>
              </a:defRPr>
            </a:lvl3pPr>
            <a:lvl4pPr marL="1004888" indent="-182563" algn="l" rtl="0" fontAlgn="base">
              <a:spcBef>
                <a:spcPct val="20000"/>
              </a:spcBef>
              <a:spcAft>
                <a:spcPct val="0"/>
              </a:spcAft>
              <a:buClr>
                <a:schemeClr val="accent1"/>
              </a:buClr>
              <a:buFont typeface="Arial" charset="0"/>
              <a:buChar char="•"/>
              <a:defRPr sz="1600" kern="1200">
                <a:solidFill>
                  <a:schemeClr val="tx1"/>
                </a:solidFill>
                <a:latin typeface="+mn-lt"/>
                <a:ea typeface="ＭＳ Ｐゴシック" charset="0"/>
                <a:cs typeface="+mn-cs"/>
              </a:defRPr>
            </a:lvl4pPr>
            <a:lvl5pPr marL="1187450" indent="-136525" algn="l" rtl="0" fontAlgn="base">
              <a:spcBef>
                <a:spcPct val="20000"/>
              </a:spcBef>
              <a:spcAft>
                <a:spcPct val="0"/>
              </a:spcAft>
              <a:buClr>
                <a:schemeClr val="accent1"/>
              </a:buClr>
              <a:buSzPct val="100000"/>
              <a:buFont typeface="Arial" charset="0"/>
              <a:buChar char="•"/>
              <a:defRPr sz="1400" kern="1200">
                <a:solidFill>
                  <a:schemeClr val="tx1"/>
                </a:solidFill>
                <a:latin typeface="+mn-lt"/>
                <a:ea typeface="ＭＳ Ｐゴシック" charset="0"/>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eaLnBrk="0" hangingPunct="0">
              <a:spcBef>
                <a:spcPct val="30000"/>
              </a:spcBef>
              <a:buClrTx/>
              <a:buSzTx/>
              <a:defRPr/>
            </a:pPr>
            <a:r>
              <a:rPr lang="en-US" sz="2000" dirty="0">
                <a:latin typeface="Arial" charset="0"/>
              </a:rPr>
              <a:t>The dependency diagram shows all the attributes in the table.</a:t>
            </a:r>
          </a:p>
          <a:p>
            <a:pPr eaLnBrk="0" hangingPunct="0">
              <a:spcBef>
                <a:spcPct val="30000"/>
              </a:spcBef>
              <a:buClrTx/>
              <a:buSzTx/>
              <a:defRPr/>
            </a:pPr>
            <a:r>
              <a:rPr lang="en-US" sz="2000" dirty="0">
                <a:latin typeface="Arial" charset="0"/>
              </a:rPr>
              <a:t>The primary key attributes are indicated by </a:t>
            </a:r>
            <a:r>
              <a:rPr lang="en-US" sz="2000" u="sng" dirty="0">
                <a:latin typeface="Arial" charset="0"/>
              </a:rPr>
              <a:t>underlining</a:t>
            </a:r>
            <a:r>
              <a:rPr lang="en-US" sz="2000" dirty="0">
                <a:latin typeface="Arial" charset="0"/>
              </a:rPr>
              <a:t> them and connecting them with a line. </a:t>
            </a:r>
          </a:p>
          <a:p>
            <a:pPr eaLnBrk="0" hangingPunct="0">
              <a:spcBef>
                <a:spcPct val="30000"/>
              </a:spcBef>
              <a:buClrTx/>
              <a:buSzTx/>
              <a:defRPr/>
            </a:pPr>
            <a:r>
              <a:rPr lang="en-US" sz="2000" dirty="0">
                <a:latin typeface="Arial" charset="0"/>
              </a:rPr>
              <a:t>The line with arrows </a:t>
            </a:r>
            <a:r>
              <a:rPr lang="en-US" sz="2000" u="sng" dirty="0">
                <a:latin typeface="Arial" charset="0"/>
              </a:rPr>
              <a:t>above</a:t>
            </a:r>
            <a:r>
              <a:rPr lang="en-US" sz="2000" dirty="0">
                <a:latin typeface="Arial" charset="0"/>
              </a:rPr>
              <a:t> the boxes points to the attributes that are </a:t>
            </a:r>
            <a:r>
              <a:rPr lang="en-US" sz="2000" dirty="0">
                <a:solidFill>
                  <a:schemeClr val="tx2"/>
                </a:solidFill>
                <a:latin typeface="Arial" charset="0"/>
              </a:rPr>
              <a:t>dependent </a:t>
            </a:r>
            <a:r>
              <a:rPr lang="en-US" sz="2000" dirty="0">
                <a:latin typeface="Arial" charset="0"/>
              </a:rPr>
              <a:t>on the primary key. </a:t>
            </a:r>
          </a:p>
          <a:p>
            <a:pPr eaLnBrk="0" hangingPunct="0">
              <a:spcBef>
                <a:spcPct val="30000"/>
              </a:spcBef>
              <a:buClrTx/>
              <a:buSzTx/>
              <a:defRPr/>
            </a:pPr>
            <a:r>
              <a:rPr lang="en-US" sz="2000" dirty="0">
                <a:latin typeface="Arial" charset="0"/>
              </a:rPr>
              <a:t>The line with arrows </a:t>
            </a:r>
            <a:r>
              <a:rPr lang="en-US" sz="2000" u="sng" dirty="0">
                <a:latin typeface="Arial" charset="0"/>
              </a:rPr>
              <a:t>below</a:t>
            </a:r>
            <a:r>
              <a:rPr lang="en-US" sz="2000" dirty="0">
                <a:latin typeface="Arial" charset="0"/>
              </a:rPr>
              <a:t> the boxes shows the dependencies based on part of the composite primary key. This is called a </a:t>
            </a:r>
            <a:r>
              <a:rPr lang="en-US" sz="2000" i="1" dirty="0">
                <a:solidFill>
                  <a:srgbClr val="008000"/>
                </a:solidFill>
                <a:latin typeface="Arial" charset="0"/>
              </a:rPr>
              <a:t>partial dependency</a:t>
            </a:r>
            <a:r>
              <a:rPr lang="en-US" sz="2000" i="1" dirty="0">
                <a:latin typeface="Arial" charset="0"/>
              </a:rPr>
              <a:t>. </a:t>
            </a:r>
            <a:endParaRPr lang="en-US" sz="2000" dirty="0"/>
          </a:p>
        </p:txBody>
      </p:sp>
    </p:spTree>
    <p:extLst>
      <p:ext uri="{BB962C8B-B14F-4D97-AF65-F5344CB8AC3E}">
        <p14:creationId xmlns:p14="http://schemas.microsoft.com/office/powerpoint/2010/main" val="1575105843"/>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Normalization</a:t>
            </a:r>
            <a:endParaRPr lang="en-US" dirty="0"/>
          </a:p>
        </p:txBody>
      </p:sp>
      <p:sp>
        <p:nvSpPr>
          <p:cNvPr id="3" name="Content Placeholder 2"/>
          <p:cNvSpPr>
            <a:spLocks noGrp="1"/>
          </p:cNvSpPr>
          <p:nvPr>
            <p:ph idx="1"/>
          </p:nvPr>
        </p:nvSpPr>
        <p:spPr/>
        <p:txBody>
          <a:bodyPr/>
          <a:lstStyle/>
          <a:p>
            <a:r>
              <a:rPr lang="en-US" b="1" i="1" dirty="0"/>
              <a:t>Normalization </a:t>
            </a:r>
            <a:r>
              <a:rPr lang="en-US" dirty="0"/>
              <a:t>is the name given to the process of evaluating a model in order to control data </a:t>
            </a:r>
            <a:r>
              <a:rPr lang="en-US" dirty="0" smtClean="0"/>
              <a:t>redundancies</a:t>
            </a:r>
            <a:r>
              <a:rPr lang="en-US" dirty="0"/>
              <a:t>.</a:t>
            </a:r>
          </a:p>
          <a:p>
            <a:endParaRPr lang="en-US" dirty="0" smtClean="0"/>
          </a:p>
          <a:p>
            <a:endParaRPr lang="en-US" dirty="0"/>
          </a:p>
        </p:txBody>
      </p:sp>
      <p:sp>
        <p:nvSpPr>
          <p:cNvPr id="4" name="Slide Number Placeholder 3"/>
          <p:cNvSpPr>
            <a:spLocks noGrp="1"/>
          </p:cNvSpPr>
          <p:nvPr>
            <p:ph type="sldNum" sz="quarter" idx="12"/>
          </p:nvPr>
        </p:nvSpPr>
        <p:spPr/>
        <p:txBody>
          <a:bodyPr/>
          <a:lstStyle/>
          <a:p>
            <a:pPr>
              <a:defRPr/>
            </a:pPr>
            <a:fld id="{81AE7A70-6841-6B4C-A710-BE3BF48A91E3}" type="slidenum">
              <a:rPr lang="en-US" smtClean="0"/>
              <a:pPr>
                <a:defRPr/>
              </a:pPr>
              <a:t>1</a:t>
            </a:fld>
            <a:endParaRPr lang="en-US"/>
          </a:p>
        </p:txBody>
      </p:sp>
    </p:spTree>
    <p:extLst>
      <p:ext uri="{BB962C8B-B14F-4D97-AF65-F5344CB8AC3E}">
        <p14:creationId xmlns:p14="http://schemas.microsoft.com/office/powerpoint/2010/main" val="4139741430"/>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 Normal Form</a:t>
            </a:r>
            <a:endParaRPr lang="en-US" dirty="0"/>
          </a:p>
        </p:txBody>
      </p:sp>
      <p:sp>
        <p:nvSpPr>
          <p:cNvPr id="3" name="Slide Number Placeholder 2"/>
          <p:cNvSpPr>
            <a:spLocks noGrp="1"/>
          </p:cNvSpPr>
          <p:nvPr>
            <p:ph type="sldNum" sz="quarter" idx="12"/>
          </p:nvPr>
        </p:nvSpPr>
        <p:spPr/>
        <p:txBody>
          <a:bodyPr/>
          <a:lstStyle/>
          <a:p>
            <a:pPr>
              <a:defRPr/>
            </a:pPr>
            <a:fld id="{0B20F15A-CE60-D140-800B-B851DD5F0EC2}" type="slidenum">
              <a:rPr lang="en-US" smtClean="0"/>
              <a:pPr>
                <a:defRPr/>
              </a:pPr>
              <a:t>19</a:t>
            </a:fld>
            <a:endParaRPr lang="en-US"/>
          </a:p>
        </p:txBody>
      </p:sp>
      <p:sp>
        <p:nvSpPr>
          <p:cNvPr id="5" name="Content Placeholder 12"/>
          <p:cNvSpPr txBox="1">
            <a:spLocks/>
          </p:cNvSpPr>
          <p:nvPr/>
        </p:nvSpPr>
        <p:spPr>
          <a:xfrm>
            <a:off x="457200" y="1600200"/>
            <a:ext cx="8229600" cy="4876800"/>
          </a:xfrm>
          <a:prstGeom prst="rect">
            <a:avLst/>
          </a:prstGeom>
        </p:spPr>
        <p:txBody>
          <a:bodyPr/>
          <a:lstStyle>
            <a:lvl1pPr marL="182563" indent="-182563" algn="l" rtl="0" fontAlgn="base">
              <a:spcBef>
                <a:spcPct val="20000"/>
              </a:spcBef>
              <a:spcAft>
                <a:spcPct val="0"/>
              </a:spcAft>
              <a:buClr>
                <a:schemeClr val="accent1"/>
              </a:buClr>
              <a:buSzPct val="85000"/>
              <a:buFont typeface="Arial" charset="0"/>
              <a:buChar char="•"/>
              <a:defRPr sz="2400" kern="1200">
                <a:solidFill>
                  <a:schemeClr val="tx1"/>
                </a:solidFill>
                <a:latin typeface="+mn-lt"/>
                <a:ea typeface="ＭＳ Ｐゴシック" charset="0"/>
                <a:cs typeface="ＭＳ Ｐゴシック" charset="0"/>
              </a:defRPr>
            </a:lvl1pPr>
            <a:lvl2pPr marL="457200" indent="-182563" algn="l" rtl="0" fontAlgn="base">
              <a:spcBef>
                <a:spcPct val="20000"/>
              </a:spcBef>
              <a:spcAft>
                <a:spcPct val="0"/>
              </a:spcAft>
              <a:buClr>
                <a:schemeClr val="accent1"/>
              </a:buClr>
              <a:buSzPct val="85000"/>
              <a:buFont typeface="Arial" charset="0"/>
              <a:buChar char="•"/>
              <a:defRPr sz="2000" kern="1200">
                <a:solidFill>
                  <a:schemeClr val="tx1"/>
                </a:solidFill>
                <a:latin typeface="+mn-lt"/>
                <a:ea typeface="ＭＳ Ｐゴシック" charset="0"/>
                <a:cs typeface="+mn-cs"/>
              </a:defRPr>
            </a:lvl2pPr>
            <a:lvl3pPr marL="730250" indent="-182563" algn="l" rtl="0" fontAlgn="base">
              <a:spcBef>
                <a:spcPct val="20000"/>
              </a:spcBef>
              <a:spcAft>
                <a:spcPct val="0"/>
              </a:spcAft>
              <a:buClr>
                <a:schemeClr val="accent1"/>
              </a:buClr>
              <a:buSzPct val="90000"/>
              <a:buFont typeface="Arial" charset="0"/>
              <a:buChar char="•"/>
              <a:defRPr kern="1200">
                <a:solidFill>
                  <a:schemeClr val="tx1"/>
                </a:solidFill>
                <a:latin typeface="+mn-lt"/>
                <a:ea typeface="ＭＳ Ｐゴシック" charset="0"/>
                <a:cs typeface="+mn-cs"/>
              </a:defRPr>
            </a:lvl3pPr>
            <a:lvl4pPr marL="1004888" indent="-182563" algn="l" rtl="0" fontAlgn="base">
              <a:spcBef>
                <a:spcPct val="20000"/>
              </a:spcBef>
              <a:spcAft>
                <a:spcPct val="0"/>
              </a:spcAft>
              <a:buClr>
                <a:schemeClr val="accent1"/>
              </a:buClr>
              <a:buFont typeface="Arial" charset="0"/>
              <a:buChar char="•"/>
              <a:defRPr sz="1600" kern="1200">
                <a:solidFill>
                  <a:schemeClr val="tx1"/>
                </a:solidFill>
                <a:latin typeface="+mn-lt"/>
                <a:ea typeface="ＭＳ Ｐゴシック" charset="0"/>
                <a:cs typeface="+mn-cs"/>
              </a:defRPr>
            </a:lvl4pPr>
            <a:lvl5pPr marL="1187450" indent="-136525" algn="l" rtl="0" fontAlgn="base">
              <a:spcBef>
                <a:spcPct val="20000"/>
              </a:spcBef>
              <a:spcAft>
                <a:spcPct val="0"/>
              </a:spcAft>
              <a:buClr>
                <a:schemeClr val="accent1"/>
              </a:buClr>
              <a:buSzPct val="100000"/>
              <a:buFont typeface="Arial" charset="0"/>
              <a:buChar char="•"/>
              <a:defRPr sz="1400" kern="1200">
                <a:solidFill>
                  <a:schemeClr val="tx1"/>
                </a:solidFill>
                <a:latin typeface="+mn-lt"/>
                <a:ea typeface="ＭＳ Ｐゴシック" charset="0"/>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None/>
            </a:pPr>
            <a:r>
              <a:rPr lang="en-US" dirty="0"/>
              <a:t>The table PO_REPORT is said to be in first normal form (1NF). First normal form has the following characteristics: </a:t>
            </a:r>
            <a:endParaRPr lang="en-US" dirty="0" smtClean="0"/>
          </a:p>
          <a:p>
            <a:pPr marL="0" indent="0">
              <a:buNone/>
            </a:pPr>
            <a:endParaRPr lang="en-US" dirty="0"/>
          </a:p>
          <a:p>
            <a:pPr marL="457200" indent="-457200">
              <a:buClr>
                <a:schemeClr val="tx2"/>
              </a:buClr>
              <a:buSzPct val="100000"/>
              <a:buFont typeface="+mj-lt"/>
              <a:buAutoNum type="arabicParenR"/>
            </a:pPr>
            <a:r>
              <a:rPr lang="en-US" dirty="0"/>
              <a:t>The key attributes are defined. </a:t>
            </a:r>
          </a:p>
          <a:p>
            <a:pPr marL="457200" indent="-457200">
              <a:buClr>
                <a:schemeClr val="tx2"/>
              </a:buClr>
              <a:buSzPct val="100000"/>
              <a:buFont typeface="+mj-lt"/>
              <a:buAutoNum type="arabicParenR"/>
            </a:pPr>
            <a:r>
              <a:rPr lang="en-US" dirty="0"/>
              <a:t>All attributes are dependent on the primary key(s). </a:t>
            </a:r>
          </a:p>
          <a:p>
            <a:pPr marL="457200" indent="-457200">
              <a:buClr>
                <a:schemeClr val="tx2"/>
              </a:buClr>
              <a:buSzPct val="100000"/>
              <a:buFont typeface="+mj-lt"/>
              <a:buAutoNum type="arabicParenR"/>
            </a:pPr>
            <a:r>
              <a:rPr lang="en-US" dirty="0"/>
              <a:t>No composite attributes exist (i.e., each row/column intersection contains only one value, </a:t>
            </a:r>
            <a:r>
              <a:rPr lang="en-US" dirty="0" smtClean="0"/>
              <a:t>rather </a:t>
            </a:r>
            <a:r>
              <a:rPr lang="en-US" dirty="0"/>
              <a:t>than a set of values). </a:t>
            </a:r>
          </a:p>
          <a:p>
            <a:endParaRPr lang="en-US" dirty="0"/>
          </a:p>
        </p:txBody>
      </p:sp>
    </p:spTree>
    <p:extLst>
      <p:ext uri="{BB962C8B-B14F-4D97-AF65-F5344CB8AC3E}">
        <p14:creationId xmlns:p14="http://schemas.microsoft.com/office/powerpoint/2010/main" val="1066131147"/>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Second Normal Form (2NF)</a:t>
            </a:r>
            <a:endParaRPr lang="en-US" dirty="0"/>
          </a:p>
        </p:txBody>
      </p:sp>
      <p:sp>
        <p:nvSpPr>
          <p:cNvPr id="3" name="Content Placeholder 2"/>
          <p:cNvSpPr>
            <a:spLocks noGrp="1"/>
          </p:cNvSpPr>
          <p:nvPr>
            <p:ph idx="1"/>
          </p:nvPr>
        </p:nvSpPr>
        <p:spPr>
          <a:xfrm>
            <a:off x="402577" y="1531927"/>
            <a:ext cx="8405157" cy="5063223"/>
          </a:xfrm>
        </p:spPr>
        <p:txBody>
          <a:bodyPr>
            <a:normAutofit/>
          </a:bodyPr>
          <a:lstStyle/>
          <a:p>
            <a:pPr marL="0" indent="0">
              <a:buNone/>
            </a:pPr>
            <a:r>
              <a:rPr lang="en-US" sz="2400" dirty="0"/>
              <a:t>A table is converted to second normal form by </a:t>
            </a:r>
            <a:r>
              <a:rPr lang="en-US" sz="2400" i="1" dirty="0">
                <a:solidFill>
                  <a:srgbClr val="008000"/>
                </a:solidFill>
              </a:rPr>
              <a:t>eliminating</a:t>
            </a:r>
            <a:r>
              <a:rPr lang="en-US" sz="2400" dirty="0"/>
              <a:t> partial dependencies. </a:t>
            </a:r>
            <a:endParaRPr lang="en-US" sz="2400" dirty="0" smtClean="0"/>
          </a:p>
          <a:p>
            <a:pPr marL="457200" indent="-457200">
              <a:buClr>
                <a:schemeClr val="tx2"/>
              </a:buClr>
              <a:buSzPct val="100000"/>
              <a:buFont typeface="+mj-lt"/>
              <a:buAutoNum type="arabicParenR"/>
            </a:pPr>
            <a:r>
              <a:rPr lang="en-US" sz="2400" dirty="0" smtClean="0"/>
              <a:t>Write </a:t>
            </a:r>
            <a:r>
              <a:rPr lang="en-US" sz="2400" dirty="0"/>
              <a:t>each key component that has partial dependency on a separate line and the original key on the last line: </a:t>
            </a:r>
          </a:p>
          <a:p>
            <a:pPr marL="547687" lvl="2" indent="0">
              <a:buClr>
                <a:schemeClr val="tx2"/>
              </a:buClr>
              <a:buNone/>
            </a:pPr>
            <a:r>
              <a:rPr lang="en-US" sz="1800" dirty="0"/>
              <a:t>PO_NUMBER</a:t>
            </a:r>
            <a:br>
              <a:rPr lang="en-US" sz="1800" dirty="0"/>
            </a:br>
            <a:r>
              <a:rPr lang="en-US" sz="1800" dirty="0"/>
              <a:t>PO_NUMBER, PO_LINE_ITEM </a:t>
            </a:r>
          </a:p>
          <a:p>
            <a:pPr marL="457200" indent="-457200">
              <a:buClr>
                <a:schemeClr val="tx2"/>
              </a:buClr>
              <a:buSzPct val="100000"/>
              <a:buFont typeface="+mj-lt"/>
              <a:buAutoNum type="arabicParenR"/>
            </a:pPr>
            <a:r>
              <a:rPr lang="en-US" sz="2400" dirty="0"/>
              <a:t>Define an entity name for each primary key (or composite key), and write the primary key attribute and dependent attributes of the entity. </a:t>
            </a:r>
          </a:p>
          <a:p>
            <a:pPr marL="547687" lvl="2" indent="0">
              <a:buNone/>
            </a:pPr>
            <a:r>
              <a:rPr lang="en-US" sz="1800" dirty="0"/>
              <a:t>PURCHASE_ORDER(</a:t>
            </a:r>
            <a:r>
              <a:rPr lang="en-US" sz="1800" u="sng" dirty="0"/>
              <a:t>PO_NUMBER</a:t>
            </a:r>
            <a:r>
              <a:rPr lang="en-US" sz="1800" dirty="0"/>
              <a:t>, RELEASE_DATE, </a:t>
            </a:r>
            <a:r>
              <a:rPr lang="en-US" sz="1800" dirty="0" smtClean="0"/>
              <a:t>VENDOR_ID(FK), </a:t>
            </a:r>
            <a:r>
              <a:rPr lang="en-US" sz="1800" dirty="0"/>
              <a:t>V_NAME) </a:t>
            </a:r>
            <a:endParaRPr lang="en-US" sz="1800" dirty="0" smtClean="0"/>
          </a:p>
          <a:p>
            <a:pPr marL="547687" lvl="2" indent="0">
              <a:buNone/>
            </a:pPr>
            <a:r>
              <a:rPr lang="en-US" sz="1800" dirty="0" smtClean="0"/>
              <a:t>PO_DETAIL</a:t>
            </a:r>
            <a:r>
              <a:rPr lang="en-US" sz="1800" dirty="0"/>
              <a:t>(</a:t>
            </a:r>
            <a:r>
              <a:rPr lang="en-US" sz="1800" u="sng" dirty="0"/>
              <a:t>PO_NUMBER</a:t>
            </a:r>
            <a:r>
              <a:rPr lang="en-US" sz="1800" dirty="0"/>
              <a:t>, </a:t>
            </a:r>
            <a:r>
              <a:rPr lang="en-US" sz="1800" u="sng" dirty="0"/>
              <a:t>PO_LINE_ITEM</a:t>
            </a:r>
            <a:r>
              <a:rPr lang="en-US" sz="1800" dirty="0"/>
              <a:t>, MAT’L_ID, MAT’L_DESCRIPT, </a:t>
            </a:r>
            <a:r>
              <a:rPr lang="en-US" sz="1800" dirty="0" smtClean="0"/>
              <a:t>AMT</a:t>
            </a:r>
            <a:r>
              <a:rPr lang="en-US" sz="1800" dirty="0"/>
              <a:t>, PROMISED_DEL_DATE) </a:t>
            </a:r>
          </a:p>
          <a:p>
            <a:endParaRPr lang="en-US" sz="2400" dirty="0"/>
          </a:p>
        </p:txBody>
      </p:sp>
      <p:sp>
        <p:nvSpPr>
          <p:cNvPr id="4" name="Slide Number Placeholder 3"/>
          <p:cNvSpPr>
            <a:spLocks noGrp="1"/>
          </p:cNvSpPr>
          <p:nvPr>
            <p:ph type="sldNum" sz="quarter" idx="12"/>
          </p:nvPr>
        </p:nvSpPr>
        <p:spPr/>
        <p:txBody>
          <a:bodyPr/>
          <a:lstStyle/>
          <a:p>
            <a:pPr>
              <a:defRPr/>
            </a:pPr>
            <a:fld id="{81AE7A70-6841-6B4C-A710-BE3BF48A91E3}" type="slidenum">
              <a:rPr lang="en-US" smtClean="0"/>
              <a:pPr>
                <a:defRPr/>
              </a:pPr>
              <a:t>20</a:t>
            </a:fld>
            <a:endParaRPr lang="en-US"/>
          </a:p>
        </p:txBody>
      </p:sp>
    </p:spTree>
    <p:extLst>
      <p:ext uri="{BB962C8B-B14F-4D97-AF65-F5344CB8AC3E}">
        <p14:creationId xmlns:p14="http://schemas.microsoft.com/office/powerpoint/2010/main" val="3358327080"/>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Second Normal Form (2NF)</a:t>
            </a:r>
            <a:endParaRPr lang="en-US" dirty="0"/>
          </a:p>
        </p:txBody>
      </p:sp>
      <p:sp>
        <p:nvSpPr>
          <p:cNvPr id="3" name="Content Placeholder 2"/>
          <p:cNvSpPr>
            <a:spLocks noGrp="1"/>
          </p:cNvSpPr>
          <p:nvPr>
            <p:ph idx="1"/>
          </p:nvPr>
        </p:nvSpPr>
        <p:spPr>
          <a:xfrm>
            <a:off x="402577" y="1531927"/>
            <a:ext cx="8405157" cy="5063223"/>
          </a:xfrm>
        </p:spPr>
        <p:txBody>
          <a:bodyPr>
            <a:normAutofit/>
          </a:bodyPr>
          <a:lstStyle/>
          <a:p>
            <a:pPr marL="0" indent="0">
              <a:buNone/>
            </a:pPr>
            <a:r>
              <a:rPr lang="en-US" sz="2800" dirty="0"/>
              <a:t>The resulting tables are said to be in second normal form. A table is in 2NF if </a:t>
            </a:r>
            <a:endParaRPr lang="en-US" sz="2800" dirty="0" smtClean="0"/>
          </a:p>
          <a:p>
            <a:pPr marL="0" indent="0">
              <a:buNone/>
            </a:pPr>
            <a:endParaRPr lang="en-US" sz="2800" dirty="0"/>
          </a:p>
          <a:p>
            <a:pPr marL="457200" indent="-457200">
              <a:buClr>
                <a:schemeClr val="tx2"/>
              </a:buClr>
              <a:buSzPct val="100000"/>
              <a:buFont typeface="+mj-lt"/>
              <a:buAutoNum type="arabicParenR"/>
            </a:pPr>
            <a:r>
              <a:rPr lang="en-US" sz="2800" dirty="0" smtClean="0"/>
              <a:t>It </a:t>
            </a:r>
            <a:r>
              <a:rPr lang="en-US" sz="2800" dirty="0"/>
              <a:t>is in </a:t>
            </a:r>
            <a:r>
              <a:rPr lang="en-US" sz="2800" dirty="0" smtClean="0"/>
              <a:t>1NF.</a:t>
            </a:r>
            <a:endParaRPr lang="en-US" sz="2800" dirty="0"/>
          </a:p>
          <a:p>
            <a:pPr marL="457200" indent="-457200">
              <a:buClr>
                <a:schemeClr val="tx2"/>
              </a:buClr>
              <a:buSzPct val="100000"/>
              <a:buFont typeface="+mj-lt"/>
              <a:buAutoNum type="arabicParenR"/>
            </a:pPr>
            <a:r>
              <a:rPr lang="en-US" sz="2800" dirty="0" smtClean="0"/>
              <a:t>There </a:t>
            </a:r>
            <a:r>
              <a:rPr lang="en-US" sz="2800" dirty="0"/>
              <a:t>are no </a:t>
            </a:r>
            <a:r>
              <a:rPr lang="en-US" sz="2800" dirty="0">
                <a:solidFill>
                  <a:srgbClr val="00B0F0"/>
                </a:solidFill>
              </a:rPr>
              <a:t>partial dependencies </a:t>
            </a:r>
            <a:r>
              <a:rPr lang="en-US" sz="2800" dirty="0"/>
              <a:t>based on the primary key(s). </a:t>
            </a:r>
          </a:p>
          <a:p>
            <a:endParaRPr lang="en-US" sz="2800" dirty="0"/>
          </a:p>
        </p:txBody>
      </p:sp>
      <p:sp>
        <p:nvSpPr>
          <p:cNvPr id="4" name="Slide Number Placeholder 3"/>
          <p:cNvSpPr>
            <a:spLocks noGrp="1"/>
          </p:cNvSpPr>
          <p:nvPr>
            <p:ph type="sldNum" sz="quarter" idx="12"/>
          </p:nvPr>
        </p:nvSpPr>
        <p:spPr/>
        <p:txBody>
          <a:bodyPr/>
          <a:lstStyle/>
          <a:p>
            <a:pPr>
              <a:defRPr/>
            </a:pPr>
            <a:fld id="{81AE7A70-6841-6B4C-A710-BE3BF48A91E3}" type="slidenum">
              <a:rPr lang="en-US" smtClean="0"/>
              <a:pPr>
                <a:defRPr/>
              </a:pPr>
              <a:t>21</a:t>
            </a:fld>
            <a:endParaRPr lang="en-US"/>
          </a:p>
        </p:txBody>
      </p:sp>
    </p:spTree>
    <p:extLst>
      <p:ext uri="{BB962C8B-B14F-4D97-AF65-F5344CB8AC3E}">
        <p14:creationId xmlns:p14="http://schemas.microsoft.com/office/powerpoint/2010/main" val="1972664966"/>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Dependency diagram in 2NF</a:t>
            </a:r>
            <a:endParaRPr lang="en-US" dirty="0"/>
          </a:p>
        </p:txBody>
      </p:sp>
      <p:sp>
        <p:nvSpPr>
          <p:cNvPr id="3" name="Slide Number Placeholder 2"/>
          <p:cNvSpPr>
            <a:spLocks noGrp="1"/>
          </p:cNvSpPr>
          <p:nvPr>
            <p:ph type="sldNum" sz="quarter" idx="12"/>
          </p:nvPr>
        </p:nvSpPr>
        <p:spPr/>
        <p:txBody>
          <a:bodyPr/>
          <a:lstStyle/>
          <a:p>
            <a:pPr>
              <a:defRPr/>
            </a:pPr>
            <a:fld id="{0B20F15A-CE60-D140-800B-B851DD5F0EC2}" type="slidenum">
              <a:rPr lang="en-US" smtClean="0"/>
              <a:pPr>
                <a:defRPr/>
              </a:pPr>
              <a:t>22</a:t>
            </a:fld>
            <a:endParaRPr lang="en-US"/>
          </a:p>
        </p:txBody>
      </p:sp>
      <p:pic>
        <p:nvPicPr>
          <p:cNvPr id="4" name="Picture 3"/>
          <p:cNvPicPr>
            <a:picLocks noChangeAspect="1"/>
          </p:cNvPicPr>
          <p:nvPr/>
        </p:nvPicPr>
        <p:blipFill>
          <a:blip r:embed="rId3"/>
          <a:stretch>
            <a:fillRect/>
          </a:stretch>
        </p:blipFill>
        <p:spPr>
          <a:xfrm>
            <a:off x="267930" y="1174061"/>
            <a:ext cx="8736908" cy="4677835"/>
          </a:xfrm>
          <a:prstGeom prst="rect">
            <a:avLst/>
          </a:prstGeom>
        </p:spPr>
      </p:pic>
      <p:sp>
        <p:nvSpPr>
          <p:cNvPr id="7" name="Rectangular Callout 6"/>
          <p:cNvSpPr/>
          <p:nvPr/>
        </p:nvSpPr>
        <p:spPr>
          <a:xfrm>
            <a:off x="2922257" y="3297474"/>
            <a:ext cx="2444318" cy="409637"/>
          </a:xfrm>
          <a:prstGeom prst="wedgeRectCallout">
            <a:avLst>
              <a:gd name="adj1" fmla="val 61848"/>
              <a:gd name="adj2" fmla="val -122036"/>
            </a:avLst>
          </a:prstGeom>
          <a:solidFill>
            <a:srgbClr val="FFFF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solidFill>
                  <a:srgbClr val="FF0000"/>
                </a:solidFill>
              </a:rPr>
              <a:t>Transitive Dependency</a:t>
            </a:r>
            <a:endParaRPr lang="en-US" sz="1600" dirty="0">
              <a:solidFill>
                <a:srgbClr val="FF0000"/>
              </a:solidFill>
            </a:endParaRPr>
          </a:p>
        </p:txBody>
      </p:sp>
      <p:sp>
        <p:nvSpPr>
          <p:cNvPr id="8" name="Rectangular Callout 7"/>
          <p:cNvSpPr/>
          <p:nvPr/>
        </p:nvSpPr>
        <p:spPr>
          <a:xfrm>
            <a:off x="6421539" y="5569085"/>
            <a:ext cx="2444318" cy="393782"/>
          </a:xfrm>
          <a:prstGeom prst="wedgeRectCallout">
            <a:avLst>
              <a:gd name="adj1" fmla="val -80051"/>
              <a:gd name="adj2" fmla="val -72036"/>
            </a:avLst>
          </a:prstGeom>
          <a:solidFill>
            <a:srgbClr val="FFFF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solidFill>
                  <a:srgbClr val="FF0000"/>
                </a:solidFill>
              </a:rPr>
              <a:t>Transitive Dependency</a:t>
            </a:r>
            <a:endParaRPr lang="en-US" sz="1600" dirty="0">
              <a:solidFill>
                <a:srgbClr val="FF0000"/>
              </a:solidFill>
            </a:endParaRPr>
          </a:p>
        </p:txBody>
      </p:sp>
      <p:sp>
        <p:nvSpPr>
          <p:cNvPr id="5" name="TextBox 4"/>
          <p:cNvSpPr txBox="1"/>
          <p:nvPr/>
        </p:nvSpPr>
        <p:spPr>
          <a:xfrm>
            <a:off x="1092491" y="5988809"/>
            <a:ext cx="6410208" cy="369332"/>
          </a:xfrm>
          <a:prstGeom prst="rect">
            <a:avLst/>
          </a:prstGeom>
          <a:noFill/>
        </p:spPr>
        <p:txBody>
          <a:bodyPr wrap="none" rtlCol="0">
            <a:spAutoFit/>
          </a:bodyPr>
          <a:lstStyle/>
          <a:p>
            <a:pPr algn="l"/>
            <a:r>
              <a:rPr lang="en-US" sz="1800" dirty="0" smtClean="0">
                <a:solidFill>
                  <a:srgbClr val="FF0000"/>
                </a:solidFill>
                <a:latin typeface="Archivo Narrow Bold"/>
                <a:cs typeface="Archivo Narrow Bold"/>
              </a:rPr>
              <a:t>Dependency </a:t>
            </a:r>
            <a:r>
              <a:rPr lang="en-US" sz="1800" dirty="0">
                <a:solidFill>
                  <a:srgbClr val="FF0000"/>
                </a:solidFill>
                <a:latin typeface="Archivo Narrow Bold"/>
                <a:cs typeface="Archivo Narrow Bold"/>
              </a:rPr>
              <a:t>among </a:t>
            </a:r>
            <a:r>
              <a:rPr lang="en-US" sz="1800" dirty="0" smtClean="0">
                <a:solidFill>
                  <a:srgbClr val="FF0000"/>
                </a:solidFill>
                <a:latin typeface="Archivo Narrow Bold"/>
                <a:cs typeface="Archivo Narrow Bold"/>
              </a:rPr>
              <a:t>non-key </a:t>
            </a:r>
            <a:r>
              <a:rPr lang="en-US" sz="1800" dirty="0">
                <a:solidFill>
                  <a:srgbClr val="FF0000"/>
                </a:solidFill>
                <a:latin typeface="Archivo Narrow Bold"/>
                <a:cs typeface="Archivo Narrow Bold"/>
              </a:rPr>
              <a:t>attributes is known as transitive dependency. </a:t>
            </a:r>
          </a:p>
        </p:txBody>
      </p:sp>
    </p:spTree>
    <p:extLst>
      <p:ext uri="{BB962C8B-B14F-4D97-AF65-F5344CB8AC3E}">
        <p14:creationId xmlns:p14="http://schemas.microsoft.com/office/powerpoint/2010/main" val="1337501005"/>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randombar(horizontal)">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Third Normal Form (3NF)</a:t>
            </a:r>
            <a:endParaRPr lang="en-US" dirty="0"/>
          </a:p>
        </p:txBody>
      </p:sp>
      <p:sp>
        <p:nvSpPr>
          <p:cNvPr id="3" name="Content Placeholder 2"/>
          <p:cNvSpPr>
            <a:spLocks noGrp="1"/>
          </p:cNvSpPr>
          <p:nvPr>
            <p:ph idx="1"/>
          </p:nvPr>
        </p:nvSpPr>
        <p:spPr>
          <a:xfrm>
            <a:off x="402577" y="1531927"/>
            <a:ext cx="8405157" cy="4953986"/>
          </a:xfrm>
        </p:spPr>
        <p:txBody>
          <a:bodyPr>
            <a:normAutofit lnSpcReduction="10000"/>
          </a:bodyPr>
          <a:lstStyle/>
          <a:p>
            <a:pPr marL="0" indent="0">
              <a:buNone/>
            </a:pPr>
            <a:r>
              <a:rPr lang="en-US" dirty="0"/>
              <a:t>When transitive dependencies are eliminated, a table has been converted to third normal form. A table is in 3NF if </a:t>
            </a:r>
          </a:p>
          <a:p>
            <a:pPr marL="457200" indent="-457200">
              <a:buClr>
                <a:schemeClr val="tx2"/>
              </a:buClr>
              <a:buSzPct val="100000"/>
              <a:buFont typeface="+mj-lt"/>
              <a:buAutoNum type="arabicParenR"/>
            </a:pPr>
            <a:r>
              <a:rPr lang="en-US" dirty="0" smtClean="0"/>
              <a:t>It </a:t>
            </a:r>
            <a:r>
              <a:rPr lang="en-US" dirty="0"/>
              <a:t>is in </a:t>
            </a:r>
            <a:r>
              <a:rPr lang="en-US" dirty="0" smtClean="0"/>
              <a:t>2NF.</a:t>
            </a:r>
            <a:endParaRPr lang="en-US" dirty="0"/>
          </a:p>
          <a:p>
            <a:pPr marL="457200" indent="-457200">
              <a:buClr>
                <a:schemeClr val="tx2"/>
              </a:buClr>
              <a:buSzPct val="100000"/>
              <a:buFont typeface="+mj-lt"/>
              <a:buAutoNum type="arabicParenR"/>
            </a:pPr>
            <a:r>
              <a:rPr lang="en-US" dirty="0" smtClean="0"/>
              <a:t>It </a:t>
            </a:r>
            <a:r>
              <a:rPr lang="en-US" dirty="0"/>
              <a:t>contains no transitive dependencies. </a:t>
            </a:r>
            <a:endParaRPr lang="en-US" dirty="0" smtClean="0"/>
          </a:p>
          <a:p>
            <a:pPr marL="457200" indent="-457200">
              <a:buClr>
                <a:schemeClr val="tx2"/>
              </a:buClr>
              <a:buSzPct val="100000"/>
              <a:buFont typeface="+mj-lt"/>
              <a:buAutoNum type="arabicParenR"/>
            </a:pPr>
            <a:endParaRPr lang="en-US" b="1" dirty="0" smtClean="0"/>
          </a:p>
          <a:p>
            <a:pPr marL="0" indent="0">
              <a:buNone/>
            </a:pPr>
            <a:r>
              <a:rPr lang="en-US" sz="2000" dirty="0" smtClean="0"/>
              <a:t>PURCHASE_ORDER</a:t>
            </a:r>
            <a:r>
              <a:rPr lang="en-US" sz="2000" dirty="0"/>
              <a:t>(</a:t>
            </a:r>
            <a:r>
              <a:rPr lang="en-US" sz="2000" u="sng" dirty="0"/>
              <a:t>PO_NUMBER</a:t>
            </a:r>
            <a:r>
              <a:rPr lang="en-US" sz="2000" dirty="0"/>
              <a:t>, RELEASE_DATE, </a:t>
            </a:r>
            <a:r>
              <a:rPr lang="en-US" sz="2000" dirty="0" smtClean="0"/>
              <a:t>VENDOR_ID(FK))</a:t>
            </a:r>
            <a:r>
              <a:rPr lang="en-US" sz="2000" dirty="0" smtClean="0"/>
              <a:t/>
            </a:r>
            <a:br>
              <a:rPr lang="en-US" sz="2000" dirty="0" smtClean="0"/>
            </a:br>
            <a:r>
              <a:rPr lang="en-US" sz="2000" dirty="0" smtClean="0"/>
              <a:t>VENDOR</a:t>
            </a:r>
            <a:r>
              <a:rPr lang="en-US" sz="2000" dirty="0"/>
              <a:t>(</a:t>
            </a:r>
            <a:r>
              <a:rPr lang="en-US" sz="2000" u="sng" dirty="0"/>
              <a:t>VENDOR_ID</a:t>
            </a:r>
            <a:r>
              <a:rPr lang="en-US" sz="2000" dirty="0"/>
              <a:t>, V_NAME</a:t>
            </a:r>
            <a:r>
              <a:rPr lang="en-US" sz="2000" dirty="0" smtClean="0"/>
              <a:t>)</a:t>
            </a:r>
          </a:p>
          <a:p>
            <a:pPr marL="355600" indent="-355600">
              <a:buNone/>
            </a:pPr>
            <a:r>
              <a:rPr lang="en-US" sz="2000" dirty="0" smtClean="0"/>
              <a:t>PO_DETAIL</a:t>
            </a:r>
            <a:r>
              <a:rPr lang="en-US" sz="2000" dirty="0"/>
              <a:t>(</a:t>
            </a:r>
            <a:r>
              <a:rPr lang="en-US" sz="2000" u="sng" dirty="0"/>
              <a:t>PO_NUMBER</a:t>
            </a:r>
            <a:r>
              <a:rPr lang="en-US" sz="2000" dirty="0"/>
              <a:t>, PO_LINE_ITEM, </a:t>
            </a:r>
            <a:r>
              <a:rPr lang="en-US" sz="2000" dirty="0" smtClean="0"/>
              <a:t>MAT’L_ID(FK), </a:t>
            </a:r>
            <a:r>
              <a:rPr lang="en-US" sz="2000" dirty="0"/>
              <a:t>AMT</a:t>
            </a:r>
            <a:r>
              <a:rPr lang="en-US" sz="2000" dirty="0" smtClean="0"/>
              <a:t>, PROMISED_DEL_DATE</a:t>
            </a:r>
            <a:r>
              <a:rPr lang="en-US" sz="2000" dirty="0"/>
              <a:t>) </a:t>
            </a:r>
            <a:endParaRPr lang="en-US" sz="2000" dirty="0" smtClean="0"/>
          </a:p>
          <a:p>
            <a:pPr marL="0" indent="0">
              <a:buNone/>
            </a:pPr>
            <a:r>
              <a:rPr lang="en-US" sz="2000" dirty="0" smtClean="0"/>
              <a:t>MATERIAL</a:t>
            </a:r>
            <a:r>
              <a:rPr lang="en-US" sz="2000" dirty="0"/>
              <a:t>(</a:t>
            </a:r>
            <a:r>
              <a:rPr lang="en-US" sz="2000" u="sng" dirty="0" smtClean="0"/>
              <a:t>MAT’L_ID</a:t>
            </a:r>
            <a:r>
              <a:rPr lang="en-US" sz="2000" dirty="0"/>
              <a:t>, MAT’L_DESCRIPTION) </a:t>
            </a:r>
          </a:p>
          <a:p>
            <a:pPr marL="457200" indent="-457200">
              <a:buClr>
                <a:schemeClr val="tx2"/>
              </a:buClr>
              <a:buSzPct val="100000"/>
              <a:buFont typeface="+mj-lt"/>
              <a:buAutoNum type="arabicParenR"/>
            </a:pPr>
            <a:endParaRPr lang="en-US" dirty="0"/>
          </a:p>
          <a:p>
            <a:endParaRPr lang="en-US" dirty="0"/>
          </a:p>
        </p:txBody>
      </p:sp>
      <p:sp>
        <p:nvSpPr>
          <p:cNvPr id="4" name="Slide Number Placeholder 3"/>
          <p:cNvSpPr>
            <a:spLocks noGrp="1"/>
          </p:cNvSpPr>
          <p:nvPr>
            <p:ph type="sldNum" sz="quarter" idx="12"/>
          </p:nvPr>
        </p:nvSpPr>
        <p:spPr/>
        <p:txBody>
          <a:bodyPr/>
          <a:lstStyle/>
          <a:p>
            <a:pPr>
              <a:defRPr/>
            </a:pPr>
            <a:fld id="{81AE7A70-6841-6B4C-A710-BE3BF48A91E3}" type="slidenum">
              <a:rPr lang="en-US" smtClean="0"/>
              <a:pPr>
                <a:defRPr/>
              </a:pPr>
              <a:t>23</a:t>
            </a:fld>
            <a:endParaRPr lang="en-US"/>
          </a:p>
        </p:txBody>
      </p:sp>
    </p:spTree>
    <p:extLst>
      <p:ext uri="{BB962C8B-B14F-4D97-AF65-F5344CB8AC3E}">
        <p14:creationId xmlns:p14="http://schemas.microsoft.com/office/powerpoint/2010/main" val="2142135138"/>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Denormalization</a:t>
            </a:r>
            <a:endParaRPr lang="en-US" dirty="0"/>
          </a:p>
        </p:txBody>
      </p:sp>
      <p:sp>
        <p:nvSpPr>
          <p:cNvPr id="3" name="Content Placeholder 2"/>
          <p:cNvSpPr>
            <a:spLocks noGrp="1"/>
          </p:cNvSpPr>
          <p:nvPr>
            <p:ph idx="1"/>
          </p:nvPr>
        </p:nvSpPr>
        <p:spPr>
          <a:xfrm>
            <a:off x="480951" y="1457191"/>
            <a:ext cx="8229600" cy="4681847"/>
          </a:xfrm>
        </p:spPr>
        <p:txBody>
          <a:bodyPr>
            <a:noAutofit/>
          </a:bodyPr>
          <a:lstStyle/>
          <a:p>
            <a:pPr marL="0" indent="0">
              <a:buNone/>
            </a:pPr>
            <a:r>
              <a:rPr lang="en-US" sz="2400" dirty="0"/>
              <a:t>Sometimes a well-designed database in 3NF will not be the best design for a specific </a:t>
            </a:r>
            <a:r>
              <a:rPr lang="en-US" sz="2400" dirty="0" smtClean="0"/>
              <a:t>application</a:t>
            </a:r>
            <a:r>
              <a:rPr lang="en-US" sz="2400" dirty="0"/>
              <a:t>. </a:t>
            </a:r>
            <a:endParaRPr lang="en-US" sz="2400" dirty="0" smtClean="0"/>
          </a:p>
          <a:p>
            <a:pPr marL="0" indent="0">
              <a:buNone/>
            </a:pPr>
            <a:r>
              <a:rPr lang="en-US" sz="2400" dirty="0" smtClean="0"/>
              <a:t>The </a:t>
            </a:r>
            <a:r>
              <a:rPr lang="en-US" sz="2400" dirty="0"/>
              <a:t>process of </a:t>
            </a:r>
            <a:r>
              <a:rPr lang="en-US" sz="2400" dirty="0" err="1" smtClean="0"/>
              <a:t>denormalization</a:t>
            </a:r>
            <a:r>
              <a:rPr lang="en-US" sz="2400" dirty="0" smtClean="0"/>
              <a:t> </a:t>
            </a:r>
            <a:r>
              <a:rPr lang="en-US" sz="2400" dirty="0"/>
              <a:t>proceeds in two steps: </a:t>
            </a:r>
            <a:endParaRPr lang="en-US" sz="2400" dirty="0" smtClean="0"/>
          </a:p>
          <a:p>
            <a:pPr marL="0" indent="0">
              <a:buNone/>
            </a:pPr>
            <a:endParaRPr lang="en-US" sz="2400" dirty="0" smtClean="0"/>
          </a:p>
          <a:p>
            <a:pPr marL="457200" indent="-457200">
              <a:buClr>
                <a:schemeClr val="tx2"/>
              </a:buClr>
              <a:buSzPct val="100000"/>
              <a:buFont typeface="+mj-lt"/>
              <a:buAutoNum type="arabicParenR"/>
            </a:pPr>
            <a:r>
              <a:rPr lang="en-US" sz="2400" dirty="0" smtClean="0"/>
              <a:t>Identify </a:t>
            </a:r>
            <a:r>
              <a:rPr lang="en-US" sz="2400" dirty="0"/>
              <a:t>the functions requiring quick response times, </a:t>
            </a:r>
            <a:r>
              <a:rPr lang="en-US" sz="2400" dirty="0" smtClean="0"/>
              <a:t>and</a:t>
            </a:r>
          </a:p>
          <a:p>
            <a:pPr marL="457200" indent="-457200">
              <a:buClr>
                <a:schemeClr val="tx2"/>
              </a:buClr>
              <a:buSzPct val="100000"/>
              <a:buFont typeface="+mj-lt"/>
              <a:buAutoNum type="arabicParenR"/>
            </a:pPr>
            <a:r>
              <a:rPr lang="en-US" sz="2400" dirty="0" smtClean="0"/>
              <a:t>Once </a:t>
            </a:r>
            <a:r>
              <a:rPr lang="en-US" sz="2400" dirty="0"/>
              <a:t>identified, examine the SQL code requirements to retrieve data for those functions. </a:t>
            </a:r>
            <a:endParaRPr lang="en-US" sz="2400" dirty="0" smtClean="0"/>
          </a:p>
          <a:p>
            <a:pPr marL="457200" indent="-457200">
              <a:buClr>
                <a:schemeClr val="tx2"/>
              </a:buClr>
              <a:buSzPct val="100000"/>
              <a:buFont typeface="+mj-lt"/>
              <a:buAutoNum type="arabicParenR"/>
            </a:pPr>
            <a:endParaRPr lang="en-US" sz="2400" dirty="0" smtClean="0"/>
          </a:p>
          <a:p>
            <a:endParaRPr lang="en-US" sz="2400" dirty="0"/>
          </a:p>
        </p:txBody>
      </p:sp>
      <p:sp>
        <p:nvSpPr>
          <p:cNvPr id="4" name="Slide Number Placeholder 3"/>
          <p:cNvSpPr>
            <a:spLocks noGrp="1"/>
          </p:cNvSpPr>
          <p:nvPr>
            <p:ph type="sldNum" sz="quarter" idx="12"/>
          </p:nvPr>
        </p:nvSpPr>
        <p:spPr/>
        <p:txBody>
          <a:bodyPr/>
          <a:lstStyle/>
          <a:p>
            <a:pPr>
              <a:defRPr/>
            </a:pPr>
            <a:fld id="{81AE7A70-6841-6B4C-A710-BE3BF48A91E3}" type="slidenum">
              <a:rPr lang="en-US" smtClean="0"/>
              <a:pPr>
                <a:defRPr/>
              </a:pPr>
              <a:t>24</a:t>
            </a:fld>
            <a:endParaRPr lang="en-US" dirty="0"/>
          </a:p>
        </p:txBody>
      </p:sp>
    </p:spTree>
    <p:extLst>
      <p:ext uri="{BB962C8B-B14F-4D97-AF65-F5344CB8AC3E}">
        <p14:creationId xmlns:p14="http://schemas.microsoft.com/office/powerpoint/2010/main" val="528388707"/>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Purchase Order</a:t>
            </a:r>
            <a:endParaRPr lang="en-US" dirty="0"/>
          </a:p>
        </p:txBody>
      </p:sp>
      <p:sp>
        <p:nvSpPr>
          <p:cNvPr id="3" name="Slide Number Placeholder 2"/>
          <p:cNvSpPr>
            <a:spLocks noGrp="1"/>
          </p:cNvSpPr>
          <p:nvPr>
            <p:ph type="sldNum" sz="quarter" idx="12"/>
          </p:nvPr>
        </p:nvSpPr>
        <p:spPr/>
        <p:txBody>
          <a:bodyPr/>
          <a:lstStyle/>
          <a:p>
            <a:pPr>
              <a:defRPr/>
            </a:pPr>
            <a:fld id="{0B20F15A-CE60-D140-800B-B851DD5F0EC2}" type="slidenum">
              <a:rPr lang="en-US" smtClean="0"/>
              <a:pPr>
                <a:defRPr/>
              </a:pPr>
              <a:t>2</a:t>
            </a:fld>
            <a:endParaRPr lang="en-US"/>
          </a:p>
        </p:txBody>
      </p:sp>
      <p:pic>
        <p:nvPicPr>
          <p:cNvPr id="4" name="Picture 3"/>
          <p:cNvPicPr>
            <a:picLocks noChangeAspect="1"/>
          </p:cNvPicPr>
          <p:nvPr/>
        </p:nvPicPr>
        <p:blipFill>
          <a:blip r:embed="rId2"/>
          <a:stretch>
            <a:fillRect/>
          </a:stretch>
        </p:blipFill>
        <p:spPr>
          <a:xfrm>
            <a:off x="761028" y="1654736"/>
            <a:ext cx="7022551" cy="4867354"/>
          </a:xfrm>
          <a:prstGeom prst="rect">
            <a:avLst/>
          </a:prstGeom>
        </p:spPr>
      </p:pic>
    </p:spTree>
    <p:extLst>
      <p:ext uri="{BB962C8B-B14F-4D97-AF65-F5344CB8AC3E}">
        <p14:creationId xmlns:p14="http://schemas.microsoft.com/office/powerpoint/2010/main" val="317596293"/>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Redundant Data Entries</a:t>
            </a:r>
            <a:endParaRPr lang="en-US" dirty="0"/>
          </a:p>
        </p:txBody>
      </p:sp>
      <p:sp>
        <p:nvSpPr>
          <p:cNvPr id="3" name="Slide Number Placeholder 2"/>
          <p:cNvSpPr>
            <a:spLocks noGrp="1"/>
          </p:cNvSpPr>
          <p:nvPr>
            <p:ph type="sldNum" sz="quarter" idx="12"/>
          </p:nvPr>
        </p:nvSpPr>
        <p:spPr/>
        <p:txBody>
          <a:bodyPr/>
          <a:lstStyle/>
          <a:p>
            <a:pPr>
              <a:defRPr/>
            </a:pPr>
            <a:fld id="{0B20F15A-CE60-D140-800B-B851DD5F0EC2}" type="slidenum">
              <a:rPr lang="en-US" smtClean="0"/>
              <a:pPr>
                <a:defRPr/>
              </a:pPr>
              <a:t>3</a:t>
            </a:fld>
            <a:endParaRPr lang="en-US"/>
          </a:p>
        </p:txBody>
      </p:sp>
      <p:pic>
        <p:nvPicPr>
          <p:cNvPr id="5" name="Picture 4"/>
          <p:cNvPicPr>
            <a:picLocks noChangeAspect="1"/>
          </p:cNvPicPr>
          <p:nvPr/>
        </p:nvPicPr>
        <p:blipFill>
          <a:blip r:embed="rId2"/>
          <a:stretch>
            <a:fillRect/>
          </a:stretch>
        </p:blipFill>
        <p:spPr>
          <a:xfrm>
            <a:off x="262868" y="1601956"/>
            <a:ext cx="8631372" cy="3869236"/>
          </a:xfrm>
          <a:prstGeom prst="rect">
            <a:avLst/>
          </a:prstGeom>
        </p:spPr>
      </p:pic>
      <p:sp>
        <p:nvSpPr>
          <p:cNvPr id="6" name="Content Placeholder 2"/>
          <p:cNvSpPr txBox="1">
            <a:spLocks/>
          </p:cNvSpPr>
          <p:nvPr/>
        </p:nvSpPr>
        <p:spPr>
          <a:xfrm>
            <a:off x="560668" y="5496530"/>
            <a:ext cx="8229600" cy="882696"/>
          </a:xfrm>
          <a:prstGeom prst="rect">
            <a:avLst/>
          </a:prstGeom>
        </p:spPr>
        <p:txBody>
          <a:bodyPr/>
          <a:lstStyle>
            <a:lvl1pPr marL="182563" indent="-182563" algn="l" rtl="0" fontAlgn="base">
              <a:spcBef>
                <a:spcPct val="20000"/>
              </a:spcBef>
              <a:spcAft>
                <a:spcPct val="0"/>
              </a:spcAft>
              <a:buClr>
                <a:schemeClr val="accent1"/>
              </a:buClr>
              <a:buSzPct val="85000"/>
              <a:buFont typeface="Arial" charset="0"/>
              <a:buChar char="•"/>
              <a:defRPr sz="2400" kern="1200">
                <a:solidFill>
                  <a:schemeClr val="tx1"/>
                </a:solidFill>
                <a:latin typeface="+mn-lt"/>
                <a:ea typeface="ＭＳ Ｐゴシック" charset="0"/>
                <a:cs typeface="ＭＳ Ｐゴシック" charset="0"/>
              </a:defRPr>
            </a:lvl1pPr>
            <a:lvl2pPr marL="457200" indent="-182563" algn="l" rtl="0" fontAlgn="base">
              <a:spcBef>
                <a:spcPct val="20000"/>
              </a:spcBef>
              <a:spcAft>
                <a:spcPct val="0"/>
              </a:spcAft>
              <a:buClr>
                <a:schemeClr val="accent1"/>
              </a:buClr>
              <a:buSzPct val="85000"/>
              <a:buFont typeface="Arial" charset="0"/>
              <a:buChar char="•"/>
              <a:defRPr sz="2000" kern="1200">
                <a:solidFill>
                  <a:schemeClr val="tx1"/>
                </a:solidFill>
                <a:latin typeface="+mn-lt"/>
                <a:ea typeface="ＭＳ Ｐゴシック" charset="0"/>
                <a:cs typeface="+mn-cs"/>
              </a:defRPr>
            </a:lvl2pPr>
            <a:lvl3pPr marL="730250" indent="-182563" algn="l" rtl="0" fontAlgn="base">
              <a:spcBef>
                <a:spcPct val="20000"/>
              </a:spcBef>
              <a:spcAft>
                <a:spcPct val="0"/>
              </a:spcAft>
              <a:buClr>
                <a:schemeClr val="accent1"/>
              </a:buClr>
              <a:buSzPct val="90000"/>
              <a:buFont typeface="Arial" charset="0"/>
              <a:buChar char="•"/>
              <a:defRPr kern="1200">
                <a:solidFill>
                  <a:schemeClr val="tx1"/>
                </a:solidFill>
                <a:latin typeface="+mn-lt"/>
                <a:ea typeface="ＭＳ Ｐゴシック" charset="0"/>
                <a:cs typeface="+mn-cs"/>
              </a:defRPr>
            </a:lvl3pPr>
            <a:lvl4pPr marL="1004888" indent="-182563" algn="l" rtl="0" fontAlgn="base">
              <a:spcBef>
                <a:spcPct val="20000"/>
              </a:spcBef>
              <a:spcAft>
                <a:spcPct val="0"/>
              </a:spcAft>
              <a:buClr>
                <a:schemeClr val="accent1"/>
              </a:buClr>
              <a:buFont typeface="Arial" charset="0"/>
              <a:buChar char="•"/>
              <a:defRPr sz="1600" kern="1200">
                <a:solidFill>
                  <a:schemeClr val="tx1"/>
                </a:solidFill>
                <a:latin typeface="+mn-lt"/>
                <a:ea typeface="ＭＳ Ｐゴシック" charset="0"/>
                <a:cs typeface="+mn-cs"/>
              </a:defRPr>
            </a:lvl4pPr>
            <a:lvl5pPr marL="1187450" indent="-136525" algn="l" rtl="0" fontAlgn="base">
              <a:spcBef>
                <a:spcPct val="20000"/>
              </a:spcBef>
              <a:spcAft>
                <a:spcPct val="0"/>
              </a:spcAft>
              <a:buClr>
                <a:schemeClr val="accent1"/>
              </a:buClr>
              <a:buSzPct val="100000"/>
              <a:buFont typeface="Arial" charset="0"/>
              <a:buChar char="•"/>
              <a:defRPr sz="1400" kern="1200">
                <a:solidFill>
                  <a:schemeClr val="tx1"/>
                </a:solidFill>
                <a:latin typeface="+mn-lt"/>
                <a:ea typeface="ＭＳ Ｐゴシック" charset="0"/>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355600" indent="-355600">
              <a:buNone/>
            </a:pPr>
            <a:r>
              <a:rPr lang="en-US" noProof="1" smtClean="0"/>
              <a:t>PO_Vendor (</a:t>
            </a:r>
            <a:r>
              <a:rPr lang="en-US" u="sng" noProof="1" smtClean="0"/>
              <a:t>PO_Number</a:t>
            </a:r>
            <a:r>
              <a:rPr lang="en-US" noProof="1" smtClean="0"/>
              <a:t>, Release_Date, PO_Status, PO_Amt, V_Name, V_Street, V_City, V_State, V_Zip) </a:t>
            </a:r>
          </a:p>
          <a:p>
            <a:endParaRPr lang="en-US" dirty="0"/>
          </a:p>
        </p:txBody>
      </p:sp>
    </p:spTree>
    <p:extLst>
      <p:ext uri="{BB962C8B-B14F-4D97-AF65-F5344CB8AC3E}">
        <p14:creationId xmlns:p14="http://schemas.microsoft.com/office/powerpoint/2010/main" val="4150422841"/>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Non-redundant </a:t>
            </a:r>
            <a:endParaRPr lang="en-US" dirty="0"/>
          </a:p>
        </p:txBody>
      </p:sp>
      <p:sp>
        <p:nvSpPr>
          <p:cNvPr id="3" name="Slide Number Placeholder 2"/>
          <p:cNvSpPr>
            <a:spLocks noGrp="1"/>
          </p:cNvSpPr>
          <p:nvPr>
            <p:ph type="sldNum" sz="quarter" idx="12"/>
          </p:nvPr>
        </p:nvSpPr>
        <p:spPr/>
        <p:txBody>
          <a:bodyPr/>
          <a:lstStyle/>
          <a:p>
            <a:pPr>
              <a:defRPr/>
            </a:pPr>
            <a:fld id="{0B20F15A-CE60-D140-800B-B851DD5F0EC2}" type="slidenum">
              <a:rPr lang="en-US" smtClean="0"/>
              <a:pPr>
                <a:defRPr/>
              </a:pPr>
              <a:t>4</a:t>
            </a:fld>
            <a:endParaRPr lang="en-US"/>
          </a:p>
        </p:txBody>
      </p:sp>
      <p:pic>
        <p:nvPicPr>
          <p:cNvPr id="4" name="Picture 3"/>
          <p:cNvPicPr>
            <a:picLocks noChangeAspect="1"/>
          </p:cNvPicPr>
          <p:nvPr/>
        </p:nvPicPr>
        <p:blipFill>
          <a:blip r:embed="rId2"/>
          <a:stretch>
            <a:fillRect/>
          </a:stretch>
        </p:blipFill>
        <p:spPr>
          <a:xfrm>
            <a:off x="279095" y="1921046"/>
            <a:ext cx="8833349" cy="3486158"/>
          </a:xfrm>
          <a:prstGeom prst="rect">
            <a:avLst/>
          </a:prstGeom>
        </p:spPr>
      </p:pic>
    </p:spTree>
    <p:extLst>
      <p:ext uri="{BB962C8B-B14F-4D97-AF65-F5344CB8AC3E}">
        <p14:creationId xmlns:p14="http://schemas.microsoft.com/office/powerpoint/2010/main" val="2445129818"/>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Anomalies</a:t>
            </a:r>
            <a:endParaRPr lang="en-US" dirty="0"/>
          </a:p>
        </p:txBody>
      </p:sp>
      <p:sp>
        <p:nvSpPr>
          <p:cNvPr id="3" name="Content Placeholder 2"/>
          <p:cNvSpPr>
            <a:spLocks noGrp="1"/>
          </p:cNvSpPr>
          <p:nvPr>
            <p:ph idx="1"/>
          </p:nvPr>
        </p:nvSpPr>
        <p:spPr/>
        <p:txBody>
          <a:bodyPr/>
          <a:lstStyle/>
          <a:p>
            <a:r>
              <a:rPr lang="en-US" dirty="0"/>
              <a:t>Data </a:t>
            </a:r>
            <a:r>
              <a:rPr lang="en-US" dirty="0">
                <a:solidFill>
                  <a:schemeClr val="tx2"/>
                </a:solidFill>
              </a:rPr>
              <a:t>redundancy</a:t>
            </a:r>
            <a:r>
              <a:rPr lang="en-US" dirty="0"/>
              <a:t> causes problems with the integrity of data when the usual database operations of insert, delete, and update are performed on the data. </a:t>
            </a:r>
            <a:endParaRPr lang="en-US" dirty="0" smtClean="0"/>
          </a:p>
          <a:p>
            <a:r>
              <a:rPr lang="en-US" dirty="0" smtClean="0"/>
              <a:t>These </a:t>
            </a:r>
            <a:r>
              <a:rPr lang="en-US" dirty="0"/>
              <a:t>problems are called anomalies, most commonly referred to as </a:t>
            </a:r>
            <a:r>
              <a:rPr lang="en-US" dirty="0">
                <a:solidFill>
                  <a:schemeClr val="accent6">
                    <a:lumMod val="75000"/>
                  </a:schemeClr>
                </a:solidFill>
              </a:rPr>
              <a:t>insertion anomalies</a:t>
            </a:r>
            <a:r>
              <a:rPr lang="en-US" dirty="0"/>
              <a:t>, </a:t>
            </a:r>
            <a:r>
              <a:rPr lang="en-US" dirty="0">
                <a:solidFill>
                  <a:srgbClr val="008000"/>
                </a:solidFill>
              </a:rPr>
              <a:t>deletion anomalies</a:t>
            </a:r>
            <a:r>
              <a:rPr lang="en-US" dirty="0"/>
              <a:t>, and </a:t>
            </a:r>
            <a:r>
              <a:rPr lang="en-US" dirty="0">
                <a:solidFill>
                  <a:srgbClr val="3366FF"/>
                </a:solidFill>
              </a:rPr>
              <a:t>update anomalies</a:t>
            </a:r>
            <a:r>
              <a:rPr lang="en-US" dirty="0"/>
              <a:t>. </a:t>
            </a:r>
          </a:p>
          <a:p>
            <a:endParaRPr lang="en-US" dirty="0"/>
          </a:p>
        </p:txBody>
      </p:sp>
      <p:sp>
        <p:nvSpPr>
          <p:cNvPr id="4" name="Slide Number Placeholder 3"/>
          <p:cNvSpPr>
            <a:spLocks noGrp="1"/>
          </p:cNvSpPr>
          <p:nvPr>
            <p:ph type="sldNum" sz="quarter" idx="12"/>
          </p:nvPr>
        </p:nvSpPr>
        <p:spPr/>
        <p:txBody>
          <a:bodyPr/>
          <a:lstStyle/>
          <a:p>
            <a:pPr>
              <a:defRPr/>
            </a:pPr>
            <a:fld id="{81AE7A70-6841-6B4C-A710-BE3BF48A91E3}" type="slidenum">
              <a:rPr lang="en-US" smtClean="0"/>
              <a:pPr>
                <a:defRPr/>
              </a:pPr>
              <a:t>5</a:t>
            </a:fld>
            <a:endParaRPr lang="en-US"/>
          </a:p>
        </p:txBody>
      </p:sp>
    </p:spTree>
    <p:extLst>
      <p:ext uri="{BB962C8B-B14F-4D97-AF65-F5344CB8AC3E}">
        <p14:creationId xmlns:p14="http://schemas.microsoft.com/office/powerpoint/2010/main" val="2266978100"/>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Insertion Anomalies (1) </a:t>
            </a:r>
            <a:endParaRPr lang="en-US" dirty="0"/>
          </a:p>
        </p:txBody>
      </p:sp>
      <p:sp>
        <p:nvSpPr>
          <p:cNvPr id="3" name="Content Placeholder 2"/>
          <p:cNvSpPr>
            <a:spLocks noGrp="1"/>
          </p:cNvSpPr>
          <p:nvPr>
            <p:ph idx="1"/>
          </p:nvPr>
        </p:nvSpPr>
        <p:spPr>
          <a:xfrm>
            <a:off x="348343" y="1620762"/>
            <a:ext cx="8229600" cy="1850571"/>
          </a:xfrm>
        </p:spPr>
        <p:txBody>
          <a:bodyPr/>
          <a:lstStyle/>
          <a:p>
            <a:pPr marL="0" indent="0">
              <a:buNone/>
            </a:pPr>
            <a:r>
              <a:rPr lang="en-US" sz="2800" dirty="0" smtClean="0"/>
              <a:t>What happens if enterprise qualifies a new vendor, and wishes to record? </a:t>
            </a:r>
          </a:p>
          <a:p>
            <a:pPr marL="457200" indent="-457200">
              <a:buFont typeface="+mj-lt"/>
              <a:buAutoNum type="arabicPeriod"/>
            </a:pPr>
            <a:endParaRPr lang="en-US" dirty="0"/>
          </a:p>
        </p:txBody>
      </p:sp>
      <p:sp>
        <p:nvSpPr>
          <p:cNvPr id="4" name="Slide Number Placeholder 3"/>
          <p:cNvSpPr>
            <a:spLocks noGrp="1"/>
          </p:cNvSpPr>
          <p:nvPr>
            <p:ph type="sldNum" sz="quarter" idx="12"/>
          </p:nvPr>
        </p:nvSpPr>
        <p:spPr/>
        <p:txBody>
          <a:bodyPr/>
          <a:lstStyle/>
          <a:p>
            <a:pPr>
              <a:defRPr/>
            </a:pPr>
            <a:fld id="{81AE7A70-6841-6B4C-A710-BE3BF48A91E3}" type="slidenum">
              <a:rPr lang="en-US" smtClean="0"/>
              <a:pPr>
                <a:defRPr/>
              </a:pPr>
              <a:t>6</a:t>
            </a:fld>
            <a:endParaRPr lang="en-US"/>
          </a:p>
        </p:txBody>
      </p:sp>
      <p:pic>
        <p:nvPicPr>
          <p:cNvPr id="7" name="Picture 6"/>
          <p:cNvPicPr>
            <a:picLocks noChangeAspect="1"/>
          </p:cNvPicPr>
          <p:nvPr/>
        </p:nvPicPr>
        <p:blipFill>
          <a:blip r:embed="rId3"/>
          <a:stretch>
            <a:fillRect/>
          </a:stretch>
        </p:blipFill>
        <p:spPr>
          <a:xfrm>
            <a:off x="316419" y="2557199"/>
            <a:ext cx="8685340" cy="3893429"/>
          </a:xfrm>
          <a:prstGeom prst="rect">
            <a:avLst/>
          </a:prstGeom>
        </p:spPr>
      </p:pic>
    </p:spTree>
    <p:extLst>
      <p:ext uri="{BB962C8B-B14F-4D97-AF65-F5344CB8AC3E}">
        <p14:creationId xmlns:p14="http://schemas.microsoft.com/office/powerpoint/2010/main" val="1096439552"/>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Insertion Anomalies (2) </a:t>
            </a:r>
            <a:endParaRPr lang="en-US" dirty="0"/>
          </a:p>
        </p:txBody>
      </p:sp>
      <p:sp>
        <p:nvSpPr>
          <p:cNvPr id="3" name="Content Placeholder 2"/>
          <p:cNvSpPr>
            <a:spLocks noGrp="1"/>
          </p:cNvSpPr>
          <p:nvPr>
            <p:ph idx="1"/>
          </p:nvPr>
        </p:nvSpPr>
        <p:spPr>
          <a:xfrm>
            <a:off x="348343" y="1383345"/>
            <a:ext cx="8229600" cy="1850571"/>
          </a:xfrm>
        </p:spPr>
        <p:txBody>
          <a:bodyPr/>
          <a:lstStyle/>
          <a:p>
            <a:pPr marL="0" indent="0">
              <a:buNone/>
            </a:pPr>
            <a:r>
              <a:rPr lang="en-US" sz="2800" dirty="0" smtClean="0"/>
              <a:t>What happens if a new purchase order is assigned to an existing vendor? </a:t>
            </a:r>
            <a:endParaRPr lang="en-US" dirty="0"/>
          </a:p>
        </p:txBody>
      </p:sp>
      <p:sp>
        <p:nvSpPr>
          <p:cNvPr id="4" name="Slide Number Placeholder 3"/>
          <p:cNvSpPr>
            <a:spLocks noGrp="1"/>
          </p:cNvSpPr>
          <p:nvPr>
            <p:ph type="sldNum" sz="quarter" idx="12"/>
          </p:nvPr>
        </p:nvSpPr>
        <p:spPr/>
        <p:txBody>
          <a:bodyPr/>
          <a:lstStyle/>
          <a:p>
            <a:pPr>
              <a:defRPr/>
            </a:pPr>
            <a:fld id="{81AE7A70-6841-6B4C-A710-BE3BF48A91E3}" type="slidenum">
              <a:rPr lang="en-US" smtClean="0"/>
              <a:pPr>
                <a:defRPr/>
              </a:pPr>
              <a:t>7</a:t>
            </a:fld>
            <a:endParaRPr lang="en-US"/>
          </a:p>
        </p:txBody>
      </p:sp>
      <p:pic>
        <p:nvPicPr>
          <p:cNvPr id="7" name="Picture 6"/>
          <p:cNvPicPr>
            <a:picLocks noChangeAspect="1"/>
          </p:cNvPicPr>
          <p:nvPr/>
        </p:nvPicPr>
        <p:blipFill>
          <a:blip r:embed="rId3"/>
          <a:stretch>
            <a:fillRect/>
          </a:stretch>
        </p:blipFill>
        <p:spPr>
          <a:xfrm>
            <a:off x="343729" y="2340979"/>
            <a:ext cx="8685340" cy="3893429"/>
          </a:xfrm>
          <a:prstGeom prst="rect">
            <a:avLst/>
          </a:prstGeom>
        </p:spPr>
      </p:pic>
    </p:spTree>
    <p:extLst>
      <p:ext uri="{BB962C8B-B14F-4D97-AF65-F5344CB8AC3E}">
        <p14:creationId xmlns:p14="http://schemas.microsoft.com/office/powerpoint/2010/main" val="1146797695"/>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Delete Anomalies </a:t>
            </a:r>
            <a:endParaRPr lang="en-US" dirty="0"/>
          </a:p>
        </p:txBody>
      </p:sp>
      <p:sp>
        <p:nvSpPr>
          <p:cNvPr id="3" name="Content Placeholder 2"/>
          <p:cNvSpPr>
            <a:spLocks noGrp="1"/>
          </p:cNvSpPr>
          <p:nvPr>
            <p:ph idx="1"/>
          </p:nvPr>
        </p:nvSpPr>
        <p:spPr>
          <a:xfrm>
            <a:off x="348343" y="1487716"/>
            <a:ext cx="8229600" cy="1092995"/>
          </a:xfrm>
        </p:spPr>
        <p:txBody>
          <a:bodyPr/>
          <a:lstStyle/>
          <a:p>
            <a:pPr marL="0" indent="0">
              <a:buNone/>
            </a:pPr>
            <a:r>
              <a:rPr lang="en-US" sz="2800" dirty="0" smtClean="0"/>
              <a:t>What happens if purchase order numbered 2596  is canceled? </a:t>
            </a:r>
            <a:endParaRPr lang="en-US" sz="2800" dirty="0"/>
          </a:p>
          <a:p>
            <a:pPr marL="0" indent="0">
              <a:buNone/>
            </a:pPr>
            <a:endParaRPr lang="en-US" dirty="0"/>
          </a:p>
        </p:txBody>
      </p:sp>
      <p:sp>
        <p:nvSpPr>
          <p:cNvPr id="4" name="Slide Number Placeholder 3"/>
          <p:cNvSpPr>
            <a:spLocks noGrp="1"/>
          </p:cNvSpPr>
          <p:nvPr>
            <p:ph type="sldNum" sz="quarter" idx="12"/>
          </p:nvPr>
        </p:nvSpPr>
        <p:spPr/>
        <p:txBody>
          <a:bodyPr/>
          <a:lstStyle/>
          <a:p>
            <a:pPr>
              <a:defRPr/>
            </a:pPr>
            <a:fld id="{81AE7A70-6841-6B4C-A710-BE3BF48A91E3}" type="slidenum">
              <a:rPr lang="en-US" smtClean="0"/>
              <a:pPr>
                <a:defRPr/>
              </a:pPr>
              <a:t>8</a:t>
            </a:fld>
            <a:endParaRPr lang="en-US"/>
          </a:p>
        </p:txBody>
      </p:sp>
      <p:pic>
        <p:nvPicPr>
          <p:cNvPr id="7" name="Picture 6"/>
          <p:cNvPicPr>
            <a:picLocks noChangeAspect="1"/>
          </p:cNvPicPr>
          <p:nvPr/>
        </p:nvPicPr>
        <p:blipFill>
          <a:blip r:embed="rId3"/>
          <a:stretch>
            <a:fillRect/>
          </a:stretch>
        </p:blipFill>
        <p:spPr>
          <a:xfrm>
            <a:off x="395917" y="2375769"/>
            <a:ext cx="8685340" cy="3893429"/>
          </a:xfrm>
          <a:prstGeom prst="rect">
            <a:avLst/>
          </a:prstGeom>
        </p:spPr>
      </p:pic>
    </p:spTree>
    <p:extLst>
      <p:ext uri="{BB962C8B-B14F-4D97-AF65-F5344CB8AC3E}">
        <p14:creationId xmlns:p14="http://schemas.microsoft.com/office/powerpoint/2010/main" val="1413371226"/>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theme/theme1.xml><?xml version="1.0" encoding="utf-8"?>
<a:theme xmlns:a="http://schemas.openxmlformats.org/drawingml/2006/main" name="DEUCENG">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Stack of books design template</Template>
  <TotalTime>1884</TotalTime>
  <Words>1244</Words>
  <Application>Microsoft Macintosh PowerPoint</Application>
  <PresentationFormat>On-screen Show (4:3)</PresentationFormat>
  <Paragraphs>145</Paragraphs>
  <Slides>25</Slides>
  <Notes>11</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DEUCENG</vt:lpstr>
      <vt:lpstr>CME2002 Data Organization &amp; Management</vt:lpstr>
      <vt:lpstr>Normalization</vt:lpstr>
      <vt:lpstr>Purchase Order</vt:lpstr>
      <vt:lpstr>Redundant Data Entries</vt:lpstr>
      <vt:lpstr>Non-redundant </vt:lpstr>
      <vt:lpstr>Anomalies</vt:lpstr>
      <vt:lpstr>Insertion Anomalies (1) </vt:lpstr>
      <vt:lpstr>Insertion Anomalies (2) </vt:lpstr>
      <vt:lpstr>Delete Anomalies </vt:lpstr>
      <vt:lpstr>Update Anomalies </vt:lpstr>
      <vt:lpstr>Normalization</vt:lpstr>
      <vt:lpstr>Functional dependency</vt:lpstr>
      <vt:lpstr>Functional Dependency</vt:lpstr>
      <vt:lpstr>PowerPoint Presentation</vt:lpstr>
      <vt:lpstr>Unnormal Form</vt:lpstr>
      <vt:lpstr>Normal Forms</vt:lpstr>
      <vt:lpstr>First Normal Form (1NF)</vt:lpstr>
      <vt:lpstr>First Normal Form </vt:lpstr>
      <vt:lpstr>Dependency diagram</vt:lpstr>
      <vt:lpstr>First Normal Form</vt:lpstr>
      <vt:lpstr>Second Normal Form (2NF)</vt:lpstr>
      <vt:lpstr>Second Normal Form (2NF)</vt:lpstr>
      <vt:lpstr>Dependency diagram in 2NF</vt:lpstr>
      <vt:lpstr>Third Normal Form (3NF)</vt:lpstr>
      <vt:lpstr>Denormalization</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subject/>
  <dc:creator>Adil ALPKOCAK</dc:creator>
  <cp:keywords/>
  <dc:description/>
  <cp:lastModifiedBy>Adil Alpkocak</cp:lastModifiedBy>
  <cp:revision>132</cp:revision>
  <dcterms:created xsi:type="dcterms:W3CDTF">2007-01-04T18:05:26Z</dcterms:created>
  <dcterms:modified xsi:type="dcterms:W3CDTF">2017-05-24T16:01:43Z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TC011594401033</vt:lpwstr>
  </property>
</Properties>
</file>