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6" r:id="rId1"/>
  </p:sldMasterIdLst>
  <p:notesMasterIdLst>
    <p:notesMasterId r:id="rId71"/>
  </p:notesMasterIdLst>
  <p:sldIdLst>
    <p:sldId id="256" r:id="rId2"/>
    <p:sldId id="334" r:id="rId3"/>
    <p:sldId id="364" r:id="rId4"/>
    <p:sldId id="365" r:id="rId5"/>
    <p:sldId id="366" r:id="rId6"/>
    <p:sldId id="362" r:id="rId7"/>
    <p:sldId id="380" r:id="rId8"/>
    <p:sldId id="372" r:id="rId9"/>
    <p:sldId id="370" r:id="rId10"/>
    <p:sldId id="378" r:id="rId11"/>
    <p:sldId id="379" r:id="rId12"/>
    <p:sldId id="371" r:id="rId13"/>
    <p:sldId id="374" r:id="rId14"/>
    <p:sldId id="340" r:id="rId15"/>
    <p:sldId id="343" r:id="rId16"/>
    <p:sldId id="344" r:id="rId17"/>
    <p:sldId id="347" r:id="rId18"/>
    <p:sldId id="348" r:id="rId19"/>
    <p:sldId id="363" r:id="rId20"/>
    <p:sldId id="257" r:id="rId21"/>
    <p:sldId id="258" r:id="rId22"/>
    <p:sldId id="261" r:id="rId23"/>
    <p:sldId id="259" r:id="rId24"/>
    <p:sldId id="268" r:id="rId25"/>
    <p:sldId id="269" r:id="rId26"/>
    <p:sldId id="270" r:id="rId27"/>
    <p:sldId id="271" r:id="rId28"/>
    <p:sldId id="272" r:id="rId29"/>
    <p:sldId id="274" r:id="rId30"/>
    <p:sldId id="275" r:id="rId31"/>
    <p:sldId id="276" r:id="rId32"/>
    <p:sldId id="277" r:id="rId33"/>
    <p:sldId id="279" r:id="rId34"/>
    <p:sldId id="280" r:id="rId35"/>
    <p:sldId id="281" r:id="rId36"/>
    <p:sldId id="282" r:id="rId37"/>
    <p:sldId id="283" r:id="rId38"/>
    <p:sldId id="284" r:id="rId39"/>
    <p:sldId id="285" r:id="rId40"/>
    <p:sldId id="286" r:id="rId41"/>
    <p:sldId id="287" r:id="rId42"/>
    <p:sldId id="289" r:id="rId43"/>
    <p:sldId id="288" r:id="rId44"/>
    <p:sldId id="290" r:id="rId45"/>
    <p:sldId id="291" r:id="rId46"/>
    <p:sldId id="292" r:id="rId47"/>
    <p:sldId id="293" r:id="rId48"/>
    <p:sldId id="295" r:id="rId49"/>
    <p:sldId id="294" r:id="rId50"/>
    <p:sldId id="296" r:id="rId51"/>
    <p:sldId id="297" r:id="rId52"/>
    <p:sldId id="298" r:id="rId53"/>
    <p:sldId id="299" r:id="rId54"/>
    <p:sldId id="301" r:id="rId55"/>
    <p:sldId id="302" r:id="rId56"/>
    <p:sldId id="300" r:id="rId57"/>
    <p:sldId id="304" r:id="rId58"/>
    <p:sldId id="303" r:id="rId59"/>
    <p:sldId id="306" r:id="rId60"/>
    <p:sldId id="307" r:id="rId61"/>
    <p:sldId id="308" r:id="rId62"/>
    <p:sldId id="309" r:id="rId63"/>
    <p:sldId id="310" r:id="rId64"/>
    <p:sldId id="311" r:id="rId65"/>
    <p:sldId id="312" r:id="rId66"/>
    <p:sldId id="317" r:id="rId67"/>
    <p:sldId id="318" r:id="rId68"/>
    <p:sldId id="319" r:id="rId69"/>
    <p:sldId id="320" r:id="rId7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69AD"/>
    <a:srgbClr val="FF33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59" autoAdjust="0"/>
    <p:restoredTop sz="90053" autoAdjust="0"/>
  </p:normalViewPr>
  <p:slideViewPr>
    <p:cSldViewPr>
      <p:cViewPr varScale="1">
        <p:scale>
          <a:sx n="62" d="100"/>
          <a:sy n="62" d="100"/>
        </p:scale>
        <p:origin x="-158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notesMaster" Target="notesMasters/notesMaster1.xml"/><Relationship Id="rId72" Type="http://schemas.openxmlformats.org/officeDocument/2006/relationships/printerSettings" Target="printerSettings/printerSettings1.bin"/><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presProps" Target="presProps.xml"/><Relationship Id="rId74" Type="http://schemas.openxmlformats.org/officeDocument/2006/relationships/viewProps" Target="viewProps.xml"/><Relationship Id="rId75" Type="http://schemas.openxmlformats.org/officeDocument/2006/relationships/theme" Target="theme/theme1.xml"/><Relationship Id="rId76"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mn-ea"/>
              </a:defRPr>
            </a:lvl1pPr>
          </a:lstStyle>
          <a:p>
            <a:pPr>
              <a:defRPr/>
            </a:pPr>
            <a:endParaRPr lang="en-US"/>
          </a:p>
        </p:txBody>
      </p:sp>
      <p:sp>
        <p:nvSpPr>
          <p:cNvPr id="153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mn-ea"/>
              </a:defRPr>
            </a:lvl1pPr>
          </a:lstStyle>
          <a:p>
            <a:pPr>
              <a:defRPr/>
            </a:pPr>
            <a:endParaRPr lang="en-US"/>
          </a:p>
        </p:txBody>
      </p:sp>
      <p:sp>
        <p:nvSpPr>
          <p:cNvPr id="1249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3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Asıl metin stillerini düzenlemek için tıklatın</a:t>
            </a:r>
          </a:p>
          <a:p>
            <a:pPr lvl="1"/>
            <a:r>
              <a:rPr lang="en-US"/>
              <a:t>İkinci düzey</a:t>
            </a:r>
          </a:p>
          <a:p>
            <a:pPr lvl="2"/>
            <a:r>
              <a:rPr lang="en-US"/>
              <a:t>Üçüncü düzey</a:t>
            </a:r>
          </a:p>
          <a:p>
            <a:pPr lvl="3"/>
            <a:r>
              <a:rPr lang="en-US"/>
              <a:t>Dördüncü düzey</a:t>
            </a:r>
          </a:p>
          <a:p>
            <a:pPr lvl="4"/>
            <a:r>
              <a:rPr lang="en-US"/>
              <a:t>Beşinci düzey</a:t>
            </a:r>
          </a:p>
        </p:txBody>
      </p:sp>
      <p:sp>
        <p:nvSpPr>
          <p:cNvPr id="153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mn-ea"/>
              </a:defRPr>
            </a:lvl1pPr>
          </a:lstStyle>
          <a:p>
            <a:pPr>
              <a:defRPr/>
            </a:pPr>
            <a:endParaRPr lang="en-US"/>
          </a:p>
        </p:txBody>
      </p:sp>
      <p:sp>
        <p:nvSpPr>
          <p:cNvPr id="153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3E924781-B452-3540-BD00-234E123A2CB3}" type="slidenum">
              <a:rPr lang="en-US"/>
              <a:pPr/>
              <a:t>‹#›</a:t>
            </a:fld>
            <a:endParaRPr lang="en-US"/>
          </a:p>
        </p:txBody>
      </p:sp>
    </p:spTree>
    <p:extLst>
      <p:ext uri="{BB962C8B-B14F-4D97-AF65-F5344CB8AC3E}">
        <p14:creationId xmlns:p14="http://schemas.microsoft.com/office/powerpoint/2010/main" val="3537985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1259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F896FE-D5A5-9B43-AAC6-7A144736CE46}"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a:ln/>
        </p:spPr>
      </p:sp>
      <p:sp>
        <p:nvSpPr>
          <p:cNvPr id="154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Times New Roman" charset="0"/>
            </a:endParaRPr>
          </a:p>
        </p:txBody>
      </p:sp>
      <p:sp>
        <p:nvSpPr>
          <p:cNvPr id="154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13EEF500-F337-2C47-9382-4DFA45DA2A13}" type="slidenum">
              <a:rPr lang="en-US">
                <a:latin typeface="Times New Roman" charset="0"/>
              </a:rPr>
              <a:pPr/>
              <a:t>10</a:t>
            </a:fld>
            <a:endParaRPr lang="en-US">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a:ln/>
        </p:spPr>
      </p:sp>
      <p:sp>
        <p:nvSpPr>
          <p:cNvPr id="155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Times New Roman" charset="0"/>
            </a:endParaRPr>
          </a:p>
        </p:txBody>
      </p:sp>
      <p:sp>
        <p:nvSpPr>
          <p:cNvPr id="155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8E1B4B22-344A-6649-93B2-17AF4960D387}" type="slidenum">
              <a:rPr lang="en-US">
                <a:latin typeface="Times New Roman" charset="0"/>
              </a:rPr>
              <a:pPr/>
              <a:t>11</a:t>
            </a:fld>
            <a:endParaRPr lang="en-US">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137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9A3D00BE-E667-084C-9E5B-FFEA56C0D963}" type="slidenum">
              <a:rPr lang="en-US"/>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D45E79D6-C70B-C04E-8054-33C0340459C8}" type="slidenum">
              <a:rPr lang="en-US"/>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Times New Roman" charset="0"/>
            </a:endParaRPr>
          </a:p>
        </p:txBody>
      </p:sp>
      <p:sp>
        <p:nvSpPr>
          <p:cNvPr id="142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F1AD92AB-9AE7-CB4F-A081-D21155505DBD}" type="slidenum">
              <a:rPr lang="en-US">
                <a:latin typeface="Times New Roman" charset="0"/>
              </a:rPr>
              <a:pPr/>
              <a:t>14</a:t>
            </a:fld>
            <a:endParaRPr lang="en-US">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a:ln/>
        </p:spPr>
      </p:sp>
      <p:sp>
        <p:nvSpPr>
          <p:cNvPr id="145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Times New Roman" charset="0"/>
            </a:endParaRPr>
          </a:p>
        </p:txBody>
      </p:sp>
      <p:sp>
        <p:nvSpPr>
          <p:cNvPr id="145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E090A7CE-C10D-084D-8EF8-8601CC998773}" type="slidenum">
              <a:rPr lang="en-US">
                <a:latin typeface="Times New Roman" charset="0"/>
              </a:rPr>
              <a:pPr/>
              <a:t>15</a:t>
            </a:fld>
            <a:endParaRPr lang="en-US">
              <a:latin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a:ln/>
        </p:spPr>
      </p:sp>
      <p:sp>
        <p:nvSpPr>
          <p:cNvPr id="146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Times New Roman" charset="0"/>
            </a:endParaRPr>
          </a:p>
        </p:txBody>
      </p:sp>
      <p:sp>
        <p:nvSpPr>
          <p:cNvPr id="146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498EA160-FDBE-8C42-B0BE-AEE35E7479BA}" type="slidenum">
              <a:rPr lang="en-US">
                <a:latin typeface="Times New Roman" charset="0"/>
              </a:rPr>
              <a:pPr/>
              <a:t>16</a:t>
            </a:fld>
            <a:endParaRPr lang="en-US">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a:ln/>
        </p:spPr>
      </p:sp>
      <p:sp>
        <p:nvSpPr>
          <p:cNvPr id="149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Times New Roman" charset="0"/>
            </a:endParaRPr>
          </a:p>
        </p:txBody>
      </p:sp>
      <p:sp>
        <p:nvSpPr>
          <p:cNvPr id="149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357D9A47-AF5E-344C-A16A-E9609FD4C853}" type="slidenum">
              <a:rPr lang="en-US">
                <a:latin typeface="Times New Roman" charset="0"/>
              </a:rPr>
              <a:pPr/>
              <a:t>17</a:t>
            </a:fld>
            <a:endParaRPr lang="en-US">
              <a:latin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a:ln/>
        </p:spPr>
      </p:sp>
      <p:sp>
        <p:nvSpPr>
          <p:cNvPr id="150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Times New Roman" charset="0"/>
            </a:endParaRPr>
          </a:p>
        </p:txBody>
      </p:sp>
      <p:sp>
        <p:nvSpPr>
          <p:cNvPr id="150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99BE6706-529A-D341-B885-35FFEB843075}" type="slidenum">
              <a:rPr lang="en-US">
                <a:latin typeface="Times New Roman" charset="0"/>
              </a:rPr>
              <a:pPr/>
              <a:t>18</a:t>
            </a:fld>
            <a:endParaRPr lang="en-US">
              <a:latin typeface="Times New Roman"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a:ln/>
        </p:spPr>
      </p:sp>
      <p:sp>
        <p:nvSpPr>
          <p:cNvPr id="164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164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BE8D9F0E-9521-AE47-908E-BE385F29A75E}" type="slidenum">
              <a:rPr lang="en-US"/>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Times New Roman" charset="0"/>
            </a:endParaRPr>
          </a:p>
        </p:txBody>
      </p:sp>
      <p:sp>
        <p:nvSpPr>
          <p:cNvPr id="1269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FD66205F-3400-604C-9E1D-D7A0D6C39FCE}" type="slidenum">
              <a:rPr lang="en-US">
                <a:latin typeface="Times New Roman" charset="0"/>
              </a:rPr>
              <a:pPr/>
              <a:t>2</a:t>
            </a:fld>
            <a:endParaRPr lang="en-US">
              <a:latin typeface="Times New Roman"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a:ln/>
        </p:spPr>
      </p:sp>
      <p:sp>
        <p:nvSpPr>
          <p:cNvPr id="165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165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B38ACDF5-8E7C-4F41-9A14-FBF9D4F3126E}" type="slidenum">
              <a:rPr lang="en-US"/>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a:ln/>
        </p:spPr>
      </p:sp>
      <p:sp>
        <p:nvSpPr>
          <p:cNvPr id="166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166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BB645815-47A4-A145-9196-440E35A42CB1}" type="slidenum">
              <a:rPr lang="en-US"/>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BC23A2BA-92A3-5841-A7BD-B0EB8D54DD44}" type="slidenum">
              <a:rPr lang="en-US"/>
              <a:pPr/>
              <a:t>22</a:t>
            </a:fld>
            <a:endParaRPr lang="en-US"/>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tr-TR" altLang="ja-JP">
                <a:latin typeface="Arial" charset="0"/>
                <a:ea typeface="MS PGothic" charset="0"/>
                <a:cs typeface="MS PGothic" charset="0"/>
              </a:rPr>
              <a:t>The note has a header and a message body. It also has sender and receiver information. But still, this XML document does not DO anything. It is just pure information wrapped in XML tags. Someone must write a piece of software to send, receive or display it </a:t>
            </a:r>
            <a:endParaRPr lang="en-US">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167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DC79CFDE-F972-6D43-AF56-E028DCC1F1F9}" type="slidenum">
              <a:rPr lang="en-US"/>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a:ln/>
        </p:spPr>
      </p:sp>
      <p:sp>
        <p:nvSpPr>
          <p:cNvPr id="177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177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1C41FD8D-CA94-7A49-A7A1-D665A594908E}" type="slidenum">
              <a:rPr lang="en-US"/>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a:ln/>
        </p:spPr>
      </p:sp>
      <p:sp>
        <p:nvSpPr>
          <p:cNvPr id="178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178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928B4B39-C931-1440-9D12-BE5D166DBEF3}" type="slidenum">
              <a:rPr lang="en-US"/>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F46AF71F-5D05-4641-8645-4BD928E0E6CF}" type="slidenum">
              <a:rPr lang="en-US"/>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p:cNvSpPr>
            <a:spLocks noGrp="1" noRot="1" noChangeAspect="1" noTextEdit="1"/>
          </p:cNvSpPr>
          <p:nvPr>
            <p:ph type="sldImg"/>
          </p:nvPr>
        </p:nvSpPr>
        <p:spPr>
          <a:ln/>
        </p:spPr>
      </p:sp>
      <p:sp>
        <p:nvSpPr>
          <p:cNvPr id="180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180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32111068-C88A-744E-8E64-1D464E7F713F}" type="slidenum">
              <a:rPr lang="en-US"/>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3AD77823-1E25-A248-B73A-D496CFC281AE}" type="slidenum">
              <a:rPr lang="en-US"/>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Image Placeholder 1"/>
          <p:cNvSpPr>
            <a:spLocks noGrp="1" noRot="1" noChangeAspect="1" noTextEdit="1"/>
          </p:cNvSpPr>
          <p:nvPr>
            <p:ph type="sldImg"/>
          </p:nvPr>
        </p:nvSpPr>
        <p:spPr>
          <a:ln/>
        </p:spPr>
      </p:sp>
      <p:sp>
        <p:nvSpPr>
          <p:cNvPr id="183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183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4D49E91B-E6A7-F648-93A9-7941C1857D6C}" type="slidenum">
              <a:rPr lang="en-US"/>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1300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B7ED4DFF-B119-CA49-B934-8D4D1A1049C9}" type="slidenum">
              <a:rPr lang="en-US"/>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FAE0E214-63AF-D444-968B-CC9FCE84813C}" type="slidenum">
              <a:rPr lang="en-US"/>
              <a:pPr/>
              <a:t>30</a:t>
            </a:fld>
            <a:endParaRPr lang="en-US"/>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tr-TR">
                <a:latin typeface="Arial" charset="0"/>
              </a:rPr>
              <a:t>The first line in the document - the XML declaration - defines the XML version and the character encoding used in the document. In this case the document conforms to the 1.0 specification of XML and uses the ISO-8859-1 (Latin-1/West European) character set. </a:t>
            </a:r>
          </a:p>
          <a:p>
            <a:pPr eaLnBrk="1" hangingPunct="1"/>
            <a:r>
              <a:rPr lang="tr-TR">
                <a:latin typeface="Arial" charset="0"/>
              </a:rPr>
              <a:t>The next line describes the root element of the document (like it was saying: "this document is a note"): </a:t>
            </a:r>
          </a:p>
          <a:p>
            <a:pPr eaLnBrk="1" hangingPunct="1"/>
            <a:r>
              <a:rPr lang="tr-TR">
                <a:latin typeface="Arial" charset="0"/>
              </a:rPr>
              <a:t>&lt;note&gt;The next 4 lines describe 4 child elements of the root (to, from, heading, and body):</a:t>
            </a:r>
          </a:p>
          <a:p>
            <a:pPr eaLnBrk="1" hangingPunct="1"/>
            <a:r>
              <a:rPr lang="tr-TR">
                <a:latin typeface="Arial" charset="0"/>
              </a:rPr>
              <a:t>&lt;to&gt;Tove&lt;/to&gt;&lt;from&gt;Jani&lt;/from&gt;&lt;heading&gt;Reminder&lt;/heading&gt;&lt;body&gt;Don't forget me this weekend!&lt;/body&gt;And finally the last line defines the end of the root element:</a:t>
            </a:r>
          </a:p>
          <a:p>
            <a:pPr eaLnBrk="1" hangingPunct="1"/>
            <a:r>
              <a:rPr lang="tr-TR">
                <a:latin typeface="Arial" charset="0"/>
              </a:rPr>
              <a:t>&lt;/note&gt;Can you detect from this example that the XML document contains a Note to Tove from Jani? Don't you agree that XML is pretty self-descriptive?</a:t>
            </a:r>
            <a:endParaRPr lang="en-US">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0086BBB-E912-1B47-B3FE-CFC1655AF75C}" type="slidenum">
              <a:rPr lang="en-US"/>
              <a:pPr/>
              <a:t>31</a:t>
            </a:fld>
            <a:endParaRPr lang="en-US"/>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tr-TR" b="1">
                <a:latin typeface="Arial" charset="0"/>
              </a:rPr>
              <a:t>Note</a:t>
            </a:r>
            <a:r>
              <a:rPr lang="tr-TR">
                <a:latin typeface="Arial" charset="0"/>
              </a:rPr>
              <a:t>: You might have noticed from the previous example that the XML declaration did not have a closing tag. This is not an error. The declaration is not a part of the XML document itself. It is not an XML element, and it should not have a closing tag.</a:t>
            </a:r>
            <a:endParaRPr lang="en-US">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a:ln/>
        </p:spPr>
      </p:sp>
      <p:sp>
        <p:nvSpPr>
          <p:cNvPr id="186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186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3CE2B890-97AE-3B47-9DDD-004BBD37A8E0}" type="slidenum">
              <a:rPr lang="en-US"/>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Slide Image Placeholder 1"/>
          <p:cNvSpPr>
            <a:spLocks noGrp="1" noRot="1" noChangeAspect="1" noTextEdit="1"/>
          </p:cNvSpPr>
          <p:nvPr>
            <p:ph type="sldImg"/>
          </p:nvPr>
        </p:nvSpPr>
        <p:spPr>
          <a:ln/>
        </p:spPr>
      </p:sp>
      <p:sp>
        <p:nvSpPr>
          <p:cNvPr id="187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187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C5F4B0F-2654-3041-9DD9-8A91DD6EAD79}" type="slidenum">
              <a:rPr lang="en-US"/>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a:ln/>
        </p:spPr>
      </p:sp>
      <p:sp>
        <p:nvSpPr>
          <p:cNvPr id="188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188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47B83B1B-E4AE-2346-9603-3CE1DC8AB0D5}" type="slidenum">
              <a:rPr lang="en-US"/>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119C2B26-3C78-7B41-8E8F-99CEA246D675}" type="slidenum">
              <a:rPr lang="en-US"/>
              <a:pPr/>
              <a:t>35</a:t>
            </a:fld>
            <a:endParaRPr lang="en-US"/>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tr-TR" sz="900">
                <a:latin typeface="Arial" charset="0"/>
              </a:rPr>
              <a:t>Study the two XML documents below. The first one is incorrect, the second is correct:</a:t>
            </a:r>
            <a:endParaRPr lang="en-US" sz="900">
              <a:latin typeface="Arial" charset="0"/>
            </a:endParaRPr>
          </a:p>
          <a:p>
            <a:pPr eaLnBrk="1" hangingPunct="1"/>
            <a:endParaRPr lang="en-US">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p:cNvSpPr>
            <a:spLocks noGrp="1" noRot="1" noChangeAspect="1" noTextEdit="1"/>
          </p:cNvSpPr>
          <p:nvPr>
            <p:ph type="sldImg"/>
          </p:nvPr>
        </p:nvSpPr>
        <p:spPr>
          <a:ln/>
        </p:spPr>
      </p:sp>
      <p:sp>
        <p:nvSpPr>
          <p:cNvPr id="190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190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4436CE90-9970-A848-B3DF-00D383944CE1}" type="slidenum">
              <a:rPr lang="en-US"/>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p:cNvSpPr>
            <a:spLocks noGrp="1" noRot="1" noChangeAspect="1" noTextEdit="1"/>
          </p:cNvSpPr>
          <p:nvPr>
            <p:ph type="sldImg"/>
          </p:nvPr>
        </p:nvSpPr>
        <p:spPr>
          <a:ln/>
        </p:spPr>
      </p:sp>
      <p:sp>
        <p:nvSpPr>
          <p:cNvPr id="191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191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7337944A-DD94-554E-81B6-603CB78003F7}" type="slidenum">
              <a:rPr lang="en-US"/>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a:ln/>
        </p:spPr>
      </p:sp>
      <p:sp>
        <p:nvSpPr>
          <p:cNvPr id="192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192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75723CA3-3234-6848-A674-68084C7F2CCF}" type="slidenum">
              <a:rPr lang="en-US"/>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p:cNvSpPr>
            <a:spLocks noGrp="1" noRot="1" noChangeAspect="1" noTextEdit="1"/>
          </p:cNvSpPr>
          <p:nvPr>
            <p:ph type="sldImg"/>
          </p:nvPr>
        </p:nvSpPr>
        <p:spPr>
          <a:ln/>
        </p:spPr>
      </p:sp>
      <p:sp>
        <p:nvSpPr>
          <p:cNvPr id="193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193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834063D9-B98F-A849-973C-5DCD4A9D8591}" type="slidenum">
              <a:rPr lang="en-US"/>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1310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B3BCF78A-604A-454D-BE1B-B6937F8FF910}" type="slidenum">
              <a:rPr lang="en-US"/>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a:ln/>
        </p:spPr>
      </p:sp>
      <p:sp>
        <p:nvSpPr>
          <p:cNvPr id="194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194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F2D230B0-6627-4447-9D3B-5F121EB1FB5A}" type="slidenum">
              <a:rPr lang="en-US"/>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p:cNvSpPr>
            <a:spLocks noGrp="1" noRot="1" noChangeAspect="1" noTextEdit="1"/>
          </p:cNvSpPr>
          <p:nvPr>
            <p:ph type="sldImg"/>
          </p:nvPr>
        </p:nvSpPr>
        <p:spPr>
          <a:ln/>
        </p:spPr>
      </p:sp>
      <p:sp>
        <p:nvSpPr>
          <p:cNvPr id="195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195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154CCF59-FE99-0E40-BC46-75A836301DC6}" type="slidenum">
              <a:rPr lang="en-US"/>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E67F9AB0-888E-FA4E-90EF-239D6649783C}" type="slidenum">
              <a:rPr lang="en-US"/>
              <a:pPr/>
              <a:t>42</a:t>
            </a:fld>
            <a:endParaRPr lang="en-US"/>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tr-TR">
                <a:latin typeface="Arial" charset="0"/>
              </a:rPr>
              <a:t>Should the application break or crash?</a:t>
            </a:r>
          </a:p>
          <a:p>
            <a:pPr eaLnBrk="1" hangingPunct="1"/>
            <a:r>
              <a:rPr lang="tr-TR">
                <a:latin typeface="Arial" charset="0"/>
              </a:rPr>
              <a:t>No. The application should still be able to find the &lt;to&gt;, &lt;from&gt;, and &lt;body&gt; elements in the XML document and produce the same output.</a:t>
            </a:r>
            <a:endParaRPr lang="en-US">
              <a:latin typeface="Arial"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Slide Image Placeholder 1"/>
          <p:cNvSpPr>
            <a:spLocks noGrp="1" noRot="1" noChangeAspect="1" noTextEdit="1"/>
          </p:cNvSpPr>
          <p:nvPr>
            <p:ph type="sldImg"/>
          </p:nvPr>
        </p:nvSpPr>
        <p:spPr>
          <a:ln/>
        </p:spPr>
      </p:sp>
      <p:sp>
        <p:nvSpPr>
          <p:cNvPr id="197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197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8AB74E54-CA4F-554C-AFDB-F44E8DCB8EB5}" type="slidenum">
              <a:rPr lang="en-US"/>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33314F-0F60-AC44-8860-E4D03B8A3F98}" type="slidenum">
              <a:rPr lang="en-US"/>
              <a:pPr/>
              <a:t>44</a:t>
            </a:fld>
            <a:endParaRPr lang="en-US"/>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tr-TR">
                <a:latin typeface="Arial" charset="0"/>
              </a:rPr>
              <a:t>Book is the </a:t>
            </a:r>
            <a:r>
              <a:rPr lang="tr-TR" b="1">
                <a:latin typeface="Arial" charset="0"/>
              </a:rPr>
              <a:t>root element</a:t>
            </a:r>
            <a:r>
              <a:rPr lang="tr-TR">
                <a:latin typeface="Arial" charset="0"/>
              </a:rPr>
              <a:t>. Title, prod, and chapter are </a:t>
            </a:r>
            <a:r>
              <a:rPr lang="tr-TR" b="1">
                <a:latin typeface="Arial" charset="0"/>
              </a:rPr>
              <a:t>child elements</a:t>
            </a:r>
            <a:r>
              <a:rPr lang="tr-TR">
                <a:latin typeface="Arial" charset="0"/>
              </a:rPr>
              <a:t> of book. Book is the </a:t>
            </a:r>
            <a:r>
              <a:rPr lang="tr-TR" b="1">
                <a:latin typeface="Arial" charset="0"/>
              </a:rPr>
              <a:t>parent element</a:t>
            </a:r>
            <a:r>
              <a:rPr lang="tr-TR">
                <a:latin typeface="Arial" charset="0"/>
              </a:rPr>
              <a:t> of title, prod, and chapter. Title, prod, and chapter are </a:t>
            </a:r>
            <a:r>
              <a:rPr lang="tr-TR" b="1">
                <a:latin typeface="Arial" charset="0"/>
              </a:rPr>
              <a:t>siblings</a:t>
            </a:r>
            <a:r>
              <a:rPr lang="tr-TR">
                <a:latin typeface="Arial" charset="0"/>
              </a:rPr>
              <a:t> (or </a:t>
            </a:r>
            <a:r>
              <a:rPr lang="tr-TR" b="1">
                <a:latin typeface="Arial" charset="0"/>
              </a:rPr>
              <a:t>sister elements</a:t>
            </a:r>
            <a:r>
              <a:rPr lang="tr-TR">
                <a:latin typeface="Arial" charset="0"/>
              </a:rPr>
              <a:t>) because they have the same parent.</a:t>
            </a:r>
            <a:endParaRPr lang="en-US">
              <a:latin typeface="Arial"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75D1746C-2074-4E40-9806-8055418422D0}" type="slidenum">
              <a:rPr lang="en-US"/>
              <a:pPr/>
              <a:t>45</a:t>
            </a:fld>
            <a:endParaRPr lang="en-US"/>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tr-TR">
                <a:latin typeface="Arial" charset="0"/>
              </a:rPr>
              <a:t>In the example above, book has </a:t>
            </a:r>
            <a:r>
              <a:rPr lang="tr-TR" b="1">
                <a:latin typeface="Arial" charset="0"/>
              </a:rPr>
              <a:t>element content</a:t>
            </a:r>
            <a:r>
              <a:rPr lang="tr-TR">
                <a:latin typeface="Arial" charset="0"/>
              </a:rPr>
              <a:t>, because it contains other elements. Chapter has </a:t>
            </a:r>
            <a:r>
              <a:rPr lang="tr-TR" b="1">
                <a:latin typeface="Arial" charset="0"/>
              </a:rPr>
              <a:t>mixed content</a:t>
            </a:r>
            <a:r>
              <a:rPr lang="tr-TR">
                <a:latin typeface="Arial" charset="0"/>
              </a:rPr>
              <a:t> because it contains both text and other elements. Para has </a:t>
            </a:r>
            <a:r>
              <a:rPr lang="tr-TR" b="1">
                <a:latin typeface="Arial" charset="0"/>
              </a:rPr>
              <a:t>simple content</a:t>
            </a:r>
            <a:r>
              <a:rPr lang="tr-TR">
                <a:latin typeface="Arial" charset="0"/>
              </a:rPr>
              <a:t> (or </a:t>
            </a:r>
            <a:r>
              <a:rPr lang="tr-TR" b="1">
                <a:latin typeface="Arial" charset="0"/>
              </a:rPr>
              <a:t>text content</a:t>
            </a:r>
            <a:r>
              <a:rPr lang="tr-TR">
                <a:latin typeface="Arial" charset="0"/>
              </a:rPr>
              <a:t>) because it contains only text. Prod has </a:t>
            </a:r>
            <a:r>
              <a:rPr lang="tr-TR" b="1">
                <a:latin typeface="Arial" charset="0"/>
              </a:rPr>
              <a:t>empty content</a:t>
            </a:r>
            <a:r>
              <a:rPr lang="tr-TR">
                <a:latin typeface="Arial" charset="0"/>
              </a:rPr>
              <a:t>, because it carries no information.</a:t>
            </a:r>
            <a:endParaRPr lang="tr-TR" altLang="ja-JP">
              <a:latin typeface="Arial" charset="0"/>
              <a:ea typeface="MS PGothic" charset="0"/>
              <a:cs typeface="MS PGothic" charset="0"/>
            </a:endParaRPr>
          </a:p>
          <a:p>
            <a:pPr eaLnBrk="1" hangingPunct="1"/>
            <a:r>
              <a:rPr lang="tr-TR" altLang="ja-JP">
                <a:latin typeface="Arial" charset="0"/>
                <a:ea typeface="MS PGothic" charset="0"/>
                <a:cs typeface="MS PGothic" charset="0"/>
              </a:rPr>
              <a:t>In the example above only the prod element has </a:t>
            </a:r>
            <a:r>
              <a:rPr lang="tr-TR" altLang="ja-JP" b="1">
                <a:latin typeface="Arial" charset="0"/>
                <a:ea typeface="MS PGothic" charset="0"/>
                <a:cs typeface="MS PGothic" charset="0"/>
              </a:rPr>
              <a:t>attributes</a:t>
            </a:r>
            <a:r>
              <a:rPr lang="tr-TR" altLang="ja-JP">
                <a:latin typeface="Arial" charset="0"/>
                <a:ea typeface="MS PGothic" charset="0"/>
                <a:cs typeface="MS PGothic" charset="0"/>
              </a:rPr>
              <a:t>. The </a:t>
            </a:r>
            <a:r>
              <a:rPr lang="tr-TR" altLang="ja-JP" b="1">
                <a:latin typeface="Arial" charset="0"/>
                <a:ea typeface="MS PGothic" charset="0"/>
                <a:cs typeface="MS PGothic" charset="0"/>
              </a:rPr>
              <a:t>attribute</a:t>
            </a:r>
            <a:r>
              <a:rPr lang="tr-TR" altLang="ja-JP">
                <a:latin typeface="Arial" charset="0"/>
                <a:ea typeface="MS PGothic" charset="0"/>
                <a:cs typeface="MS PGothic" charset="0"/>
              </a:rPr>
              <a:t> named id has the </a:t>
            </a:r>
            <a:r>
              <a:rPr lang="tr-TR" altLang="ja-JP" b="1">
                <a:latin typeface="Arial" charset="0"/>
                <a:ea typeface="MS PGothic" charset="0"/>
                <a:cs typeface="MS PGothic" charset="0"/>
              </a:rPr>
              <a:t>value</a:t>
            </a:r>
            <a:r>
              <a:rPr lang="tr-TR" altLang="ja-JP">
                <a:latin typeface="Arial" charset="0"/>
                <a:ea typeface="MS PGothic" charset="0"/>
                <a:cs typeface="MS PGothic" charset="0"/>
              </a:rPr>
              <a:t> "33-657". The </a:t>
            </a:r>
            <a:r>
              <a:rPr lang="tr-TR" altLang="ja-JP" b="1">
                <a:latin typeface="Arial" charset="0"/>
                <a:ea typeface="MS PGothic" charset="0"/>
                <a:cs typeface="MS PGothic" charset="0"/>
              </a:rPr>
              <a:t>attribute</a:t>
            </a:r>
            <a:r>
              <a:rPr lang="tr-TR" altLang="ja-JP">
                <a:latin typeface="Arial" charset="0"/>
                <a:ea typeface="MS PGothic" charset="0"/>
                <a:cs typeface="MS PGothic" charset="0"/>
              </a:rPr>
              <a:t> named media has the </a:t>
            </a:r>
            <a:r>
              <a:rPr lang="tr-TR" altLang="ja-JP" b="1">
                <a:latin typeface="Arial" charset="0"/>
                <a:ea typeface="MS PGothic" charset="0"/>
                <a:cs typeface="MS PGothic" charset="0"/>
              </a:rPr>
              <a:t>value</a:t>
            </a:r>
            <a:r>
              <a:rPr lang="tr-TR" altLang="ja-JP">
                <a:latin typeface="Arial" charset="0"/>
                <a:ea typeface="MS PGothic" charset="0"/>
                <a:cs typeface="MS PGothic" charset="0"/>
              </a:rPr>
              <a:t> "paper".  </a:t>
            </a:r>
            <a:endParaRPr lang="en-US">
              <a:latin typeface="Arial"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53350CF1-8744-534F-9822-71458AB063A6}" type="slidenum">
              <a:rPr lang="en-US"/>
              <a:pPr/>
              <a:t>46</a:t>
            </a:fld>
            <a:endParaRPr lang="en-US"/>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tr-TR">
                <a:latin typeface="Arial" charset="0"/>
              </a:rPr>
              <a:t>Avoid "-" and "." in names. For example, if you name something "first-name," it could be a mess if your software tries to subtract name from first. Or if you name something "first.name," your software may think that "name" is a property of the object "first."</a:t>
            </a:r>
          </a:p>
          <a:p>
            <a:pPr eaLnBrk="1" hangingPunct="1"/>
            <a:r>
              <a:rPr lang="tr-TR">
                <a:latin typeface="Arial" charset="0"/>
              </a:rPr>
              <a:t>Element names can be as long as you like, but don't exaggerate. Names should be short and simple, like this: &lt;book_title&gt; not like this: &lt;the_title_of_the_book&gt;. </a:t>
            </a:r>
          </a:p>
          <a:p>
            <a:pPr eaLnBrk="1" hangingPunct="1"/>
            <a:r>
              <a:rPr lang="tr-TR">
                <a:latin typeface="Arial" charset="0"/>
              </a:rPr>
              <a:t>XML documents often have a corresponding database, in which fields exist corresponding to elements in the XML document. A good practice is to use the naming rules of your database for the elements in the XML documents.</a:t>
            </a:r>
          </a:p>
          <a:p>
            <a:pPr eaLnBrk="1" hangingPunct="1"/>
            <a:r>
              <a:rPr lang="tr-TR">
                <a:latin typeface="Arial" charset="0"/>
              </a:rPr>
              <a:t>Non-English letters like éòá are perfectly legal in XML element names, but watch out for problems if your software vendor doesn't support them.</a:t>
            </a:r>
          </a:p>
          <a:p>
            <a:pPr eaLnBrk="1" hangingPunct="1"/>
            <a:r>
              <a:rPr lang="tr-TR">
                <a:latin typeface="Arial" charset="0"/>
              </a:rPr>
              <a:t>The ":" should not be used in element names because it is reserved to be used for something called namespaces (more later).</a:t>
            </a:r>
            <a:endParaRPr lang="en-US">
              <a:latin typeface="Arial"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Slide Image Placeholder 1"/>
          <p:cNvSpPr>
            <a:spLocks noGrp="1" noRot="1" noChangeAspect="1" noTextEdit="1"/>
          </p:cNvSpPr>
          <p:nvPr>
            <p:ph type="sldImg"/>
          </p:nvPr>
        </p:nvSpPr>
        <p:spPr>
          <a:ln/>
        </p:spPr>
      </p:sp>
      <p:sp>
        <p:nvSpPr>
          <p:cNvPr id="201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201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F11693F2-B550-3043-B1C9-1A98C6756A14}" type="slidenum">
              <a:rPr lang="en-US"/>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a:ln/>
        </p:spPr>
      </p:sp>
      <p:sp>
        <p:nvSpPr>
          <p:cNvPr id="202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202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756D56C1-5F72-704B-A0FE-44C3255B8960}" type="slidenum">
              <a:rPr lang="en-US"/>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Slide Image Placeholder 1"/>
          <p:cNvSpPr>
            <a:spLocks noGrp="1" noRot="1" noChangeAspect="1" noTextEdit="1"/>
          </p:cNvSpPr>
          <p:nvPr>
            <p:ph type="sldImg"/>
          </p:nvPr>
        </p:nvSpPr>
        <p:spPr>
          <a:ln/>
        </p:spPr>
      </p:sp>
      <p:sp>
        <p:nvSpPr>
          <p:cNvPr id="203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203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70C9119F-53A8-5843-BE59-9C2F6D631F78}" type="slidenum">
              <a:rPr lang="en-US"/>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ln/>
        </p:spPr>
      </p:sp>
      <p:sp>
        <p:nvSpPr>
          <p:cNvPr id="132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1321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55FDC5D7-4FB7-C243-81D6-30E845D6454F}" type="slidenum">
              <a:rPr lang="en-US"/>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Slide Image Placeholder 1"/>
          <p:cNvSpPr>
            <a:spLocks noGrp="1" noRot="1" noChangeAspect="1" noTextEdit="1"/>
          </p:cNvSpPr>
          <p:nvPr>
            <p:ph type="sldImg"/>
          </p:nvPr>
        </p:nvSpPr>
        <p:spPr>
          <a:ln/>
        </p:spPr>
      </p:sp>
      <p:sp>
        <p:nvSpPr>
          <p:cNvPr id="204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204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FC4C47E0-AA3B-3142-ADD1-CECDC7A37C9C}" type="slidenum">
              <a:rPr lang="en-US"/>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Slide Image Placeholder 1"/>
          <p:cNvSpPr>
            <a:spLocks noGrp="1" noRot="1" noChangeAspect="1" noTextEdit="1"/>
          </p:cNvSpPr>
          <p:nvPr>
            <p:ph type="sldImg"/>
          </p:nvPr>
        </p:nvSpPr>
        <p:spPr>
          <a:ln/>
        </p:spPr>
      </p:sp>
      <p:sp>
        <p:nvSpPr>
          <p:cNvPr id="205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205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E820CDEE-AEE4-374A-A4F3-4637AB2C0794}" type="slidenum">
              <a:rPr lang="en-US"/>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Slide Image Placeholder 1"/>
          <p:cNvSpPr>
            <a:spLocks noGrp="1" noRot="1" noChangeAspect="1" noTextEdit="1"/>
          </p:cNvSpPr>
          <p:nvPr>
            <p:ph type="sldImg"/>
          </p:nvPr>
        </p:nvSpPr>
        <p:spPr>
          <a:ln/>
        </p:spPr>
      </p:sp>
      <p:sp>
        <p:nvSpPr>
          <p:cNvPr id="206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206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4E69A1CB-B7B0-7644-8557-9175F0233794}" type="slidenum">
              <a:rPr lang="en-US"/>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DB053EFD-C609-544A-A111-7B82DCAD95BC}" type="slidenum">
              <a:rPr lang="en-US"/>
              <a:pPr/>
              <a:t>53</a:t>
            </a:fld>
            <a:endParaRPr lang="en-US"/>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tr-TR">
                <a:latin typeface="Arial" charset="0"/>
              </a:rPr>
              <a:t>In the first example sex is an attribute. In the last, sex is a child element. Both examples provide the same information.</a:t>
            </a:r>
          </a:p>
          <a:p>
            <a:pPr eaLnBrk="1" hangingPunct="1"/>
            <a:r>
              <a:rPr lang="tr-TR">
                <a:latin typeface="Arial" charset="0"/>
              </a:rPr>
              <a:t>There are no rules about when to use attributes, and when to use child elements. My experience is that attributes are handy in HTML, but in XML you should try to avoid them. Use child elements if the information feels like data.</a:t>
            </a:r>
            <a:endParaRPr lang="en-US">
              <a:latin typeface="Arial"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471FF8E3-86AE-9D4B-A316-4D8E83C01BEE}" type="slidenum">
              <a:rPr lang="en-US"/>
              <a:pPr/>
              <a:t>54</a:t>
            </a:fld>
            <a:endParaRPr lang="en-US"/>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tr-TR">
                <a:latin typeface="Arial" charset="0"/>
              </a:rPr>
              <a:t>In the first example sex is an attribute. In the last, sex is a child element. Both examples provide the same information.</a:t>
            </a:r>
          </a:p>
          <a:p>
            <a:pPr eaLnBrk="1" hangingPunct="1"/>
            <a:r>
              <a:rPr lang="tr-TR">
                <a:latin typeface="Arial" charset="0"/>
              </a:rPr>
              <a:t>There are no rules about when to use attributes, and when to use child elements. My experience is that attributes are handy in HTML, but in XML you should try to avoid them. Use child elements if the information feels like data.</a:t>
            </a:r>
            <a:endParaRPr lang="en-US">
              <a:latin typeface="Arial"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Slide Image Placeholder 1"/>
          <p:cNvSpPr>
            <a:spLocks noGrp="1" noRot="1" noChangeAspect="1" noTextEdit="1"/>
          </p:cNvSpPr>
          <p:nvPr>
            <p:ph type="sldImg"/>
          </p:nvPr>
        </p:nvSpPr>
        <p:spPr>
          <a:ln/>
        </p:spPr>
      </p:sp>
      <p:sp>
        <p:nvSpPr>
          <p:cNvPr id="209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209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DEE8C970-D53B-9649-BD52-4DB0D687EEC6}" type="slidenum">
              <a:rPr lang="en-US"/>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Slide Image Placeholder 1"/>
          <p:cNvSpPr>
            <a:spLocks noGrp="1" noRot="1" noChangeAspect="1" noTextEdit="1"/>
          </p:cNvSpPr>
          <p:nvPr>
            <p:ph type="sldImg"/>
          </p:nvPr>
        </p:nvSpPr>
        <p:spPr>
          <a:ln/>
        </p:spPr>
      </p:sp>
      <p:sp>
        <p:nvSpPr>
          <p:cNvPr id="210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210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40759540-B275-3C4C-A957-0E2BAC52F6E7}" type="slidenum">
              <a:rPr lang="en-US"/>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Slide Image Placeholder 1"/>
          <p:cNvSpPr>
            <a:spLocks noGrp="1" noRot="1" noChangeAspect="1" noTextEdit="1"/>
          </p:cNvSpPr>
          <p:nvPr>
            <p:ph type="sldImg"/>
          </p:nvPr>
        </p:nvSpPr>
        <p:spPr>
          <a:ln/>
        </p:spPr>
      </p:sp>
      <p:sp>
        <p:nvSpPr>
          <p:cNvPr id="211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211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DBD0BDD5-C4AE-6849-92EB-D22B6DE8E35F}" type="slidenum">
              <a:rPr lang="en-US"/>
              <a:pPr/>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a:ln/>
        </p:spPr>
      </p:sp>
      <p:sp>
        <p:nvSpPr>
          <p:cNvPr id="212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212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BB31FC59-BE0E-9948-87B6-26441D46AC16}" type="slidenum">
              <a:rPr lang="en-US"/>
              <a:pPr/>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p:cNvSpPr>
            <a:spLocks noGrp="1" noRot="1" noChangeAspect="1" noTextEdit="1"/>
          </p:cNvSpPr>
          <p:nvPr>
            <p:ph type="sldImg"/>
          </p:nvPr>
        </p:nvSpPr>
        <p:spPr>
          <a:ln/>
        </p:spPr>
      </p:sp>
      <p:sp>
        <p:nvSpPr>
          <p:cNvPr id="214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214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36028B8-2A4D-B846-B5DB-0F1EBB037611}" type="slidenum">
              <a:rPr lang="en-US"/>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1290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0A2C643C-0613-AB48-8E8A-7F4E7449DBB3}" type="slidenum">
              <a:rPr lang="en-US"/>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86351A3-33C8-8E41-B702-EF30E1B946D3}" type="slidenum">
              <a:rPr lang="en-US"/>
              <a:pPr/>
              <a:t>60</a:t>
            </a:fld>
            <a:endParaRPr lang="en-US"/>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tr-TR">
                <a:latin typeface="Arial" charset="0"/>
              </a:rPr>
              <a:t>What I am trying to say here is that metadata (data about data) should be stored as attributes, and that data itself should be stored as elements.</a:t>
            </a:r>
            <a:endParaRPr lang="en-US">
              <a:latin typeface="Arial"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Slide Image Placeholder 1"/>
          <p:cNvSpPr>
            <a:spLocks noGrp="1" noRot="1" noChangeAspect="1" noTextEdit="1"/>
          </p:cNvSpPr>
          <p:nvPr>
            <p:ph type="sldImg"/>
          </p:nvPr>
        </p:nvSpPr>
        <p:spPr>
          <a:ln/>
        </p:spPr>
      </p:sp>
      <p:sp>
        <p:nvSpPr>
          <p:cNvPr id="216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216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11896AF-AC00-9649-A9D4-F77D32DA0DF7}" type="slidenum">
              <a:rPr lang="en-US"/>
              <a:pPr/>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Slide Image Placeholder 1"/>
          <p:cNvSpPr>
            <a:spLocks noGrp="1" noRot="1" noChangeAspect="1" noTextEdit="1"/>
          </p:cNvSpPr>
          <p:nvPr>
            <p:ph type="sldImg"/>
          </p:nvPr>
        </p:nvSpPr>
        <p:spPr>
          <a:ln/>
        </p:spPr>
      </p:sp>
      <p:sp>
        <p:nvSpPr>
          <p:cNvPr id="217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217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4E9E2AE9-4B1F-DB4A-965F-A4185FF95C6C}" type="slidenum">
              <a:rPr lang="en-US"/>
              <a:pPr/>
              <a:t>62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Slide Image Placeholder 1"/>
          <p:cNvSpPr>
            <a:spLocks noGrp="1" noRot="1" noChangeAspect="1" noTextEdit="1"/>
          </p:cNvSpPr>
          <p:nvPr>
            <p:ph type="sldImg"/>
          </p:nvPr>
        </p:nvSpPr>
        <p:spPr>
          <a:ln/>
        </p:spPr>
      </p:sp>
      <p:sp>
        <p:nvSpPr>
          <p:cNvPr id="218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218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922528B6-8E85-0A41-94B6-8B4A3FEB3F7F}" type="slidenum">
              <a:rPr lang="en-US"/>
              <a:pPr/>
              <a:t>63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Slide Image Placeholder 1"/>
          <p:cNvSpPr>
            <a:spLocks noGrp="1" noRot="1" noChangeAspect="1" noTextEdit="1"/>
          </p:cNvSpPr>
          <p:nvPr>
            <p:ph type="sldImg"/>
          </p:nvPr>
        </p:nvSpPr>
        <p:spPr>
          <a:ln/>
        </p:spPr>
      </p:sp>
      <p:sp>
        <p:nvSpPr>
          <p:cNvPr id="219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219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38EE7F36-74C0-C840-9660-5B98B41AD601}" type="slidenum">
              <a:rPr lang="en-US"/>
              <a:pPr/>
              <a:t>64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Slide Image Placeholder 1"/>
          <p:cNvSpPr>
            <a:spLocks noGrp="1" noRot="1" noChangeAspect="1" noTextEdit="1"/>
          </p:cNvSpPr>
          <p:nvPr>
            <p:ph type="sldImg"/>
          </p:nvPr>
        </p:nvSpPr>
        <p:spPr>
          <a:ln/>
        </p:spPr>
      </p:sp>
      <p:sp>
        <p:nvSpPr>
          <p:cNvPr id="220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220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D9686DC1-2564-E347-ADEE-69FAD85D2FD4}" type="slidenum">
              <a:rPr lang="en-US"/>
              <a:pPr/>
              <a:t>65</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Slide Image Placeholder 1"/>
          <p:cNvSpPr>
            <a:spLocks noGrp="1" noRot="1" noChangeAspect="1" noTextEdit="1"/>
          </p:cNvSpPr>
          <p:nvPr>
            <p:ph type="sldImg"/>
          </p:nvPr>
        </p:nvSpPr>
        <p:spPr>
          <a:ln/>
        </p:spPr>
      </p:sp>
      <p:sp>
        <p:nvSpPr>
          <p:cNvPr id="225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225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7E22D769-1A8B-1B43-8012-432D666D9967}" type="slidenum">
              <a:rPr lang="en-US"/>
              <a:pPr/>
              <a:t>66</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Slide Image Placeholder 1"/>
          <p:cNvSpPr>
            <a:spLocks noGrp="1" noRot="1" noChangeAspect="1" noTextEdit="1"/>
          </p:cNvSpPr>
          <p:nvPr>
            <p:ph type="sldImg"/>
          </p:nvPr>
        </p:nvSpPr>
        <p:spPr>
          <a:ln/>
        </p:spPr>
      </p:sp>
      <p:sp>
        <p:nvSpPr>
          <p:cNvPr id="226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226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D70C8FBB-6F09-044B-9C33-9837C8C51577}" type="slidenum">
              <a:rPr lang="en-US"/>
              <a:pPr/>
              <a:t>67</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Slide Image Placeholder 1"/>
          <p:cNvSpPr>
            <a:spLocks noGrp="1" noRot="1" noChangeAspect="1" noTextEdit="1"/>
          </p:cNvSpPr>
          <p:nvPr>
            <p:ph type="sldImg"/>
          </p:nvPr>
        </p:nvSpPr>
        <p:spPr>
          <a:ln/>
        </p:spPr>
      </p:sp>
      <p:sp>
        <p:nvSpPr>
          <p:cNvPr id="227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227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BA96B053-6885-CF43-92A4-BFCC66D2C624}" type="slidenum">
              <a:rPr lang="en-US"/>
              <a:pPr/>
              <a:t>68</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Slide Image Placeholder 1"/>
          <p:cNvSpPr>
            <a:spLocks noGrp="1" noRot="1" noChangeAspect="1" noTextEdit="1"/>
          </p:cNvSpPr>
          <p:nvPr>
            <p:ph type="sldImg"/>
          </p:nvPr>
        </p:nvSpPr>
        <p:spPr>
          <a:ln/>
        </p:spPr>
      </p:sp>
      <p:sp>
        <p:nvSpPr>
          <p:cNvPr id="228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228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4437FFCA-AEB2-8B4A-AF35-B9D0A66519CD}" type="slidenum">
              <a:rPr lang="en-US"/>
              <a:pPr/>
              <a:t>69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tr-TR">
              <a:latin typeface="Arial" charset="0"/>
            </a:endParaRPr>
          </a:p>
        </p:txBody>
      </p:sp>
      <p:sp>
        <p:nvSpPr>
          <p:cNvPr id="133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7F74559-99EB-1D41-BAE6-5CFDDCF09350}" type="slidenum">
              <a:rPr lang="en-US"/>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BC946E03-AE80-0F44-BFF6-24A8D76AAF7A}" type="slidenum">
              <a:rPr lang="en-US"/>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a:ln/>
        </p:spPr>
      </p:sp>
      <p:sp>
        <p:nvSpPr>
          <p:cNvPr id="136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136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EE121FA-F92B-E144-ABC3-27FEC63F3FA0}" type="slidenum">
              <a:rPr lang="en-US"/>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tr-TR" dirty="0" err="1" smtClean="0"/>
              <a:t>Click</a:t>
            </a:r>
            <a:r>
              <a:rPr lang="tr-TR" dirty="0" smtClean="0"/>
              <a:t> </a:t>
            </a:r>
            <a:r>
              <a:rPr lang="tr-TR" dirty="0" err="1" smtClean="0"/>
              <a:t>to</a:t>
            </a:r>
            <a:r>
              <a:rPr lang="tr-TR" dirty="0" smtClean="0"/>
              <a:t> </a:t>
            </a:r>
            <a:r>
              <a:rPr lang="tr-TR" dirty="0" err="1" smtClean="0"/>
              <a:t>edit</a:t>
            </a:r>
            <a:r>
              <a:rPr lang="tr-TR" dirty="0" smtClean="0"/>
              <a:t> Master </a:t>
            </a:r>
            <a:r>
              <a:rPr lang="tr-TR" dirty="0" err="1" smtClean="0"/>
              <a:t>title</a:t>
            </a:r>
            <a:r>
              <a:rPr lang="tr-TR" dirty="0" smtClean="0"/>
              <a:t> </a:t>
            </a:r>
            <a:r>
              <a:rPr lang="tr-TR" dirty="0" err="1" smtClean="0"/>
              <a:t>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Click to edit Master subtitle style</a:t>
            </a:r>
            <a:endParaRPr lang="en-US"/>
          </a:p>
        </p:txBody>
      </p:sp>
      <p:sp>
        <p:nvSpPr>
          <p:cNvPr id="7" name="TextBox 6"/>
          <p:cNvSpPr txBox="1"/>
          <p:nvPr/>
        </p:nvSpPr>
        <p:spPr>
          <a:xfrm>
            <a:off x="838200" y="6488668"/>
            <a:ext cx="7924800" cy="369332"/>
          </a:xfrm>
          <a:prstGeom prst="rect">
            <a:avLst/>
          </a:prstGeom>
          <a:noFill/>
        </p:spPr>
        <p:txBody>
          <a:bodyPr wrap="square" rtlCol="0">
            <a:noAutofit/>
          </a:bodyPr>
          <a:lstStyle/>
          <a:p>
            <a:pPr algn="ctr"/>
            <a:r>
              <a:rPr lang="tr-TR" sz="1600" kern="0" spc="900" dirty="0" smtClean="0">
                <a:solidFill>
                  <a:schemeClr val="bg1">
                    <a:lumMod val="95000"/>
                  </a:schemeClr>
                </a:solidFill>
              </a:rPr>
              <a:t>Department</a:t>
            </a:r>
            <a:r>
              <a:rPr lang="tr-TR" sz="1600" kern="0" spc="900" baseline="0" dirty="0" smtClean="0">
                <a:solidFill>
                  <a:schemeClr val="bg1">
                    <a:lumMod val="95000"/>
                  </a:schemeClr>
                </a:solidFill>
              </a:rPr>
              <a:t> of Computer Engineering</a:t>
            </a:r>
            <a:endParaRPr lang="tr-TR" sz="1600" kern="0" spc="900" dirty="0">
              <a:solidFill>
                <a:schemeClr val="bg1">
                  <a:lumMod val="9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7"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fld id="{1C03EF40-5A62-0141-8EB0-73C5BD6C415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tr-TR"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7"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fld id="{0ABC4F43-EFB5-154A-AF22-534064ABD21C}"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7772400" cy="1104900"/>
          </a:xfrm>
        </p:spPr>
        <p:txBody>
          <a:bodyPr/>
          <a:lstStyle/>
          <a:p>
            <a:r>
              <a:rPr lang="tr-TR" smtClean="0"/>
              <a:t>Click to edit Master title style</a:t>
            </a:r>
            <a:endParaRPr lang="tr-TR"/>
          </a:p>
        </p:txBody>
      </p:sp>
      <p:sp>
        <p:nvSpPr>
          <p:cNvPr id="3" name="Text Placeholder 2"/>
          <p:cNvSpPr>
            <a:spLocks noGrp="1"/>
          </p:cNvSpPr>
          <p:nvPr>
            <p:ph type="body" sz="half" idx="1"/>
          </p:nvPr>
        </p:nvSpPr>
        <p:spPr>
          <a:xfrm>
            <a:off x="838200" y="1981200"/>
            <a:ext cx="3810000" cy="4076700"/>
          </a:xfrm>
        </p:spPr>
        <p:txBody>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tr-TR"/>
          </a:p>
        </p:txBody>
      </p:sp>
      <p:sp>
        <p:nvSpPr>
          <p:cNvPr id="4" name="ClipArt Placeholder 3"/>
          <p:cNvSpPr>
            <a:spLocks noGrp="1"/>
          </p:cNvSpPr>
          <p:nvPr>
            <p:ph type="clipArt" sz="half" idx="2"/>
          </p:nvPr>
        </p:nvSpPr>
        <p:spPr>
          <a:xfrm>
            <a:off x="4800600" y="1981200"/>
            <a:ext cx="3810000" cy="4076700"/>
          </a:xfrm>
        </p:spPr>
        <p:txBody>
          <a:bodyPr/>
          <a:lstStyle/>
          <a:p>
            <a:r>
              <a:rPr lang="tr-TR" smtClean="0"/>
              <a:t>Click icon to add clip art</a:t>
            </a:r>
            <a:endParaRPr lang="tr-TR"/>
          </a:p>
        </p:txBody>
      </p:sp>
      <p:sp>
        <p:nvSpPr>
          <p:cNvPr id="5"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fld id="{28E31A16-BA05-A741-A3F8-07C3EFB0726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71474"/>
            <a:ext cx="8229600" cy="1046163"/>
          </a:xfrm>
        </p:spPr>
        <p:txBody>
          <a:bodyPr>
            <a:normAutofit/>
          </a:bodyPr>
          <a:lstStyle>
            <a:lvl1pPr>
              <a:defRPr sz="4000">
                <a:latin typeface="Aharoni" pitchFamily="2" charset="-79"/>
                <a:cs typeface="Aharoni" pitchFamily="2" charset="-79"/>
              </a:defRPr>
            </a:lvl1pPr>
          </a:lstStyle>
          <a:p>
            <a:r>
              <a:rPr lang="tr-TR" smtClean="0"/>
              <a:t>Click to edit Master title style</a:t>
            </a:r>
            <a:endParaRPr lang="en-US"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6"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fld id="{918A390A-E1A7-A746-A89F-9254B03DBAEE}"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tr-TR"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8"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fld id="{072841E0-1A83-214E-829F-D1DF582DA620}"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10"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fld id="{0292074C-329F-AA4F-8E25-33032C3EAA7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en-US"/>
          </a:p>
        </p:txBody>
      </p:sp>
      <p:sp>
        <p:nvSpPr>
          <p:cNvPr id="6"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fld id="{16804C75-27CC-484B-9367-8E91F37057DC}"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fld id="{767C3C75-AE73-5145-9548-DAC22EBE27BD}"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tr-TR"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sp>
        <p:nvSpPr>
          <p:cNvPr id="8"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fld id="{FA84A37A-AFC2-4A01-80A1-FC20F2C0D5B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tr-TR"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sp>
        <p:nvSpPr>
          <p:cNvPr id="8"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fld id="{D2BBE83A-18E3-5947-AFC9-A94266EC3BC1}"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381000"/>
          </a:xfrm>
          <a:prstGeom prst="rect">
            <a:avLst/>
          </a:prstGeom>
          <a:solidFill>
            <a:srgbClr val="3B69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Text Placeholder 2"/>
          <p:cNvSpPr>
            <a:spLocks noGrp="1"/>
          </p:cNvSpPr>
          <p:nvPr>
            <p:ph type="body" idx="1"/>
          </p:nvPr>
        </p:nvSpPr>
        <p:spPr>
          <a:xfrm>
            <a:off x="480951" y="1683327"/>
            <a:ext cx="8229600" cy="4681847"/>
          </a:xfrm>
          <a:prstGeom prst="rect">
            <a:avLst/>
          </a:prstGeom>
        </p:spPr>
        <p:txBody>
          <a:bodyPr vert="horz" lIns="91440" tIns="45720" rIns="91440" bIns="45720" rtlCol="0">
            <a:normAutofit/>
          </a:bodyPr>
          <a:lstStyle/>
          <a:p>
            <a:pPr lvl="0"/>
            <a:r>
              <a:rPr lang="tr-TR" dirty="0" err="1" smtClean="0"/>
              <a:t>Click</a:t>
            </a:r>
            <a:r>
              <a:rPr lang="tr-TR" dirty="0" smtClean="0"/>
              <a:t> </a:t>
            </a:r>
            <a:r>
              <a:rPr lang="tr-TR" dirty="0" err="1" smtClean="0"/>
              <a:t>to</a:t>
            </a:r>
            <a:r>
              <a:rPr lang="tr-TR" dirty="0" smtClean="0"/>
              <a:t> </a:t>
            </a:r>
            <a:r>
              <a:rPr lang="tr-TR" dirty="0" err="1" smtClean="0"/>
              <a:t>edit</a:t>
            </a:r>
            <a:r>
              <a:rPr lang="tr-TR" dirty="0" smtClean="0"/>
              <a:t> Master </a:t>
            </a:r>
            <a:r>
              <a:rPr lang="tr-TR" dirty="0" err="1" smtClean="0"/>
              <a:t>text</a:t>
            </a:r>
            <a:r>
              <a:rPr lang="tr-TR" dirty="0" smtClean="0"/>
              <a:t> </a:t>
            </a:r>
            <a:r>
              <a:rPr lang="tr-TR" dirty="0" err="1" smtClean="0"/>
              <a:t>styles</a:t>
            </a:r>
            <a:endParaRPr lang="tr-TR" dirty="0" smtClean="0"/>
          </a:p>
          <a:p>
            <a:pPr lvl="1"/>
            <a:r>
              <a:rPr lang="tr-TR" dirty="0" smtClean="0"/>
              <a:t>Second </a:t>
            </a:r>
            <a:r>
              <a:rPr lang="tr-TR" dirty="0" err="1" smtClean="0"/>
              <a:t>level</a:t>
            </a:r>
            <a:endParaRPr lang="tr-TR" dirty="0" smtClean="0"/>
          </a:p>
          <a:p>
            <a:pPr lvl="2"/>
            <a:r>
              <a:rPr lang="tr-TR" dirty="0" smtClean="0"/>
              <a:t>Third </a:t>
            </a:r>
            <a:r>
              <a:rPr lang="tr-TR" dirty="0" err="1" smtClean="0"/>
              <a:t>level</a:t>
            </a:r>
            <a:endParaRPr lang="tr-TR" dirty="0" smtClean="0"/>
          </a:p>
          <a:p>
            <a:pPr lvl="3"/>
            <a:r>
              <a:rPr lang="tr-TR" dirty="0" err="1" smtClean="0"/>
              <a:t>Fourth</a:t>
            </a:r>
            <a:r>
              <a:rPr lang="tr-TR" dirty="0" smtClean="0"/>
              <a:t> </a:t>
            </a:r>
            <a:r>
              <a:rPr lang="tr-TR" dirty="0" err="1" smtClean="0"/>
              <a:t>level</a:t>
            </a:r>
            <a:endParaRPr lang="tr-TR" dirty="0" smtClean="0"/>
          </a:p>
          <a:p>
            <a:pPr lvl="4"/>
            <a:r>
              <a:rPr lang="tr-TR" dirty="0" err="1" smtClean="0"/>
              <a:t>Fifth</a:t>
            </a:r>
            <a:r>
              <a:rPr lang="tr-TR" dirty="0" smtClean="0"/>
              <a:t> </a:t>
            </a:r>
            <a:r>
              <a:rPr lang="tr-TR" dirty="0" err="1" smtClean="0"/>
              <a:t>level</a:t>
            </a:r>
            <a:endParaRPr lang="en-US" dirty="0"/>
          </a:p>
        </p:txBody>
      </p:sp>
      <p:sp>
        <p:nvSpPr>
          <p:cNvPr id="8" name="Rectangle 7"/>
          <p:cNvSpPr/>
          <p:nvPr/>
        </p:nvSpPr>
        <p:spPr>
          <a:xfrm>
            <a:off x="0" y="6477000"/>
            <a:ext cx="91440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026" name="Picture 2" descr="C:\Users\Adil\Pictures\deuceng.JPG"/>
          <p:cNvPicPr>
            <a:picLocks noChangeAspect="1" noChangeArrowheads="1"/>
          </p:cNvPicPr>
          <p:nvPr/>
        </p:nvPicPr>
        <p:blipFill>
          <a:blip r:embed="rId14" cstate="print"/>
          <a:srcRect r="1124"/>
          <a:stretch>
            <a:fillRect/>
          </a:stretch>
        </p:blipFill>
        <p:spPr bwMode="auto">
          <a:xfrm>
            <a:off x="0" y="6057900"/>
            <a:ext cx="838200" cy="800100"/>
          </a:xfrm>
          <a:prstGeom prst="rect">
            <a:avLst/>
          </a:prstGeom>
          <a:noFill/>
        </p:spPr>
      </p:pic>
      <p:sp>
        <p:nvSpPr>
          <p:cNvPr id="14" name="Freeform 13"/>
          <p:cNvSpPr/>
          <p:nvPr/>
        </p:nvSpPr>
        <p:spPr>
          <a:xfrm>
            <a:off x="429256" y="6479607"/>
            <a:ext cx="411900" cy="378394"/>
          </a:xfrm>
          <a:custGeom>
            <a:avLst/>
            <a:gdLst>
              <a:gd name="connsiteX0" fmla="*/ 555955 w 563270"/>
              <a:gd name="connsiteY0" fmla="*/ 0 h 402336"/>
              <a:gd name="connsiteX1" fmla="*/ 563270 w 563270"/>
              <a:gd name="connsiteY1" fmla="*/ 402336 h 402336"/>
              <a:gd name="connsiteX2" fmla="*/ 0 w 563270"/>
              <a:gd name="connsiteY2" fmla="*/ 402336 h 402336"/>
              <a:gd name="connsiteX3" fmla="*/ 555955 w 563270"/>
              <a:gd name="connsiteY3" fmla="*/ 0 h 402336"/>
              <a:gd name="connsiteX0" fmla="*/ 555955 w 563271"/>
              <a:gd name="connsiteY0" fmla="*/ 0 h 402336"/>
              <a:gd name="connsiteX1" fmla="*/ 563271 w 563271"/>
              <a:gd name="connsiteY1" fmla="*/ 113386 h 402336"/>
              <a:gd name="connsiteX2" fmla="*/ 563270 w 563271"/>
              <a:gd name="connsiteY2" fmla="*/ 402336 h 402336"/>
              <a:gd name="connsiteX3" fmla="*/ 0 w 563271"/>
              <a:gd name="connsiteY3" fmla="*/ 402336 h 402336"/>
              <a:gd name="connsiteX4" fmla="*/ 555955 w 563271"/>
              <a:gd name="connsiteY4" fmla="*/ 0 h 402336"/>
              <a:gd name="connsiteX0" fmla="*/ 460857 w 563271"/>
              <a:gd name="connsiteY0" fmla="*/ 0 h 336499"/>
              <a:gd name="connsiteX1" fmla="*/ 563271 w 563271"/>
              <a:gd name="connsiteY1" fmla="*/ 47549 h 336499"/>
              <a:gd name="connsiteX2" fmla="*/ 563270 w 563271"/>
              <a:gd name="connsiteY2" fmla="*/ 336499 h 336499"/>
              <a:gd name="connsiteX3" fmla="*/ 0 w 563271"/>
              <a:gd name="connsiteY3" fmla="*/ 336499 h 336499"/>
              <a:gd name="connsiteX4" fmla="*/ 460857 w 563271"/>
              <a:gd name="connsiteY4" fmla="*/ 0 h 336499"/>
              <a:gd name="connsiteX0" fmla="*/ 460857 w 563271"/>
              <a:gd name="connsiteY0" fmla="*/ 40234 h 376733"/>
              <a:gd name="connsiteX1" fmla="*/ 563271 w 563271"/>
              <a:gd name="connsiteY1" fmla="*/ 0 h 376733"/>
              <a:gd name="connsiteX2" fmla="*/ 563270 w 563271"/>
              <a:gd name="connsiteY2" fmla="*/ 376733 h 376733"/>
              <a:gd name="connsiteX3" fmla="*/ 0 w 563271"/>
              <a:gd name="connsiteY3" fmla="*/ 376733 h 376733"/>
              <a:gd name="connsiteX4" fmla="*/ 460857 w 563271"/>
              <a:gd name="connsiteY4" fmla="*/ 40234 h 376733"/>
              <a:gd name="connsiteX0" fmla="*/ 535855 w 563271"/>
              <a:gd name="connsiteY0" fmla="*/ 0 h 379767"/>
              <a:gd name="connsiteX1" fmla="*/ 563271 w 563271"/>
              <a:gd name="connsiteY1" fmla="*/ 3034 h 379767"/>
              <a:gd name="connsiteX2" fmla="*/ 563270 w 563271"/>
              <a:gd name="connsiteY2" fmla="*/ 379767 h 379767"/>
              <a:gd name="connsiteX3" fmla="*/ 0 w 563271"/>
              <a:gd name="connsiteY3" fmla="*/ 379767 h 379767"/>
              <a:gd name="connsiteX4" fmla="*/ 535855 w 563271"/>
              <a:gd name="connsiteY4" fmla="*/ 0 h 379767"/>
              <a:gd name="connsiteX0" fmla="*/ 449319 w 476735"/>
              <a:gd name="connsiteY0" fmla="*/ 0 h 379767"/>
              <a:gd name="connsiteX1" fmla="*/ 476735 w 476735"/>
              <a:gd name="connsiteY1" fmla="*/ 3034 h 379767"/>
              <a:gd name="connsiteX2" fmla="*/ 476734 w 476735"/>
              <a:gd name="connsiteY2" fmla="*/ 379767 h 379767"/>
              <a:gd name="connsiteX3" fmla="*/ 0 w 476735"/>
              <a:gd name="connsiteY3" fmla="*/ 379767 h 379767"/>
              <a:gd name="connsiteX4" fmla="*/ 449319 w 476735"/>
              <a:gd name="connsiteY4" fmla="*/ 0 h 379767"/>
              <a:gd name="connsiteX0" fmla="*/ 417589 w 445005"/>
              <a:gd name="connsiteY0" fmla="*/ 0 h 379767"/>
              <a:gd name="connsiteX1" fmla="*/ 445005 w 445005"/>
              <a:gd name="connsiteY1" fmla="*/ 3034 h 379767"/>
              <a:gd name="connsiteX2" fmla="*/ 445004 w 445005"/>
              <a:gd name="connsiteY2" fmla="*/ 379767 h 379767"/>
              <a:gd name="connsiteX3" fmla="*/ 0 w 445005"/>
              <a:gd name="connsiteY3" fmla="*/ 379767 h 379767"/>
              <a:gd name="connsiteX4" fmla="*/ 417589 w 445005"/>
              <a:gd name="connsiteY4" fmla="*/ 0 h 379767"/>
              <a:gd name="connsiteX0" fmla="*/ 394513 w 421929"/>
              <a:gd name="connsiteY0" fmla="*/ 0 h 379767"/>
              <a:gd name="connsiteX1" fmla="*/ 421929 w 421929"/>
              <a:gd name="connsiteY1" fmla="*/ 3034 h 379767"/>
              <a:gd name="connsiteX2" fmla="*/ 421928 w 421929"/>
              <a:gd name="connsiteY2" fmla="*/ 379767 h 379767"/>
              <a:gd name="connsiteX3" fmla="*/ 0 w 421929"/>
              <a:gd name="connsiteY3" fmla="*/ 379767 h 379767"/>
              <a:gd name="connsiteX4" fmla="*/ 394513 w 421929"/>
              <a:gd name="connsiteY4" fmla="*/ 0 h 379767"/>
              <a:gd name="connsiteX0" fmla="*/ 385859 w 413275"/>
              <a:gd name="connsiteY0" fmla="*/ 0 h 379767"/>
              <a:gd name="connsiteX1" fmla="*/ 413275 w 413275"/>
              <a:gd name="connsiteY1" fmla="*/ 3034 h 379767"/>
              <a:gd name="connsiteX2" fmla="*/ 413274 w 413275"/>
              <a:gd name="connsiteY2" fmla="*/ 379767 h 379767"/>
              <a:gd name="connsiteX3" fmla="*/ 0 w 413275"/>
              <a:gd name="connsiteY3" fmla="*/ 379767 h 379767"/>
              <a:gd name="connsiteX4" fmla="*/ 385859 w 413275"/>
              <a:gd name="connsiteY4" fmla="*/ 0 h 379767"/>
              <a:gd name="connsiteX0" fmla="*/ 382974 w 413275"/>
              <a:gd name="connsiteY0" fmla="*/ 0 h 385536"/>
              <a:gd name="connsiteX1" fmla="*/ 413275 w 413275"/>
              <a:gd name="connsiteY1" fmla="*/ 8803 h 385536"/>
              <a:gd name="connsiteX2" fmla="*/ 413274 w 413275"/>
              <a:gd name="connsiteY2" fmla="*/ 385536 h 385536"/>
              <a:gd name="connsiteX3" fmla="*/ 0 w 413275"/>
              <a:gd name="connsiteY3" fmla="*/ 385536 h 385536"/>
              <a:gd name="connsiteX4" fmla="*/ 382974 w 413275"/>
              <a:gd name="connsiteY4" fmla="*/ 0 h 385536"/>
              <a:gd name="connsiteX0" fmla="*/ 382974 w 413275"/>
              <a:gd name="connsiteY0" fmla="*/ 0 h 385536"/>
              <a:gd name="connsiteX1" fmla="*/ 413275 w 413275"/>
              <a:gd name="connsiteY1" fmla="*/ 150 h 385536"/>
              <a:gd name="connsiteX2" fmla="*/ 413274 w 413275"/>
              <a:gd name="connsiteY2" fmla="*/ 385536 h 385536"/>
              <a:gd name="connsiteX3" fmla="*/ 0 w 413275"/>
              <a:gd name="connsiteY3" fmla="*/ 385536 h 385536"/>
              <a:gd name="connsiteX4" fmla="*/ 382974 w 413275"/>
              <a:gd name="connsiteY4" fmla="*/ 0 h 385536"/>
              <a:gd name="connsiteX0" fmla="*/ 388743 w 419044"/>
              <a:gd name="connsiteY0" fmla="*/ 0 h 385536"/>
              <a:gd name="connsiteX1" fmla="*/ 419044 w 419044"/>
              <a:gd name="connsiteY1" fmla="*/ 150 h 385536"/>
              <a:gd name="connsiteX2" fmla="*/ 419043 w 419044"/>
              <a:gd name="connsiteY2" fmla="*/ 385536 h 385536"/>
              <a:gd name="connsiteX3" fmla="*/ 0 w 419044"/>
              <a:gd name="connsiteY3" fmla="*/ 385536 h 385536"/>
              <a:gd name="connsiteX4" fmla="*/ 388743 w 419044"/>
              <a:gd name="connsiteY4" fmla="*/ 0 h 385536"/>
              <a:gd name="connsiteX0" fmla="*/ 388743 w 421425"/>
              <a:gd name="connsiteY0" fmla="*/ 0 h 385536"/>
              <a:gd name="connsiteX1" fmla="*/ 421425 w 421425"/>
              <a:gd name="connsiteY1" fmla="*/ 7294 h 385536"/>
              <a:gd name="connsiteX2" fmla="*/ 419043 w 421425"/>
              <a:gd name="connsiteY2" fmla="*/ 385536 h 385536"/>
              <a:gd name="connsiteX3" fmla="*/ 0 w 421425"/>
              <a:gd name="connsiteY3" fmla="*/ 385536 h 385536"/>
              <a:gd name="connsiteX4" fmla="*/ 388743 w 421425"/>
              <a:gd name="connsiteY4" fmla="*/ 0 h 385536"/>
              <a:gd name="connsiteX0" fmla="*/ 386362 w 421425"/>
              <a:gd name="connsiteY0" fmla="*/ 0 h 378392"/>
              <a:gd name="connsiteX1" fmla="*/ 421425 w 421425"/>
              <a:gd name="connsiteY1" fmla="*/ 150 h 378392"/>
              <a:gd name="connsiteX2" fmla="*/ 419043 w 421425"/>
              <a:gd name="connsiteY2" fmla="*/ 378392 h 378392"/>
              <a:gd name="connsiteX3" fmla="*/ 0 w 421425"/>
              <a:gd name="connsiteY3" fmla="*/ 378392 h 378392"/>
              <a:gd name="connsiteX4" fmla="*/ 386362 w 421425"/>
              <a:gd name="connsiteY4" fmla="*/ 0 h 378392"/>
              <a:gd name="connsiteX0" fmla="*/ 376837 w 421425"/>
              <a:gd name="connsiteY0" fmla="*/ 2231 h 378242"/>
              <a:gd name="connsiteX1" fmla="*/ 421425 w 421425"/>
              <a:gd name="connsiteY1" fmla="*/ 0 h 378242"/>
              <a:gd name="connsiteX2" fmla="*/ 419043 w 421425"/>
              <a:gd name="connsiteY2" fmla="*/ 378242 h 378242"/>
              <a:gd name="connsiteX3" fmla="*/ 0 w 421425"/>
              <a:gd name="connsiteY3" fmla="*/ 378242 h 378242"/>
              <a:gd name="connsiteX4" fmla="*/ 376837 w 421425"/>
              <a:gd name="connsiteY4" fmla="*/ 2231 h 378242"/>
              <a:gd name="connsiteX0" fmla="*/ 383980 w 421425"/>
              <a:gd name="connsiteY0" fmla="*/ 2231 h 378242"/>
              <a:gd name="connsiteX1" fmla="*/ 421425 w 421425"/>
              <a:gd name="connsiteY1" fmla="*/ 0 h 378242"/>
              <a:gd name="connsiteX2" fmla="*/ 419043 w 421425"/>
              <a:gd name="connsiteY2" fmla="*/ 378242 h 378242"/>
              <a:gd name="connsiteX3" fmla="*/ 0 w 421425"/>
              <a:gd name="connsiteY3" fmla="*/ 378242 h 378242"/>
              <a:gd name="connsiteX4" fmla="*/ 383980 w 421425"/>
              <a:gd name="connsiteY4" fmla="*/ 2231 h 378242"/>
              <a:gd name="connsiteX0" fmla="*/ 379218 w 421425"/>
              <a:gd name="connsiteY0" fmla="*/ 0 h 378393"/>
              <a:gd name="connsiteX1" fmla="*/ 421425 w 421425"/>
              <a:gd name="connsiteY1" fmla="*/ 151 h 378393"/>
              <a:gd name="connsiteX2" fmla="*/ 419043 w 421425"/>
              <a:gd name="connsiteY2" fmla="*/ 378393 h 378393"/>
              <a:gd name="connsiteX3" fmla="*/ 0 w 421425"/>
              <a:gd name="connsiteY3" fmla="*/ 378393 h 378393"/>
              <a:gd name="connsiteX4" fmla="*/ 379218 w 421425"/>
              <a:gd name="connsiteY4" fmla="*/ 0 h 378393"/>
              <a:gd name="connsiteX0" fmla="*/ 372074 w 414281"/>
              <a:gd name="connsiteY0" fmla="*/ 0 h 378394"/>
              <a:gd name="connsiteX1" fmla="*/ 414281 w 414281"/>
              <a:gd name="connsiteY1" fmla="*/ 151 h 378394"/>
              <a:gd name="connsiteX2" fmla="*/ 411899 w 414281"/>
              <a:gd name="connsiteY2" fmla="*/ 378393 h 378394"/>
              <a:gd name="connsiteX3" fmla="*/ 0 w 414281"/>
              <a:gd name="connsiteY3" fmla="*/ 378394 h 378394"/>
              <a:gd name="connsiteX4" fmla="*/ 372074 w 414281"/>
              <a:gd name="connsiteY4" fmla="*/ 0 h 378394"/>
              <a:gd name="connsiteX0" fmla="*/ 379218 w 414281"/>
              <a:gd name="connsiteY0" fmla="*/ 0 h 378394"/>
              <a:gd name="connsiteX1" fmla="*/ 414281 w 414281"/>
              <a:gd name="connsiteY1" fmla="*/ 151 h 378394"/>
              <a:gd name="connsiteX2" fmla="*/ 411899 w 414281"/>
              <a:gd name="connsiteY2" fmla="*/ 378393 h 378394"/>
              <a:gd name="connsiteX3" fmla="*/ 0 w 414281"/>
              <a:gd name="connsiteY3" fmla="*/ 378394 h 378394"/>
              <a:gd name="connsiteX4" fmla="*/ 379218 w 414281"/>
              <a:gd name="connsiteY4" fmla="*/ 0 h 378394"/>
              <a:gd name="connsiteX0" fmla="*/ 379218 w 414281"/>
              <a:gd name="connsiteY0" fmla="*/ 6993 h 385387"/>
              <a:gd name="connsiteX1" fmla="*/ 414281 w 414281"/>
              <a:gd name="connsiteY1" fmla="*/ 0 h 385387"/>
              <a:gd name="connsiteX2" fmla="*/ 411899 w 414281"/>
              <a:gd name="connsiteY2" fmla="*/ 385386 h 385387"/>
              <a:gd name="connsiteX3" fmla="*/ 0 w 414281"/>
              <a:gd name="connsiteY3" fmla="*/ 385387 h 385387"/>
              <a:gd name="connsiteX4" fmla="*/ 379218 w 414281"/>
              <a:gd name="connsiteY4" fmla="*/ 6993 h 385387"/>
              <a:gd name="connsiteX0" fmla="*/ 379218 w 411900"/>
              <a:gd name="connsiteY0" fmla="*/ 0 h 378394"/>
              <a:gd name="connsiteX1" fmla="*/ 411900 w 411900"/>
              <a:gd name="connsiteY1" fmla="*/ 150 h 378394"/>
              <a:gd name="connsiteX2" fmla="*/ 411899 w 411900"/>
              <a:gd name="connsiteY2" fmla="*/ 378393 h 378394"/>
              <a:gd name="connsiteX3" fmla="*/ 0 w 411900"/>
              <a:gd name="connsiteY3" fmla="*/ 378394 h 378394"/>
              <a:gd name="connsiteX4" fmla="*/ 379218 w 411900"/>
              <a:gd name="connsiteY4" fmla="*/ 0 h 3783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900" h="378394">
                <a:moveTo>
                  <a:pt x="379218" y="0"/>
                </a:moveTo>
                <a:lnTo>
                  <a:pt x="411900" y="150"/>
                </a:lnTo>
                <a:cubicBezTo>
                  <a:pt x="411900" y="96467"/>
                  <a:pt x="411899" y="282076"/>
                  <a:pt x="411899" y="378393"/>
                </a:cubicBezTo>
                <a:lnTo>
                  <a:pt x="0" y="378394"/>
                </a:lnTo>
                <a:lnTo>
                  <a:pt x="37921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Freeform 14"/>
          <p:cNvSpPr/>
          <p:nvPr/>
        </p:nvSpPr>
        <p:spPr>
          <a:xfrm rot="5400000">
            <a:off x="15035" y="6449881"/>
            <a:ext cx="393083" cy="423155"/>
          </a:xfrm>
          <a:custGeom>
            <a:avLst/>
            <a:gdLst>
              <a:gd name="connsiteX0" fmla="*/ 555955 w 563270"/>
              <a:gd name="connsiteY0" fmla="*/ 0 h 402336"/>
              <a:gd name="connsiteX1" fmla="*/ 563270 w 563270"/>
              <a:gd name="connsiteY1" fmla="*/ 402336 h 402336"/>
              <a:gd name="connsiteX2" fmla="*/ 0 w 563270"/>
              <a:gd name="connsiteY2" fmla="*/ 402336 h 402336"/>
              <a:gd name="connsiteX3" fmla="*/ 555955 w 563270"/>
              <a:gd name="connsiteY3" fmla="*/ 0 h 402336"/>
              <a:gd name="connsiteX0" fmla="*/ 555955 w 563271"/>
              <a:gd name="connsiteY0" fmla="*/ 0 h 402336"/>
              <a:gd name="connsiteX1" fmla="*/ 563271 w 563271"/>
              <a:gd name="connsiteY1" fmla="*/ 113386 h 402336"/>
              <a:gd name="connsiteX2" fmla="*/ 563270 w 563271"/>
              <a:gd name="connsiteY2" fmla="*/ 402336 h 402336"/>
              <a:gd name="connsiteX3" fmla="*/ 0 w 563271"/>
              <a:gd name="connsiteY3" fmla="*/ 402336 h 402336"/>
              <a:gd name="connsiteX4" fmla="*/ 555955 w 563271"/>
              <a:gd name="connsiteY4" fmla="*/ 0 h 402336"/>
              <a:gd name="connsiteX0" fmla="*/ 460857 w 563271"/>
              <a:gd name="connsiteY0" fmla="*/ 0 h 336499"/>
              <a:gd name="connsiteX1" fmla="*/ 563271 w 563271"/>
              <a:gd name="connsiteY1" fmla="*/ 47549 h 336499"/>
              <a:gd name="connsiteX2" fmla="*/ 563270 w 563271"/>
              <a:gd name="connsiteY2" fmla="*/ 336499 h 336499"/>
              <a:gd name="connsiteX3" fmla="*/ 0 w 563271"/>
              <a:gd name="connsiteY3" fmla="*/ 336499 h 336499"/>
              <a:gd name="connsiteX4" fmla="*/ 460857 w 563271"/>
              <a:gd name="connsiteY4" fmla="*/ 0 h 336499"/>
              <a:gd name="connsiteX0" fmla="*/ 460857 w 563271"/>
              <a:gd name="connsiteY0" fmla="*/ 40234 h 376733"/>
              <a:gd name="connsiteX1" fmla="*/ 563271 w 563271"/>
              <a:gd name="connsiteY1" fmla="*/ 0 h 376733"/>
              <a:gd name="connsiteX2" fmla="*/ 563270 w 563271"/>
              <a:gd name="connsiteY2" fmla="*/ 376733 h 376733"/>
              <a:gd name="connsiteX3" fmla="*/ 0 w 563271"/>
              <a:gd name="connsiteY3" fmla="*/ 376733 h 376733"/>
              <a:gd name="connsiteX4" fmla="*/ 460857 w 563271"/>
              <a:gd name="connsiteY4" fmla="*/ 40234 h 376733"/>
              <a:gd name="connsiteX0" fmla="*/ 535855 w 563271"/>
              <a:gd name="connsiteY0" fmla="*/ 0 h 379767"/>
              <a:gd name="connsiteX1" fmla="*/ 563271 w 563271"/>
              <a:gd name="connsiteY1" fmla="*/ 3034 h 379767"/>
              <a:gd name="connsiteX2" fmla="*/ 563270 w 563271"/>
              <a:gd name="connsiteY2" fmla="*/ 379767 h 379767"/>
              <a:gd name="connsiteX3" fmla="*/ 0 w 563271"/>
              <a:gd name="connsiteY3" fmla="*/ 379767 h 379767"/>
              <a:gd name="connsiteX4" fmla="*/ 535855 w 563271"/>
              <a:gd name="connsiteY4" fmla="*/ 0 h 379767"/>
              <a:gd name="connsiteX0" fmla="*/ 449319 w 476735"/>
              <a:gd name="connsiteY0" fmla="*/ 0 h 379767"/>
              <a:gd name="connsiteX1" fmla="*/ 476735 w 476735"/>
              <a:gd name="connsiteY1" fmla="*/ 3034 h 379767"/>
              <a:gd name="connsiteX2" fmla="*/ 476734 w 476735"/>
              <a:gd name="connsiteY2" fmla="*/ 379767 h 379767"/>
              <a:gd name="connsiteX3" fmla="*/ 0 w 476735"/>
              <a:gd name="connsiteY3" fmla="*/ 379767 h 379767"/>
              <a:gd name="connsiteX4" fmla="*/ 449319 w 476735"/>
              <a:gd name="connsiteY4" fmla="*/ 0 h 379767"/>
              <a:gd name="connsiteX0" fmla="*/ 417589 w 445005"/>
              <a:gd name="connsiteY0" fmla="*/ 0 h 379767"/>
              <a:gd name="connsiteX1" fmla="*/ 445005 w 445005"/>
              <a:gd name="connsiteY1" fmla="*/ 3034 h 379767"/>
              <a:gd name="connsiteX2" fmla="*/ 445004 w 445005"/>
              <a:gd name="connsiteY2" fmla="*/ 379767 h 379767"/>
              <a:gd name="connsiteX3" fmla="*/ 0 w 445005"/>
              <a:gd name="connsiteY3" fmla="*/ 379767 h 379767"/>
              <a:gd name="connsiteX4" fmla="*/ 417589 w 445005"/>
              <a:gd name="connsiteY4" fmla="*/ 0 h 379767"/>
              <a:gd name="connsiteX0" fmla="*/ 394513 w 421929"/>
              <a:gd name="connsiteY0" fmla="*/ 0 h 379767"/>
              <a:gd name="connsiteX1" fmla="*/ 421929 w 421929"/>
              <a:gd name="connsiteY1" fmla="*/ 3034 h 379767"/>
              <a:gd name="connsiteX2" fmla="*/ 421928 w 421929"/>
              <a:gd name="connsiteY2" fmla="*/ 379767 h 379767"/>
              <a:gd name="connsiteX3" fmla="*/ 0 w 421929"/>
              <a:gd name="connsiteY3" fmla="*/ 379767 h 379767"/>
              <a:gd name="connsiteX4" fmla="*/ 394513 w 421929"/>
              <a:gd name="connsiteY4" fmla="*/ 0 h 379767"/>
              <a:gd name="connsiteX0" fmla="*/ 385859 w 413275"/>
              <a:gd name="connsiteY0" fmla="*/ 0 h 379767"/>
              <a:gd name="connsiteX1" fmla="*/ 413275 w 413275"/>
              <a:gd name="connsiteY1" fmla="*/ 3034 h 379767"/>
              <a:gd name="connsiteX2" fmla="*/ 413274 w 413275"/>
              <a:gd name="connsiteY2" fmla="*/ 379767 h 379767"/>
              <a:gd name="connsiteX3" fmla="*/ 0 w 413275"/>
              <a:gd name="connsiteY3" fmla="*/ 379767 h 379767"/>
              <a:gd name="connsiteX4" fmla="*/ 385859 w 413275"/>
              <a:gd name="connsiteY4" fmla="*/ 0 h 379767"/>
              <a:gd name="connsiteX0" fmla="*/ 382974 w 413275"/>
              <a:gd name="connsiteY0" fmla="*/ 0 h 385536"/>
              <a:gd name="connsiteX1" fmla="*/ 413275 w 413275"/>
              <a:gd name="connsiteY1" fmla="*/ 8803 h 385536"/>
              <a:gd name="connsiteX2" fmla="*/ 413274 w 413275"/>
              <a:gd name="connsiteY2" fmla="*/ 385536 h 385536"/>
              <a:gd name="connsiteX3" fmla="*/ 0 w 413275"/>
              <a:gd name="connsiteY3" fmla="*/ 385536 h 385536"/>
              <a:gd name="connsiteX4" fmla="*/ 382974 w 413275"/>
              <a:gd name="connsiteY4" fmla="*/ 0 h 385536"/>
              <a:gd name="connsiteX0" fmla="*/ 382974 w 413275"/>
              <a:gd name="connsiteY0" fmla="*/ 0 h 385536"/>
              <a:gd name="connsiteX1" fmla="*/ 413275 w 413275"/>
              <a:gd name="connsiteY1" fmla="*/ 150 h 385536"/>
              <a:gd name="connsiteX2" fmla="*/ 413274 w 413275"/>
              <a:gd name="connsiteY2" fmla="*/ 385536 h 385536"/>
              <a:gd name="connsiteX3" fmla="*/ 0 w 413275"/>
              <a:gd name="connsiteY3" fmla="*/ 385536 h 385536"/>
              <a:gd name="connsiteX4" fmla="*/ 382974 w 413275"/>
              <a:gd name="connsiteY4" fmla="*/ 0 h 385536"/>
              <a:gd name="connsiteX0" fmla="*/ 388743 w 419044"/>
              <a:gd name="connsiteY0" fmla="*/ 0 h 385536"/>
              <a:gd name="connsiteX1" fmla="*/ 419044 w 419044"/>
              <a:gd name="connsiteY1" fmla="*/ 150 h 385536"/>
              <a:gd name="connsiteX2" fmla="*/ 419043 w 419044"/>
              <a:gd name="connsiteY2" fmla="*/ 385536 h 385536"/>
              <a:gd name="connsiteX3" fmla="*/ 0 w 419044"/>
              <a:gd name="connsiteY3" fmla="*/ 385536 h 385536"/>
              <a:gd name="connsiteX4" fmla="*/ 388743 w 419044"/>
              <a:gd name="connsiteY4" fmla="*/ 0 h 385536"/>
              <a:gd name="connsiteX0" fmla="*/ 29617 w 419044"/>
              <a:gd name="connsiteY0" fmla="*/ 345995 h 385386"/>
              <a:gd name="connsiteX1" fmla="*/ 419044 w 419044"/>
              <a:gd name="connsiteY1" fmla="*/ 0 h 385386"/>
              <a:gd name="connsiteX2" fmla="*/ 419043 w 419044"/>
              <a:gd name="connsiteY2" fmla="*/ 385386 h 385386"/>
              <a:gd name="connsiteX3" fmla="*/ 0 w 419044"/>
              <a:gd name="connsiteY3" fmla="*/ 385386 h 385386"/>
              <a:gd name="connsiteX4" fmla="*/ 29617 w 419044"/>
              <a:gd name="connsiteY4" fmla="*/ 345995 h 385386"/>
              <a:gd name="connsiteX0" fmla="*/ 29617 w 419044"/>
              <a:gd name="connsiteY0" fmla="*/ 383494 h 422885"/>
              <a:gd name="connsiteX1" fmla="*/ 419044 w 419044"/>
              <a:gd name="connsiteY1" fmla="*/ 0 h 422885"/>
              <a:gd name="connsiteX2" fmla="*/ 419043 w 419044"/>
              <a:gd name="connsiteY2" fmla="*/ 422885 h 422885"/>
              <a:gd name="connsiteX3" fmla="*/ 0 w 419044"/>
              <a:gd name="connsiteY3" fmla="*/ 422885 h 422885"/>
              <a:gd name="connsiteX4" fmla="*/ 29617 w 419044"/>
              <a:gd name="connsiteY4" fmla="*/ 383494 h 422885"/>
              <a:gd name="connsiteX0" fmla="*/ 12307 w 401734"/>
              <a:gd name="connsiteY0" fmla="*/ 383494 h 422888"/>
              <a:gd name="connsiteX1" fmla="*/ 401734 w 401734"/>
              <a:gd name="connsiteY1" fmla="*/ 0 h 422888"/>
              <a:gd name="connsiteX2" fmla="*/ 401733 w 401734"/>
              <a:gd name="connsiteY2" fmla="*/ 422885 h 422888"/>
              <a:gd name="connsiteX3" fmla="*/ 0 w 401734"/>
              <a:gd name="connsiteY3" fmla="*/ 422888 h 422888"/>
              <a:gd name="connsiteX4" fmla="*/ 12307 w 401734"/>
              <a:gd name="connsiteY4" fmla="*/ 383494 h 422888"/>
              <a:gd name="connsiteX0" fmla="*/ 0 w 406735"/>
              <a:gd name="connsiteY0" fmla="*/ 386379 h 422888"/>
              <a:gd name="connsiteX1" fmla="*/ 406735 w 406735"/>
              <a:gd name="connsiteY1" fmla="*/ 0 h 422888"/>
              <a:gd name="connsiteX2" fmla="*/ 406734 w 406735"/>
              <a:gd name="connsiteY2" fmla="*/ 422885 h 422888"/>
              <a:gd name="connsiteX3" fmla="*/ 5001 w 406735"/>
              <a:gd name="connsiteY3" fmla="*/ 422888 h 422888"/>
              <a:gd name="connsiteX4" fmla="*/ 0 w 406735"/>
              <a:gd name="connsiteY4" fmla="*/ 386379 h 422888"/>
              <a:gd name="connsiteX0" fmla="*/ 6540 w 401734"/>
              <a:gd name="connsiteY0" fmla="*/ 386379 h 422888"/>
              <a:gd name="connsiteX1" fmla="*/ 401734 w 401734"/>
              <a:gd name="connsiteY1" fmla="*/ 0 h 422888"/>
              <a:gd name="connsiteX2" fmla="*/ 401733 w 401734"/>
              <a:gd name="connsiteY2" fmla="*/ 422885 h 422888"/>
              <a:gd name="connsiteX3" fmla="*/ 0 w 401734"/>
              <a:gd name="connsiteY3" fmla="*/ 422888 h 422888"/>
              <a:gd name="connsiteX4" fmla="*/ 6540 w 401734"/>
              <a:gd name="connsiteY4" fmla="*/ 386379 h 422888"/>
              <a:gd name="connsiteX0" fmla="*/ 12309 w 401734"/>
              <a:gd name="connsiteY0" fmla="*/ 371956 h 422888"/>
              <a:gd name="connsiteX1" fmla="*/ 401734 w 401734"/>
              <a:gd name="connsiteY1" fmla="*/ 0 h 422888"/>
              <a:gd name="connsiteX2" fmla="*/ 401733 w 401734"/>
              <a:gd name="connsiteY2" fmla="*/ 422885 h 422888"/>
              <a:gd name="connsiteX3" fmla="*/ 0 w 401734"/>
              <a:gd name="connsiteY3" fmla="*/ 422888 h 422888"/>
              <a:gd name="connsiteX4" fmla="*/ 12309 w 401734"/>
              <a:gd name="connsiteY4" fmla="*/ 371956 h 422888"/>
              <a:gd name="connsiteX0" fmla="*/ 20963 w 401734"/>
              <a:gd name="connsiteY0" fmla="*/ 377725 h 422888"/>
              <a:gd name="connsiteX1" fmla="*/ 401734 w 401734"/>
              <a:gd name="connsiteY1" fmla="*/ 0 h 422888"/>
              <a:gd name="connsiteX2" fmla="*/ 401733 w 401734"/>
              <a:gd name="connsiteY2" fmla="*/ 422885 h 422888"/>
              <a:gd name="connsiteX3" fmla="*/ 0 w 401734"/>
              <a:gd name="connsiteY3" fmla="*/ 422888 h 422888"/>
              <a:gd name="connsiteX4" fmla="*/ 20963 w 401734"/>
              <a:gd name="connsiteY4" fmla="*/ 377725 h 422888"/>
              <a:gd name="connsiteX0" fmla="*/ 771 w 401734"/>
              <a:gd name="connsiteY0" fmla="*/ 386379 h 422888"/>
              <a:gd name="connsiteX1" fmla="*/ 401734 w 401734"/>
              <a:gd name="connsiteY1" fmla="*/ 0 h 422888"/>
              <a:gd name="connsiteX2" fmla="*/ 401733 w 401734"/>
              <a:gd name="connsiteY2" fmla="*/ 422885 h 422888"/>
              <a:gd name="connsiteX3" fmla="*/ 0 w 401734"/>
              <a:gd name="connsiteY3" fmla="*/ 422888 h 422888"/>
              <a:gd name="connsiteX4" fmla="*/ 771 w 401734"/>
              <a:gd name="connsiteY4" fmla="*/ 386379 h 422888"/>
              <a:gd name="connsiteX0" fmla="*/ 771 w 401734"/>
              <a:gd name="connsiteY0" fmla="*/ 380610 h 422888"/>
              <a:gd name="connsiteX1" fmla="*/ 401734 w 401734"/>
              <a:gd name="connsiteY1" fmla="*/ 0 h 422888"/>
              <a:gd name="connsiteX2" fmla="*/ 401733 w 401734"/>
              <a:gd name="connsiteY2" fmla="*/ 422885 h 422888"/>
              <a:gd name="connsiteX3" fmla="*/ 0 w 401734"/>
              <a:gd name="connsiteY3" fmla="*/ 422888 h 422888"/>
              <a:gd name="connsiteX4" fmla="*/ 771 w 401734"/>
              <a:gd name="connsiteY4" fmla="*/ 380610 h 422888"/>
              <a:gd name="connsiteX0" fmla="*/ 0 w 412501"/>
              <a:gd name="connsiteY0" fmla="*/ 383494 h 422888"/>
              <a:gd name="connsiteX1" fmla="*/ 412501 w 412501"/>
              <a:gd name="connsiteY1" fmla="*/ 0 h 422888"/>
              <a:gd name="connsiteX2" fmla="*/ 412500 w 412501"/>
              <a:gd name="connsiteY2" fmla="*/ 422885 h 422888"/>
              <a:gd name="connsiteX3" fmla="*/ 10767 w 412501"/>
              <a:gd name="connsiteY3" fmla="*/ 422888 h 422888"/>
              <a:gd name="connsiteX4" fmla="*/ 0 w 412501"/>
              <a:gd name="connsiteY4" fmla="*/ 383494 h 422888"/>
              <a:gd name="connsiteX0" fmla="*/ 124808 w 537309"/>
              <a:gd name="connsiteY0" fmla="*/ 383494 h 422887"/>
              <a:gd name="connsiteX1" fmla="*/ 537309 w 537309"/>
              <a:gd name="connsiteY1" fmla="*/ 0 h 422887"/>
              <a:gd name="connsiteX2" fmla="*/ 537308 w 537309"/>
              <a:gd name="connsiteY2" fmla="*/ 422885 h 422887"/>
              <a:gd name="connsiteX3" fmla="*/ 0 w 537309"/>
              <a:gd name="connsiteY3" fmla="*/ 422887 h 422887"/>
              <a:gd name="connsiteX4" fmla="*/ 124808 w 537309"/>
              <a:gd name="connsiteY4" fmla="*/ 383494 h 422887"/>
              <a:gd name="connsiteX0" fmla="*/ 147884 w 537309"/>
              <a:gd name="connsiteY0" fmla="*/ 383494 h 422887"/>
              <a:gd name="connsiteX1" fmla="*/ 537309 w 537309"/>
              <a:gd name="connsiteY1" fmla="*/ 0 h 422887"/>
              <a:gd name="connsiteX2" fmla="*/ 537308 w 537309"/>
              <a:gd name="connsiteY2" fmla="*/ 422885 h 422887"/>
              <a:gd name="connsiteX3" fmla="*/ 0 w 537309"/>
              <a:gd name="connsiteY3" fmla="*/ 422887 h 422887"/>
              <a:gd name="connsiteX4" fmla="*/ 147884 w 537309"/>
              <a:gd name="connsiteY4" fmla="*/ 383494 h 422887"/>
              <a:gd name="connsiteX0" fmla="*/ 3657 w 393082"/>
              <a:gd name="connsiteY0" fmla="*/ 383494 h 422885"/>
              <a:gd name="connsiteX1" fmla="*/ 393082 w 393082"/>
              <a:gd name="connsiteY1" fmla="*/ 0 h 422885"/>
              <a:gd name="connsiteX2" fmla="*/ 393081 w 393082"/>
              <a:gd name="connsiteY2" fmla="*/ 422885 h 422885"/>
              <a:gd name="connsiteX3" fmla="*/ 0 w 393082"/>
              <a:gd name="connsiteY3" fmla="*/ 422885 h 422885"/>
              <a:gd name="connsiteX4" fmla="*/ 3657 w 393082"/>
              <a:gd name="connsiteY4" fmla="*/ 383494 h 422885"/>
              <a:gd name="connsiteX0" fmla="*/ 10801 w 393082"/>
              <a:gd name="connsiteY0" fmla="*/ 385821 h 422885"/>
              <a:gd name="connsiteX1" fmla="*/ 393082 w 393082"/>
              <a:gd name="connsiteY1" fmla="*/ 0 h 422885"/>
              <a:gd name="connsiteX2" fmla="*/ 393081 w 393082"/>
              <a:gd name="connsiteY2" fmla="*/ 422885 h 422885"/>
              <a:gd name="connsiteX3" fmla="*/ 0 w 393082"/>
              <a:gd name="connsiteY3" fmla="*/ 422885 h 422885"/>
              <a:gd name="connsiteX4" fmla="*/ 10801 w 393082"/>
              <a:gd name="connsiteY4" fmla="*/ 385821 h 422885"/>
              <a:gd name="connsiteX0" fmla="*/ 10801 w 393081"/>
              <a:gd name="connsiteY0" fmla="*/ 376512 h 413576"/>
              <a:gd name="connsiteX1" fmla="*/ 393080 w 393081"/>
              <a:gd name="connsiteY1" fmla="*/ 0 h 413576"/>
              <a:gd name="connsiteX2" fmla="*/ 393081 w 393081"/>
              <a:gd name="connsiteY2" fmla="*/ 413576 h 413576"/>
              <a:gd name="connsiteX3" fmla="*/ 0 w 393081"/>
              <a:gd name="connsiteY3" fmla="*/ 413576 h 413576"/>
              <a:gd name="connsiteX4" fmla="*/ 10801 w 393081"/>
              <a:gd name="connsiteY4" fmla="*/ 376512 h 413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081" h="413576">
                <a:moveTo>
                  <a:pt x="10801" y="376512"/>
                </a:moveTo>
                <a:lnTo>
                  <a:pt x="393080" y="0"/>
                </a:lnTo>
                <a:cubicBezTo>
                  <a:pt x="393080" y="96317"/>
                  <a:pt x="393081" y="317259"/>
                  <a:pt x="393081" y="413576"/>
                </a:cubicBezTo>
                <a:lnTo>
                  <a:pt x="0" y="413576"/>
                </a:lnTo>
                <a:lnTo>
                  <a:pt x="10801" y="37651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TextBox 15"/>
          <p:cNvSpPr txBox="1"/>
          <p:nvPr/>
        </p:nvSpPr>
        <p:spPr>
          <a:xfrm>
            <a:off x="838200" y="6488668"/>
            <a:ext cx="7924800" cy="369332"/>
          </a:xfrm>
          <a:prstGeom prst="rect">
            <a:avLst/>
          </a:prstGeom>
          <a:noFill/>
        </p:spPr>
        <p:txBody>
          <a:bodyPr wrap="square" rtlCol="0">
            <a:noAutofit/>
          </a:bodyPr>
          <a:lstStyle/>
          <a:p>
            <a:pPr algn="ctr"/>
            <a:r>
              <a:rPr lang="tr-TR" sz="1600" kern="0" spc="900" dirty="0" smtClean="0">
                <a:solidFill>
                  <a:schemeClr val="bg1">
                    <a:lumMod val="95000"/>
                  </a:schemeClr>
                </a:solidFill>
              </a:rPr>
              <a:t>Department</a:t>
            </a:r>
            <a:r>
              <a:rPr lang="tr-TR" sz="1600" kern="0" spc="900" baseline="0" dirty="0" smtClean="0">
                <a:solidFill>
                  <a:schemeClr val="bg1">
                    <a:lumMod val="95000"/>
                  </a:schemeClr>
                </a:solidFill>
              </a:rPr>
              <a:t> of Computer Engineering</a:t>
            </a:r>
            <a:endParaRPr lang="tr-TR" sz="1600" kern="0" spc="900" dirty="0">
              <a:solidFill>
                <a:schemeClr val="bg1">
                  <a:lumMod val="95000"/>
                </a:schemeClr>
              </a:solidFill>
            </a:endParaRPr>
          </a:p>
        </p:txBody>
      </p:sp>
      <p:sp>
        <p:nvSpPr>
          <p:cNvPr id="18" name="TextBox 17"/>
          <p:cNvSpPr txBox="1"/>
          <p:nvPr/>
        </p:nvSpPr>
        <p:spPr>
          <a:xfrm>
            <a:off x="597725" y="0"/>
            <a:ext cx="7394369" cy="380009"/>
          </a:xfrm>
          <a:prstGeom prst="rect">
            <a:avLst/>
          </a:prstGeom>
          <a:noFill/>
        </p:spPr>
        <p:txBody>
          <a:bodyPr wrap="square" rtlCol="0">
            <a:noAutofit/>
          </a:bodyPr>
          <a:lstStyle/>
          <a:p>
            <a:pPr algn="ctr"/>
            <a:r>
              <a:rPr lang="tr-TR" sz="1600" kern="0" spc="1500" dirty="0" smtClean="0">
                <a:solidFill>
                  <a:schemeClr val="bg1">
                    <a:lumMod val="95000"/>
                  </a:schemeClr>
                </a:solidFill>
              </a:rPr>
              <a:t>Dokuz Eylül</a:t>
            </a:r>
            <a:r>
              <a:rPr lang="tr-TR" sz="1600" kern="0" spc="1500" baseline="0" dirty="0" smtClean="0">
                <a:solidFill>
                  <a:schemeClr val="bg1">
                    <a:lumMod val="95000"/>
                  </a:schemeClr>
                </a:solidFill>
              </a:rPr>
              <a:t> University</a:t>
            </a:r>
            <a:endParaRPr lang="tr-TR" sz="1600" kern="0" spc="1500" dirty="0">
              <a:solidFill>
                <a:schemeClr val="bg1">
                  <a:lumMod val="95000"/>
                </a:schemeClr>
              </a:solidFill>
            </a:endParaRPr>
          </a:p>
        </p:txBody>
      </p:sp>
      <p:sp>
        <p:nvSpPr>
          <p:cNvPr id="17" name="Slide Number Placeholder 5"/>
          <p:cNvSpPr>
            <a:spLocks noGrp="1"/>
          </p:cNvSpPr>
          <p:nvPr>
            <p:ph type="sldNum" sz="quarter" idx="4"/>
          </p:nvPr>
        </p:nvSpPr>
        <p:spPr>
          <a:xfrm>
            <a:off x="8667750" y="6492875"/>
            <a:ext cx="476250" cy="365125"/>
          </a:xfrm>
          <a:prstGeom prst="rect">
            <a:avLst/>
          </a:prstGeom>
        </p:spPr>
        <p:txBody>
          <a:bodyPr/>
          <a:lstStyle>
            <a:lvl1pPr>
              <a:defRPr b="1">
                <a:solidFill>
                  <a:srgbClr val="FF0000"/>
                </a:solidFill>
              </a:defRPr>
            </a:lvl1pPr>
          </a:lstStyle>
          <a:p>
            <a:fld id="{28E31A16-BA05-A741-A3F8-07C3EFB07269}" type="slidenum">
              <a:rPr lang="en-US" smtClean="0"/>
              <a:pPr/>
              <a:t>‹#›</a:t>
            </a:fld>
            <a:endParaRPr lang="en-US"/>
          </a:p>
        </p:txBody>
      </p:sp>
      <p:pic>
        <p:nvPicPr>
          <p:cNvPr id="19461" name="Picture 5" descr="C:\Users\Adil\Pictures\köşe.png"/>
          <p:cNvPicPr>
            <a:picLocks noChangeAspect="1" noChangeArrowheads="1"/>
          </p:cNvPicPr>
          <p:nvPr/>
        </p:nvPicPr>
        <p:blipFill>
          <a:blip r:embed="rId15" cstate="print"/>
          <a:srcRect/>
          <a:stretch>
            <a:fillRect/>
          </a:stretch>
        </p:blipFill>
        <p:spPr bwMode="auto">
          <a:xfrm>
            <a:off x="8103411" y="-8356"/>
            <a:ext cx="1065654" cy="914400"/>
          </a:xfrm>
          <a:prstGeom prst="rect">
            <a:avLst/>
          </a:prstGeom>
          <a:noFill/>
        </p:spPr>
      </p:pic>
      <p:sp>
        <p:nvSpPr>
          <p:cNvPr id="2" name="Title Placeholder 1"/>
          <p:cNvSpPr>
            <a:spLocks noGrp="1"/>
          </p:cNvSpPr>
          <p:nvPr>
            <p:ph type="title"/>
          </p:nvPr>
        </p:nvSpPr>
        <p:spPr>
          <a:xfrm>
            <a:off x="468086" y="381000"/>
            <a:ext cx="8229600" cy="1162792"/>
          </a:xfrm>
          <a:prstGeom prst="rect">
            <a:avLst/>
          </a:prstGeom>
        </p:spPr>
        <p:txBody>
          <a:bodyPr vert="horz" lIns="91440" tIns="45720" rIns="91440" bIns="45720" rtlCol="0" anchor="ctr">
            <a:normAutofit/>
          </a:bodyPr>
          <a:lstStyle/>
          <a:p>
            <a:r>
              <a:rPr lang="tr-TR" dirty="0" err="1" smtClean="0"/>
              <a:t>Click</a:t>
            </a:r>
            <a:r>
              <a:rPr lang="tr-TR" dirty="0" smtClean="0"/>
              <a:t> </a:t>
            </a:r>
            <a:r>
              <a:rPr lang="tr-TR" dirty="0" err="1" smtClean="0"/>
              <a:t>to</a:t>
            </a:r>
            <a:r>
              <a:rPr lang="tr-TR" dirty="0" smtClean="0"/>
              <a:t> </a:t>
            </a:r>
            <a:r>
              <a:rPr lang="tr-TR" dirty="0" err="1" smtClean="0"/>
              <a:t>edit</a:t>
            </a:r>
            <a:r>
              <a:rPr lang="tr-TR" dirty="0" smtClean="0"/>
              <a:t> Master </a:t>
            </a:r>
            <a:r>
              <a:rPr lang="tr-TR" dirty="0" err="1" smtClean="0"/>
              <a:t>title</a:t>
            </a:r>
            <a:r>
              <a:rPr lang="tr-TR" dirty="0" smtClean="0"/>
              <a:t> </a:t>
            </a:r>
            <a:r>
              <a:rPr lang="tr-TR" dirty="0" err="1" smtClean="0"/>
              <a:t>style</a:t>
            </a:r>
            <a:endParaRPr lang="en-US" dirty="0"/>
          </a:p>
        </p:txBody>
      </p:sp>
    </p:spTree>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 id="2147483998" r:id="rId12"/>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ctr" defTabSz="914400" rtl="0" eaLnBrk="1" latinLnBrk="0" hangingPunct="1">
        <a:spcBef>
          <a:spcPct val="0"/>
        </a:spcBef>
        <a:buNone/>
        <a:defRPr sz="4000" kern="1200">
          <a:solidFill>
            <a:srgbClr val="FF0000"/>
          </a:solidFill>
          <a:latin typeface="Aharoni" pitchFamily="2" charset="-79"/>
          <a:ea typeface="+mj-ea"/>
          <a:cs typeface="Aharoni" pitchFamily="2" charset="-79"/>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en.wikipedia.org/wiki/List_of_XML_markup_language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3" Type="http://schemas.openxmlformats.org/officeDocument/2006/relationships/hyperlink" Target="http://www.w3schools.com/xml/simple.xml" TargetMode="External"/><Relationship Id="rId4" Type="http://schemas.openxmlformats.org/officeDocument/2006/relationships/hyperlink" Target="http://www.w3schools.com/xml/simple.xsl" TargetMode="External"/><Relationship Id="rId5" Type="http://schemas.openxmlformats.org/officeDocument/2006/relationships/hyperlink" Target="http://www.w3schools.com/xml/simplexsl.xml" TargetMode="External"/><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295400" y="3124200"/>
            <a:ext cx="7162800" cy="1447800"/>
          </a:xfrm>
        </p:spPr>
        <p:txBody>
          <a:bodyPr vert="horz" wrap="square" lIns="91440" tIns="45720" rIns="91440" bIns="45720" numCol="1" anchorCtr="0" compatLnSpc="1">
            <a:prstTxWarp prst="textNoShape">
              <a:avLst/>
            </a:prstTxWarp>
            <a:normAutofit/>
          </a:bodyPr>
          <a:lstStyle/>
          <a:p>
            <a:pPr eaLnBrk="1" hangingPunct="1"/>
            <a:r>
              <a:rPr lang="tr-TR" sz="3200" b="1" dirty="0" err="1">
                <a:effectLst>
                  <a:outerShdw blurRad="38100" dist="38100" dir="2700000" algn="tl">
                    <a:srgbClr val="DDDDDD"/>
                  </a:outerShdw>
                </a:effectLst>
                <a:latin typeface="Gill Sans MT" charset="0"/>
              </a:rPr>
              <a:t>Lecture</a:t>
            </a:r>
            <a:r>
              <a:rPr lang="tr-TR" sz="3200" b="1" dirty="0">
                <a:effectLst>
                  <a:outerShdw blurRad="38100" dist="38100" dir="2700000" algn="tl">
                    <a:srgbClr val="DDDDDD"/>
                  </a:outerShdw>
                </a:effectLst>
                <a:latin typeface="Gill Sans MT" charset="0"/>
              </a:rPr>
              <a:t> </a:t>
            </a:r>
            <a:r>
              <a:rPr lang="tr-TR" sz="3200" b="1" dirty="0" smtClean="0">
                <a:effectLst>
                  <a:outerShdw blurRad="38100" dist="38100" dir="2700000" algn="tl">
                    <a:srgbClr val="DDDDDD"/>
                  </a:outerShdw>
                </a:effectLst>
                <a:latin typeface="Gill Sans MT" charset="0"/>
              </a:rPr>
              <a:t>#2</a:t>
            </a:r>
            <a:br>
              <a:rPr lang="tr-TR" sz="3200" b="1" dirty="0" smtClean="0">
                <a:effectLst>
                  <a:outerShdw blurRad="38100" dist="38100" dir="2700000" algn="tl">
                    <a:srgbClr val="DDDDDD"/>
                  </a:outerShdw>
                </a:effectLst>
                <a:latin typeface="Gill Sans MT" charset="0"/>
              </a:rPr>
            </a:br>
            <a:r>
              <a:rPr lang="tr-TR" sz="3200" b="1" dirty="0" smtClean="0">
                <a:effectLst>
                  <a:outerShdw blurRad="38100" dist="38100" dir="2700000" algn="tl">
                    <a:srgbClr val="DDDDDD"/>
                  </a:outerShdw>
                </a:effectLst>
                <a:latin typeface="Gill Sans MT" charset="0"/>
              </a:rPr>
              <a:t>XML </a:t>
            </a:r>
            <a:r>
              <a:rPr lang="tr-TR" sz="3200" b="1" dirty="0" err="1" smtClean="0">
                <a:effectLst>
                  <a:outerShdw blurRad="38100" dist="38100" dir="2700000" algn="tl">
                    <a:srgbClr val="DDDDDD"/>
                  </a:outerShdw>
                </a:effectLst>
                <a:latin typeface="Gill Sans MT" charset="0"/>
              </a:rPr>
              <a:t>Introduction</a:t>
            </a:r>
            <a:endParaRPr lang="en-US" sz="3200" dirty="0">
              <a:effectLst>
                <a:outerShdw blurRad="38100" dist="38100" dir="2700000" algn="tl">
                  <a:srgbClr val="DDDDDD"/>
                </a:outerShdw>
              </a:effectLst>
              <a:latin typeface="Gill Sans MT" charset="0"/>
            </a:endParaRPr>
          </a:p>
        </p:txBody>
      </p:sp>
      <p:sp>
        <p:nvSpPr>
          <p:cNvPr id="4099" name="Rectangle 3"/>
          <p:cNvSpPr>
            <a:spLocks noGrp="1" noChangeArrowheads="1"/>
          </p:cNvSpPr>
          <p:nvPr>
            <p:ph type="subTitle" idx="1"/>
          </p:nvPr>
        </p:nvSpPr>
        <p:spPr>
          <a:xfrm>
            <a:off x="1295400" y="5181600"/>
            <a:ext cx="7407275" cy="990600"/>
          </a:xfrm>
        </p:spPr>
        <p:txBody>
          <a:bodyPr>
            <a:normAutofit/>
          </a:bodyPr>
          <a:lstStyle/>
          <a:p>
            <a:pPr eaLnBrk="1" fontAlgn="auto" hangingPunct="1">
              <a:lnSpc>
                <a:spcPct val="90000"/>
              </a:lnSpc>
              <a:spcAft>
                <a:spcPts val="0"/>
              </a:spcAft>
              <a:buFont typeface="Wingdings 2"/>
              <a:buNone/>
              <a:defRPr/>
            </a:pPr>
            <a:r>
              <a:rPr lang="tr-TR" sz="1900" b="1" dirty="0" smtClean="0">
                <a:ea typeface="+mn-ea"/>
              </a:rPr>
              <a:t>Dr.Adil </a:t>
            </a:r>
            <a:r>
              <a:rPr lang="tr-TR" sz="1900" b="1" dirty="0">
                <a:ea typeface="+mn-ea"/>
              </a:rPr>
              <a:t>Alpkocak</a:t>
            </a:r>
          </a:p>
          <a:p>
            <a:pPr eaLnBrk="1" fontAlgn="auto" hangingPunct="1">
              <a:lnSpc>
                <a:spcPct val="90000"/>
              </a:lnSpc>
              <a:spcAft>
                <a:spcPts val="0"/>
              </a:spcAft>
              <a:buFont typeface="Wingdings 2"/>
              <a:buNone/>
              <a:defRPr/>
            </a:pPr>
            <a:r>
              <a:rPr lang="tr-TR" sz="1900" dirty="0">
                <a:ea typeface="+mn-ea"/>
              </a:rPr>
              <a:t>Dokuz Eylul University</a:t>
            </a:r>
          </a:p>
          <a:p>
            <a:pPr eaLnBrk="1" fontAlgn="auto" hangingPunct="1">
              <a:lnSpc>
                <a:spcPct val="90000"/>
              </a:lnSpc>
              <a:spcAft>
                <a:spcPts val="0"/>
              </a:spcAft>
              <a:buFont typeface="Wingdings 2"/>
              <a:buNone/>
              <a:defRPr/>
            </a:pPr>
            <a:r>
              <a:rPr lang="tr-TR" sz="1900" dirty="0">
                <a:ea typeface="+mn-ea"/>
              </a:rPr>
              <a:t>Dept of Computer Engineering</a:t>
            </a:r>
          </a:p>
          <a:p>
            <a:pPr eaLnBrk="1" fontAlgn="auto" hangingPunct="1">
              <a:lnSpc>
                <a:spcPct val="90000"/>
              </a:lnSpc>
              <a:spcAft>
                <a:spcPts val="0"/>
              </a:spcAft>
              <a:buFont typeface="Wingdings 2"/>
              <a:buNone/>
              <a:defRPr/>
            </a:pPr>
            <a:endParaRPr lang="en-US" sz="1900" dirty="0">
              <a:ea typeface="+mn-ea"/>
            </a:endParaRPr>
          </a:p>
        </p:txBody>
      </p:sp>
      <p:sp>
        <p:nvSpPr>
          <p:cNvPr id="7" name="Title 1"/>
          <p:cNvSpPr txBox="1">
            <a:spLocks/>
          </p:cNvSpPr>
          <p:nvPr/>
        </p:nvSpPr>
        <p:spPr>
          <a:xfrm>
            <a:off x="1066800" y="609600"/>
            <a:ext cx="7407275" cy="1676400"/>
          </a:xfrm>
          <a:prstGeom prst="rect">
            <a:avLst/>
          </a:prstGeom>
        </p:spPr>
        <p:txBody>
          <a:bodyPr anchor="b">
            <a:norm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90000"/>
              </a:lnSpc>
            </a:pPr>
            <a:r>
              <a:rPr lang="tr-TR" sz="3600" b="1" dirty="0">
                <a:solidFill>
                  <a:srgbClr val="572314"/>
                </a:solidFill>
                <a:effectLst>
                  <a:outerShdw blurRad="38100" dist="38100" dir="2700000" algn="tl">
                    <a:srgbClr val="DDDDDD"/>
                  </a:outerShdw>
                </a:effectLst>
                <a:latin typeface="Gill Sans MT" charset="0"/>
              </a:rPr>
              <a:t>CME2002</a:t>
            </a:r>
            <a:r>
              <a:rPr lang="tr-TR" sz="3600" dirty="0">
                <a:solidFill>
                  <a:srgbClr val="572314"/>
                </a:solidFill>
                <a:effectLst>
                  <a:outerShdw blurRad="38100" dist="38100" dir="2700000" algn="tl">
                    <a:srgbClr val="DDDDDD"/>
                  </a:outerShdw>
                </a:effectLst>
                <a:latin typeface="Gill Sans MT" charset="0"/>
              </a:rPr>
              <a:t>  </a:t>
            </a:r>
            <a:br>
              <a:rPr lang="tr-TR" sz="3600" dirty="0">
                <a:solidFill>
                  <a:srgbClr val="572314"/>
                </a:solidFill>
                <a:effectLst>
                  <a:outerShdw blurRad="38100" dist="38100" dir="2700000" algn="tl">
                    <a:srgbClr val="DDDDDD"/>
                  </a:outerShdw>
                </a:effectLst>
                <a:latin typeface="Gill Sans MT" charset="0"/>
              </a:rPr>
            </a:br>
            <a:r>
              <a:rPr lang="tr-TR" sz="3600" dirty="0">
                <a:solidFill>
                  <a:srgbClr val="572314"/>
                </a:solidFill>
                <a:effectLst>
                  <a:outerShdw blurRad="38100" dist="38100" dir="2700000" algn="tl">
                    <a:srgbClr val="DDDDDD"/>
                  </a:outerShdw>
                </a:effectLst>
                <a:latin typeface="Gill Sans MT" charset="0"/>
              </a:rPr>
              <a:t>Data </a:t>
            </a:r>
            <a:r>
              <a:rPr lang="tr-TR" sz="3600" dirty="0" err="1">
                <a:solidFill>
                  <a:srgbClr val="572314"/>
                </a:solidFill>
                <a:effectLst>
                  <a:outerShdw blurRad="38100" dist="38100" dir="2700000" algn="tl">
                    <a:srgbClr val="DDDDDD"/>
                  </a:outerShdw>
                </a:effectLst>
                <a:latin typeface="Gill Sans MT" charset="0"/>
              </a:rPr>
              <a:t>Organization</a:t>
            </a:r>
            <a:r>
              <a:rPr lang="tr-TR" sz="3600" dirty="0">
                <a:solidFill>
                  <a:srgbClr val="572314"/>
                </a:solidFill>
                <a:effectLst>
                  <a:outerShdw blurRad="38100" dist="38100" dir="2700000" algn="tl">
                    <a:srgbClr val="DDDDDD"/>
                  </a:outerShdw>
                </a:effectLst>
                <a:latin typeface="Gill Sans MT" charset="0"/>
              </a:rPr>
              <a:t> </a:t>
            </a:r>
            <a:r>
              <a:rPr lang="tr-TR" sz="3600" dirty="0" err="1">
                <a:solidFill>
                  <a:srgbClr val="572314"/>
                </a:solidFill>
                <a:effectLst>
                  <a:outerShdw blurRad="38100" dist="38100" dir="2700000" algn="tl">
                    <a:srgbClr val="DDDDDD"/>
                  </a:outerShdw>
                </a:effectLst>
                <a:latin typeface="Gill Sans MT" charset="0"/>
              </a:rPr>
              <a:t>and</a:t>
            </a:r>
            <a:r>
              <a:rPr lang="tr-TR" sz="3600" dirty="0">
                <a:solidFill>
                  <a:srgbClr val="572314"/>
                </a:solidFill>
                <a:effectLst>
                  <a:outerShdw blurRad="38100" dist="38100" dir="2700000" algn="tl">
                    <a:srgbClr val="DDDDDD"/>
                  </a:outerShdw>
                </a:effectLst>
                <a:latin typeface="Gill Sans MT" charset="0"/>
              </a:rPr>
              <a:t> </a:t>
            </a:r>
            <a:r>
              <a:rPr lang="tr-TR" sz="3600" dirty="0" smtClean="0">
                <a:solidFill>
                  <a:srgbClr val="572314"/>
                </a:solidFill>
                <a:effectLst>
                  <a:outerShdw blurRad="38100" dist="38100" dir="2700000" algn="tl">
                    <a:srgbClr val="DDDDDD"/>
                  </a:outerShdw>
                </a:effectLst>
                <a:latin typeface="Gill Sans MT" charset="0"/>
              </a:rPr>
              <a:t>Management</a:t>
            </a:r>
            <a:endParaRPr lang="tr-TR" sz="3600" dirty="0">
              <a:solidFill>
                <a:srgbClr val="572314"/>
              </a:solidFill>
              <a:effectLst>
                <a:outerShdw blurRad="38100" dist="38100" dir="2700000" algn="tl">
                  <a:srgbClr val="DDDDDD"/>
                </a:outerShdw>
              </a:effectLst>
              <a:latin typeface="Gill Sans MT"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685800" y="304800"/>
            <a:ext cx="7772400" cy="1219200"/>
          </a:xfrm>
        </p:spPr>
        <p:txBody>
          <a:bodyPr/>
          <a:lstStyle/>
          <a:p>
            <a:pPr eaLnBrk="1" fontAlgn="auto" hangingPunct="1">
              <a:spcAft>
                <a:spcPts val="0"/>
              </a:spcAft>
              <a:defRPr/>
            </a:pPr>
            <a:r>
              <a:rPr lang="en-US" b="1" smtClean="0">
                <a:solidFill>
                  <a:schemeClr val="tx2">
                    <a:satMod val="130000"/>
                  </a:schemeClr>
                </a:solidFill>
                <a:ea typeface="+mj-ea"/>
              </a:rPr>
              <a:t>Fixed-Length Records</a:t>
            </a:r>
            <a:endParaRPr lang="en-US" smtClean="0">
              <a:solidFill>
                <a:schemeClr val="tx2">
                  <a:satMod val="130000"/>
                </a:schemeClr>
              </a:solidFill>
              <a:ea typeface="+mj-ea"/>
            </a:endParaRPr>
          </a:p>
        </p:txBody>
      </p:sp>
      <p:sp>
        <p:nvSpPr>
          <p:cNvPr id="45060" name="Rectangle 3"/>
          <p:cNvSpPr>
            <a:spLocks noGrp="1" noChangeArrowheads="1"/>
          </p:cNvSpPr>
          <p:nvPr>
            <p:ph idx="1"/>
          </p:nvPr>
        </p:nvSpPr>
        <p:spPr>
          <a:xfrm>
            <a:off x="685800" y="1295400"/>
            <a:ext cx="7772400" cy="4343400"/>
          </a:xfrm>
        </p:spPr>
        <p:txBody>
          <a:bodyPr>
            <a:normAutofit fontScale="92500" lnSpcReduction="10000"/>
          </a:bodyPr>
          <a:lstStyle/>
          <a:p>
            <a:pPr eaLnBrk="1" hangingPunct="1"/>
            <a:r>
              <a:rPr lang="en-US" dirty="0" smtClean="0">
                <a:latin typeface="Gill Sans MT" charset="0"/>
              </a:rPr>
              <a:t>e.g.</a:t>
            </a:r>
            <a:endParaRPr lang="en-US" dirty="0">
              <a:latin typeface="Gill Sans MT" charset="0"/>
            </a:endParaRPr>
          </a:p>
          <a:p>
            <a:pPr lvl="3" eaLnBrk="1" hangingPunct="1">
              <a:buFontTx/>
              <a:buNone/>
            </a:pPr>
            <a:r>
              <a:rPr lang="en-US" dirty="0" err="1" smtClean="0">
                <a:latin typeface="Courier"/>
                <a:cs typeface="Courier"/>
              </a:rPr>
              <a:t>struct</a:t>
            </a:r>
            <a:r>
              <a:rPr lang="en-US" dirty="0" smtClean="0">
                <a:latin typeface="Courier"/>
                <a:cs typeface="Courier"/>
              </a:rPr>
              <a:t> PERSON {</a:t>
            </a:r>
            <a:endParaRPr lang="en-US" dirty="0">
              <a:latin typeface="Courier"/>
              <a:cs typeface="Courier"/>
            </a:endParaRPr>
          </a:p>
          <a:p>
            <a:pPr lvl="3" eaLnBrk="1" hangingPunct="1">
              <a:buFontTx/>
              <a:buNone/>
            </a:pPr>
            <a:r>
              <a:rPr lang="en-US" dirty="0">
                <a:latin typeface="Courier"/>
                <a:cs typeface="Courier"/>
              </a:rPr>
              <a:t>	char last[11];</a:t>
            </a:r>
          </a:p>
          <a:p>
            <a:pPr lvl="3" eaLnBrk="1" hangingPunct="1">
              <a:buFontTx/>
              <a:buNone/>
            </a:pPr>
            <a:r>
              <a:rPr lang="en-US" dirty="0">
                <a:latin typeface="Courier"/>
                <a:cs typeface="Courier"/>
              </a:rPr>
              <a:t>	char first[11];</a:t>
            </a:r>
          </a:p>
          <a:p>
            <a:pPr lvl="3" eaLnBrk="1" hangingPunct="1">
              <a:buFontTx/>
              <a:buNone/>
            </a:pPr>
            <a:r>
              <a:rPr lang="en-US" dirty="0">
                <a:latin typeface="Courier"/>
                <a:cs typeface="Courier"/>
              </a:rPr>
              <a:t>	char address[16];</a:t>
            </a:r>
          </a:p>
          <a:p>
            <a:pPr lvl="3" eaLnBrk="1" hangingPunct="1">
              <a:buFontTx/>
              <a:buNone/>
            </a:pPr>
            <a:r>
              <a:rPr lang="en-US" dirty="0">
                <a:latin typeface="Courier"/>
                <a:cs typeface="Courier"/>
              </a:rPr>
              <a:t>	char city[16];</a:t>
            </a:r>
          </a:p>
          <a:p>
            <a:pPr lvl="3" eaLnBrk="1" hangingPunct="1">
              <a:buFontTx/>
              <a:buNone/>
            </a:pPr>
            <a:r>
              <a:rPr lang="en-US" dirty="0">
                <a:latin typeface="Courier"/>
                <a:cs typeface="Courier"/>
              </a:rPr>
              <a:t>	char state[3];</a:t>
            </a:r>
          </a:p>
          <a:p>
            <a:pPr lvl="3" eaLnBrk="1" hangingPunct="1">
              <a:buFontTx/>
              <a:buNone/>
            </a:pPr>
            <a:r>
              <a:rPr lang="en-US" dirty="0">
                <a:latin typeface="Courier"/>
                <a:cs typeface="Courier"/>
              </a:rPr>
              <a:t>	char zip[10];</a:t>
            </a:r>
          </a:p>
          <a:p>
            <a:pPr lvl="3" eaLnBrk="1" hangingPunct="1">
              <a:buFontTx/>
              <a:buNone/>
            </a:pPr>
            <a:r>
              <a:rPr lang="en-US" dirty="0" smtClean="0">
                <a:latin typeface="Courier"/>
                <a:cs typeface="Courier"/>
              </a:rPr>
              <a:t>} person;</a:t>
            </a:r>
          </a:p>
          <a:p>
            <a:pPr lvl="3" eaLnBrk="1" hangingPunct="1">
              <a:buFontTx/>
              <a:buNone/>
            </a:pPr>
            <a:endParaRPr lang="en-US" b="1" dirty="0">
              <a:latin typeface="Courier"/>
              <a:cs typeface="Courier"/>
            </a:endParaRPr>
          </a:p>
          <a:p>
            <a:pPr>
              <a:buFontTx/>
              <a:buNone/>
            </a:pPr>
            <a:r>
              <a:rPr lang="en-US" dirty="0" smtClean="0">
                <a:latin typeface="Gill Sans MT" charset="0"/>
              </a:rPr>
              <a:t>Will </a:t>
            </a:r>
            <a:r>
              <a:rPr lang="en-US" dirty="0">
                <a:latin typeface="Gill Sans MT" charset="0"/>
              </a:rPr>
              <a:t>produce a fixed size record of size 67 bytes.</a:t>
            </a:r>
          </a:p>
          <a:p>
            <a:pPr lvl="3" eaLnBrk="1" hangingPunct="1">
              <a:buFontTx/>
              <a:buNone/>
            </a:pPr>
            <a:endParaRPr lang="en-US" b="1" dirty="0">
              <a:latin typeface="Gill Sans MT" charset="0"/>
            </a:endParaRPr>
          </a:p>
          <a:p>
            <a:pPr lvl="1" eaLnBrk="1" hangingPunct="1"/>
            <a:endParaRPr lang="en-US" dirty="0">
              <a:latin typeface="Gill Sans MT" charset="0"/>
            </a:endParaRPr>
          </a:p>
        </p:txBody>
      </p:sp>
      <p:sp>
        <p:nvSpPr>
          <p:cNvPr id="20483" name="Slide Number Placeholder 5"/>
          <p:cNvSpPr>
            <a:spLocks noGrp="1"/>
          </p:cNvSpPr>
          <p:nvPr>
            <p:ph type="sldNum" sz="quarter" idx="12"/>
          </p:nvPr>
        </p:nvSpPr>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8CA9F0FE-7A5B-FF4F-89A1-B87D1C01101A}" type="slidenum">
              <a:rPr lang="en-US">
                <a:solidFill>
                  <a:srgbClr val="B5A788"/>
                </a:solidFill>
                <a:latin typeface="Times New Roman" charset="0"/>
              </a:rPr>
              <a:pPr/>
              <a:t>10</a:t>
            </a:fld>
            <a:endParaRPr lang="en-US">
              <a:solidFill>
                <a:srgbClr val="B5A788"/>
              </a:solidFill>
              <a:latin typeface="Times New Roman"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a:xfrm>
            <a:off x="685800" y="304800"/>
            <a:ext cx="7772400" cy="1447800"/>
          </a:xfrm>
        </p:spPr>
        <p:txBody>
          <a:bodyPr/>
          <a:lstStyle/>
          <a:p>
            <a:pPr eaLnBrk="1" fontAlgn="auto" hangingPunct="1">
              <a:spcAft>
                <a:spcPts val="0"/>
              </a:spcAft>
              <a:defRPr/>
            </a:pPr>
            <a:r>
              <a:rPr lang="en-US" b="1" dirty="0" smtClean="0">
                <a:ea typeface="+mj-ea"/>
              </a:rPr>
              <a:t>Fixed-Length Records</a:t>
            </a:r>
            <a:endParaRPr lang="en-US" dirty="0" smtClean="0">
              <a:ea typeface="+mj-ea"/>
            </a:endParaRPr>
          </a:p>
        </p:txBody>
      </p:sp>
      <p:sp>
        <p:nvSpPr>
          <p:cNvPr id="21509" name="Rectangle 3"/>
          <p:cNvSpPr>
            <a:spLocks noGrp="1" noChangeArrowheads="1"/>
          </p:cNvSpPr>
          <p:nvPr>
            <p:ph idx="1"/>
          </p:nvPr>
        </p:nvSpPr>
        <p:spPr>
          <a:xfrm>
            <a:off x="685800" y="1600200"/>
            <a:ext cx="7772400" cy="4495800"/>
          </a:xfrm>
        </p:spPr>
        <p:txBody>
          <a:bodyPr>
            <a:normAutofit/>
          </a:bodyPr>
          <a:lstStyle/>
          <a:p>
            <a:pPr eaLnBrk="1" hangingPunct="1">
              <a:lnSpc>
                <a:spcPct val="90000"/>
              </a:lnSpc>
            </a:pPr>
            <a:r>
              <a:rPr lang="en-US" dirty="0">
                <a:latin typeface="Gill Sans MT" charset="0"/>
              </a:rPr>
              <a:t>The fixed length record structure, however, does NOT imply, the fixed -length field structure.</a:t>
            </a:r>
          </a:p>
          <a:p>
            <a:pPr eaLnBrk="1" hangingPunct="1">
              <a:lnSpc>
                <a:spcPct val="90000"/>
              </a:lnSpc>
            </a:pPr>
            <a:r>
              <a:rPr lang="en-US" dirty="0">
                <a:latin typeface="Gill Sans MT" charset="0"/>
              </a:rPr>
              <a:t>Fixed-length records are frequently used as </a:t>
            </a:r>
            <a:r>
              <a:rPr lang="ja-JP" altLang="en-US" dirty="0">
                <a:latin typeface="Gill Sans MT" charset="0"/>
              </a:rPr>
              <a:t>“</a:t>
            </a:r>
            <a:r>
              <a:rPr lang="en-US" dirty="0">
                <a:latin typeface="Gill Sans MT" charset="0"/>
              </a:rPr>
              <a:t>containers</a:t>
            </a:r>
            <a:r>
              <a:rPr lang="ja-JP" altLang="en-US" dirty="0">
                <a:latin typeface="Gill Sans MT" charset="0"/>
              </a:rPr>
              <a:t>”</a:t>
            </a:r>
            <a:r>
              <a:rPr lang="en-US" dirty="0">
                <a:latin typeface="Gill Sans MT" charset="0"/>
              </a:rPr>
              <a:t> to hold variable numbers of variable-length fields.</a:t>
            </a:r>
          </a:p>
          <a:p>
            <a:pPr eaLnBrk="1" hangingPunct="1">
              <a:lnSpc>
                <a:spcPct val="90000"/>
              </a:lnSpc>
            </a:pPr>
            <a:r>
              <a:rPr lang="en-US" dirty="0">
                <a:latin typeface="Gill Sans MT" charset="0"/>
              </a:rPr>
              <a:t>Fixed-length record structures are among the most commonly used methods for organizing files.</a:t>
            </a:r>
          </a:p>
        </p:txBody>
      </p:sp>
      <p:sp>
        <p:nvSpPr>
          <p:cNvPr id="21507" name="Slide Number Placeholder 5"/>
          <p:cNvSpPr>
            <a:spLocks noGrp="1"/>
          </p:cNvSpPr>
          <p:nvPr>
            <p:ph type="sldNum" sz="quarter" idx="12"/>
          </p:nvPr>
        </p:nvSpPr>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DFF285A5-60F9-FF47-AC44-17A266B4FB58}" type="slidenum">
              <a:rPr lang="en-US">
                <a:solidFill>
                  <a:srgbClr val="B5A788"/>
                </a:solidFill>
                <a:latin typeface="Times New Roman" charset="0"/>
              </a:rPr>
              <a:pPr/>
              <a:t>11</a:t>
            </a:fld>
            <a:endParaRPr lang="en-US">
              <a:solidFill>
                <a:srgbClr val="B5A788"/>
              </a:solidFill>
              <a:latin typeface="Times New Roman"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685800" y="304800"/>
            <a:ext cx="7772400" cy="609600"/>
          </a:xfrm>
        </p:spPr>
        <p:txBody>
          <a:bodyPr vert="horz" wrap="square" lIns="91440" tIns="45720" rIns="91440" bIns="45720" numCol="1" anchorCtr="0" compatLnSpc="1">
            <a:prstTxWarp prst="textNoShape">
              <a:avLst/>
            </a:prstTxWarp>
          </a:bodyPr>
          <a:lstStyle/>
          <a:p>
            <a:pPr eaLnBrk="1" hangingPunct="1"/>
            <a:r>
              <a:rPr lang="en-US" sz="3200" b="1" dirty="0" smtClean="0">
                <a:solidFill>
                  <a:srgbClr val="3366FF"/>
                </a:solidFill>
                <a:effectLst>
                  <a:outerShdw blurRad="38100" dist="38100" dir="2700000" algn="tl">
                    <a:srgbClr val="DDDDDD"/>
                  </a:outerShdw>
                </a:effectLst>
                <a:latin typeface="Gill Sans MT" charset="0"/>
              </a:rPr>
              <a:t>Variable-length </a:t>
            </a:r>
            <a:r>
              <a:rPr lang="en-US" sz="3200" b="1" dirty="0">
                <a:solidFill>
                  <a:srgbClr val="3366FF"/>
                </a:solidFill>
                <a:effectLst>
                  <a:outerShdw blurRad="38100" dist="38100" dir="2700000" algn="tl">
                    <a:srgbClr val="DDDDDD"/>
                  </a:outerShdw>
                </a:effectLst>
                <a:latin typeface="Gill Sans MT" charset="0"/>
              </a:rPr>
              <a:t>records</a:t>
            </a:r>
          </a:p>
        </p:txBody>
      </p:sp>
      <p:sp>
        <p:nvSpPr>
          <p:cNvPr id="27652" name="Rectangle 3"/>
          <p:cNvSpPr>
            <a:spLocks noGrp="1" noChangeArrowheads="1"/>
          </p:cNvSpPr>
          <p:nvPr>
            <p:ph idx="1"/>
          </p:nvPr>
        </p:nvSpPr>
        <p:spPr>
          <a:xfrm>
            <a:off x="685800" y="914400"/>
            <a:ext cx="7772400" cy="5410200"/>
          </a:xfrm>
        </p:spPr>
        <p:txBody>
          <a:bodyPr/>
          <a:lstStyle/>
          <a:p>
            <a:pPr marL="0" indent="0" eaLnBrk="1" hangingPunct="1">
              <a:buNone/>
            </a:pPr>
            <a:r>
              <a:rPr lang="en-US" sz="2800" dirty="0" smtClean="0">
                <a:solidFill>
                  <a:srgbClr val="FF0000"/>
                </a:solidFill>
                <a:latin typeface="Gill Sans MT" charset="0"/>
              </a:rPr>
              <a:t>2. Fixed </a:t>
            </a:r>
            <a:r>
              <a:rPr lang="en-US" sz="2800" dirty="0">
                <a:solidFill>
                  <a:srgbClr val="FF0000"/>
                </a:solidFill>
                <a:latin typeface="Gill Sans MT" charset="0"/>
              </a:rPr>
              <a:t>number of fields:</a:t>
            </a:r>
          </a:p>
          <a:p>
            <a:pPr lvl="1" eaLnBrk="1" hangingPunct="1"/>
            <a:endParaRPr lang="en-US" sz="1600" dirty="0">
              <a:latin typeface="Gill Sans MT" charset="0"/>
            </a:endParaRPr>
          </a:p>
          <a:p>
            <a:pPr lvl="1" eaLnBrk="1" hangingPunct="1"/>
            <a:endParaRPr lang="en-US" sz="1600" dirty="0">
              <a:latin typeface="Gill Sans MT" charset="0"/>
            </a:endParaRPr>
          </a:p>
          <a:p>
            <a:pPr marL="0" indent="0" eaLnBrk="1" hangingPunct="1">
              <a:buNone/>
            </a:pPr>
            <a:r>
              <a:rPr lang="en-US" sz="2800" dirty="0" smtClean="0">
                <a:solidFill>
                  <a:srgbClr val="FF0000"/>
                </a:solidFill>
                <a:latin typeface="Gill Sans MT" charset="0"/>
              </a:rPr>
              <a:t>3. Record </a:t>
            </a:r>
            <a:r>
              <a:rPr lang="en-US" sz="2800" dirty="0">
                <a:solidFill>
                  <a:srgbClr val="FF0000"/>
                </a:solidFill>
                <a:latin typeface="Gill Sans MT" charset="0"/>
              </a:rPr>
              <a:t>beginning with length indicator:</a:t>
            </a:r>
          </a:p>
          <a:p>
            <a:pPr eaLnBrk="1" hangingPunct="1"/>
            <a:endParaRPr lang="en-US" sz="2800" dirty="0">
              <a:latin typeface="Gill Sans MT" charset="0"/>
            </a:endParaRPr>
          </a:p>
          <a:p>
            <a:pPr marL="0" indent="0" eaLnBrk="1" hangingPunct="1">
              <a:buNone/>
            </a:pPr>
            <a:endParaRPr lang="en-US" sz="2800" dirty="0" smtClean="0">
              <a:latin typeface="Gill Sans MT" charset="0"/>
            </a:endParaRPr>
          </a:p>
          <a:p>
            <a:pPr marL="0" indent="0" eaLnBrk="1" hangingPunct="1">
              <a:buNone/>
            </a:pPr>
            <a:r>
              <a:rPr lang="en-US" sz="2800" dirty="0" smtClean="0">
                <a:solidFill>
                  <a:srgbClr val="FF0000"/>
                </a:solidFill>
                <a:latin typeface="Gill Sans MT" charset="0"/>
              </a:rPr>
              <a:t>4. Use </a:t>
            </a:r>
            <a:r>
              <a:rPr lang="en-US" sz="2800" dirty="0">
                <a:solidFill>
                  <a:srgbClr val="FF0000"/>
                </a:solidFill>
                <a:latin typeface="Gill Sans MT" charset="0"/>
              </a:rPr>
              <a:t>an index file to keep track of record </a:t>
            </a:r>
            <a:r>
              <a:rPr lang="en-US" sz="2800" dirty="0">
                <a:latin typeface="Gill Sans MT" charset="0"/>
              </a:rPr>
              <a:t>addresses:</a:t>
            </a:r>
          </a:p>
          <a:p>
            <a:pPr lvl="1" eaLnBrk="1" hangingPunct="1"/>
            <a:r>
              <a:rPr lang="en-US" sz="2000" dirty="0">
                <a:latin typeface="Gill Sans MT" charset="0"/>
              </a:rPr>
              <a:t>The index file keeps the byte offset for each record; this allows us to search the index (which have fixed length records) in order to discover the beginning of the record.</a:t>
            </a:r>
          </a:p>
          <a:p>
            <a:pPr marL="0" indent="0" eaLnBrk="1" hangingPunct="1">
              <a:buNone/>
            </a:pPr>
            <a:r>
              <a:rPr lang="en-US" sz="2800" dirty="0" smtClean="0">
                <a:solidFill>
                  <a:srgbClr val="FF0000"/>
                </a:solidFill>
                <a:latin typeface="Gill Sans MT" charset="0"/>
              </a:rPr>
              <a:t>5. Placing </a:t>
            </a:r>
            <a:r>
              <a:rPr lang="en-US" sz="2800" dirty="0">
                <a:solidFill>
                  <a:srgbClr val="FF0000"/>
                </a:solidFill>
                <a:latin typeface="Gill Sans MT" charset="0"/>
              </a:rPr>
              <a:t>a delimiter: e.g. end-of-line char</a:t>
            </a:r>
          </a:p>
        </p:txBody>
      </p:sp>
      <p:sp>
        <p:nvSpPr>
          <p:cNvPr id="10242" name="Slide Number Placeholder 5"/>
          <p:cNvSpPr>
            <a:spLocks noGrp="1"/>
          </p:cNvSpPr>
          <p:nvPr>
            <p:ph type="sldNum" sz="quarter" idx="12"/>
          </p:nvPr>
        </p:nvSpPr>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26F569DE-0B53-F34C-A27A-75A2B6CCCB99}" type="slidenum">
              <a:rPr lang="en-US">
                <a:solidFill>
                  <a:srgbClr val="B5A788"/>
                </a:solidFill>
              </a:rPr>
              <a:pPr/>
              <a:t>12</a:t>
            </a:fld>
            <a:endParaRPr lang="en-US">
              <a:solidFill>
                <a:srgbClr val="B5A788"/>
              </a:solidFill>
            </a:endParaRPr>
          </a:p>
        </p:txBody>
      </p:sp>
      <p:graphicFrame>
        <p:nvGraphicFramePr>
          <p:cNvPr id="11279" name="Group 15"/>
          <p:cNvGraphicFramePr>
            <a:graphicFrameLocks noGrp="1"/>
          </p:cNvGraphicFramePr>
          <p:nvPr/>
        </p:nvGraphicFramePr>
        <p:xfrm>
          <a:off x="304800" y="1524000"/>
          <a:ext cx="8534400" cy="457200"/>
        </p:xfrm>
        <a:graphic>
          <a:graphicData uri="http://schemas.openxmlformats.org/drawingml/2006/table">
            <a:tbl>
              <a:tblPr/>
              <a:tblGrid>
                <a:gridCol w="8534400"/>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rPr>
                        <a:t>87359|Carroll|Alice in wonderland|38180|Folk|File Structures|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288" name="Group 24"/>
          <p:cNvGraphicFramePr>
            <a:graphicFrameLocks noGrp="1"/>
          </p:cNvGraphicFramePr>
          <p:nvPr/>
        </p:nvGraphicFramePr>
        <p:xfrm>
          <a:off x="304800" y="2743200"/>
          <a:ext cx="8534400" cy="381000"/>
        </p:xfrm>
        <a:graphic>
          <a:graphicData uri="http://schemas.openxmlformats.org/drawingml/2006/table">
            <a:tbl>
              <a:tblPr/>
              <a:tblGrid>
                <a:gridCol w="8534400"/>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FF0000"/>
                          </a:solidFill>
                          <a:effectLst/>
                          <a:latin typeface="Courier New" pitchFamily="49" charset="0"/>
                        </a:rPr>
                        <a:t>33</a:t>
                      </a:r>
                      <a:r>
                        <a:rPr kumimoji="0" lang="en-US" sz="1600" b="0" i="0" u="none" strike="noStrike" cap="none" normalizeH="0" baseline="0" dirty="0" smtClean="0">
                          <a:ln>
                            <a:noFill/>
                          </a:ln>
                          <a:solidFill>
                            <a:schemeClr val="tx1"/>
                          </a:solidFill>
                          <a:effectLst/>
                          <a:latin typeface="Courier New" pitchFamily="49" charset="0"/>
                        </a:rPr>
                        <a:t>87359|Carroll|Alice in wonderland|</a:t>
                      </a:r>
                      <a:r>
                        <a:rPr kumimoji="0" lang="en-US" sz="1600" b="0" i="0" u="none" strike="noStrike" cap="none" normalizeH="0" baseline="0" dirty="0" smtClean="0">
                          <a:ln>
                            <a:noFill/>
                          </a:ln>
                          <a:solidFill>
                            <a:srgbClr val="FF0000"/>
                          </a:solidFill>
                          <a:effectLst/>
                          <a:latin typeface="Courier New" pitchFamily="49" charset="0"/>
                        </a:rPr>
                        <a:t>26</a:t>
                      </a:r>
                      <a:r>
                        <a:rPr kumimoji="0" lang="en-US" sz="1600" b="0" i="0" u="none" strike="noStrike" cap="none" normalizeH="0" baseline="0" dirty="0" smtClean="0">
                          <a:ln>
                            <a:noFill/>
                          </a:ln>
                          <a:solidFill>
                            <a:schemeClr val="tx1"/>
                          </a:solidFill>
                          <a:effectLst/>
                          <a:latin typeface="Courier New" pitchFamily="49" charset="0"/>
                        </a:rPr>
                        <a:t>38180|Folk|File Structures|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685800" y="304800"/>
            <a:ext cx="7772400" cy="685800"/>
          </a:xfrm>
        </p:spPr>
        <p:txBody>
          <a:bodyPr vert="horz" wrap="square" lIns="91440" tIns="45720" rIns="91440" bIns="45720" numCol="1" anchorCtr="0" compatLnSpc="1">
            <a:prstTxWarp prst="textNoShape">
              <a:avLst/>
            </a:prstTxWarp>
          </a:bodyPr>
          <a:lstStyle/>
          <a:p>
            <a:pPr eaLnBrk="1" hangingPunct="1"/>
            <a:r>
              <a:rPr lang="en-US" sz="3900" b="1" dirty="0">
                <a:effectLst>
                  <a:outerShdw blurRad="38100" dist="38100" dir="2700000" algn="tl">
                    <a:srgbClr val="DDDDDD"/>
                  </a:outerShdw>
                </a:effectLst>
                <a:latin typeface="Gill Sans MT" charset="0"/>
              </a:rPr>
              <a:t>Field Structures</a:t>
            </a:r>
          </a:p>
        </p:txBody>
      </p:sp>
      <p:sp>
        <p:nvSpPr>
          <p:cNvPr id="24580" name="Rectangle 3"/>
          <p:cNvSpPr>
            <a:spLocks noGrp="1" noChangeArrowheads="1"/>
          </p:cNvSpPr>
          <p:nvPr>
            <p:ph idx="1"/>
          </p:nvPr>
        </p:nvSpPr>
        <p:spPr>
          <a:xfrm>
            <a:off x="685800" y="1066800"/>
            <a:ext cx="7772400" cy="5029200"/>
          </a:xfrm>
        </p:spPr>
        <p:txBody>
          <a:bodyPr>
            <a:normAutofit lnSpcReduction="10000"/>
          </a:bodyPr>
          <a:lstStyle/>
          <a:p>
            <a:pPr marL="514350" indent="-514350" eaLnBrk="1" hangingPunct="1">
              <a:lnSpc>
                <a:spcPct val="90000"/>
              </a:lnSpc>
              <a:buFont typeface="+mj-lt"/>
              <a:buAutoNum type="arabicPeriod"/>
            </a:pPr>
            <a:r>
              <a:rPr lang="en-US" dirty="0">
                <a:latin typeface="Gill Sans MT" charset="0"/>
              </a:rPr>
              <a:t>Fixed-length fields</a:t>
            </a:r>
          </a:p>
          <a:p>
            <a:pPr marL="457200" lvl="1" indent="0" eaLnBrk="1" hangingPunct="1">
              <a:lnSpc>
                <a:spcPct val="90000"/>
              </a:lnSpc>
              <a:buNone/>
            </a:pPr>
            <a:r>
              <a:rPr lang="en-US" sz="2000" dirty="0">
                <a:latin typeface="Courier New" charset="0"/>
              </a:rPr>
              <a:t>87359Carroll   Alice in wonderland</a:t>
            </a:r>
          </a:p>
          <a:p>
            <a:pPr marL="457200" lvl="1" indent="0" eaLnBrk="1" hangingPunct="1">
              <a:lnSpc>
                <a:spcPct val="90000"/>
              </a:lnSpc>
              <a:buNone/>
            </a:pPr>
            <a:r>
              <a:rPr lang="en-US" sz="2000" dirty="0">
                <a:latin typeface="Courier New" charset="0"/>
              </a:rPr>
              <a:t>38180Folk      File Structures</a:t>
            </a:r>
          </a:p>
          <a:p>
            <a:pPr marL="514350" indent="-514350" eaLnBrk="1" hangingPunct="1">
              <a:lnSpc>
                <a:spcPct val="90000"/>
              </a:lnSpc>
              <a:buFont typeface="+mj-lt"/>
              <a:buAutoNum type="arabicPeriod"/>
            </a:pPr>
            <a:r>
              <a:rPr lang="en-US" dirty="0">
                <a:latin typeface="Gill Sans MT" charset="0"/>
              </a:rPr>
              <a:t>Begin each field with a length indicator</a:t>
            </a:r>
            <a:endParaRPr lang="en-US" sz="2000" dirty="0">
              <a:latin typeface="Courier New" charset="0"/>
            </a:endParaRPr>
          </a:p>
          <a:p>
            <a:pPr marL="457200" lvl="1" indent="0" eaLnBrk="1" hangingPunct="1">
              <a:lnSpc>
                <a:spcPct val="90000"/>
              </a:lnSpc>
              <a:buNone/>
            </a:pPr>
            <a:r>
              <a:rPr lang="en-US" sz="2000" dirty="0">
                <a:latin typeface="Courier New" charset="0"/>
              </a:rPr>
              <a:t>058735907Carroll19Alice in wonderland</a:t>
            </a:r>
          </a:p>
          <a:p>
            <a:pPr marL="457200" lvl="1" indent="0" eaLnBrk="1" hangingPunct="1">
              <a:lnSpc>
                <a:spcPct val="90000"/>
              </a:lnSpc>
              <a:buNone/>
            </a:pPr>
            <a:r>
              <a:rPr lang="en-US" sz="2000" dirty="0">
                <a:latin typeface="Courier New" charset="0"/>
              </a:rPr>
              <a:t>053818004Folk15File Structures</a:t>
            </a:r>
          </a:p>
          <a:p>
            <a:pPr marL="514350" indent="-514350" eaLnBrk="1" hangingPunct="1">
              <a:lnSpc>
                <a:spcPct val="90000"/>
              </a:lnSpc>
              <a:buFont typeface="+mj-lt"/>
              <a:buAutoNum type="arabicPeriod"/>
            </a:pPr>
            <a:r>
              <a:rPr lang="en-US" dirty="0">
                <a:latin typeface="Gill Sans MT" charset="0"/>
              </a:rPr>
              <a:t>Place a delimiter at the end of each field</a:t>
            </a:r>
            <a:endParaRPr lang="en-US" sz="2000" dirty="0">
              <a:latin typeface="Courier New" charset="0"/>
            </a:endParaRPr>
          </a:p>
          <a:p>
            <a:pPr marL="457200" lvl="1" indent="0" eaLnBrk="1" hangingPunct="1">
              <a:lnSpc>
                <a:spcPct val="90000"/>
              </a:lnSpc>
              <a:buNone/>
            </a:pPr>
            <a:r>
              <a:rPr lang="en-US" sz="2000" dirty="0">
                <a:latin typeface="Courier New" charset="0"/>
              </a:rPr>
              <a:t>87359|Carroll|Alice in wonderland|</a:t>
            </a:r>
          </a:p>
          <a:p>
            <a:pPr marL="457200" lvl="1" indent="0" eaLnBrk="1" hangingPunct="1">
              <a:lnSpc>
                <a:spcPct val="90000"/>
              </a:lnSpc>
              <a:buNone/>
            </a:pPr>
            <a:r>
              <a:rPr lang="en-US" sz="2000" dirty="0">
                <a:latin typeface="Courier New" charset="0"/>
              </a:rPr>
              <a:t>38180|Folk|File Structures|</a:t>
            </a:r>
          </a:p>
          <a:p>
            <a:pPr marL="514350" indent="-514350" eaLnBrk="1" hangingPunct="1">
              <a:lnSpc>
                <a:spcPct val="90000"/>
              </a:lnSpc>
              <a:buFont typeface="+mj-lt"/>
              <a:buAutoNum type="arabicPeriod"/>
            </a:pPr>
            <a:r>
              <a:rPr lang="en-US" dirty="0">
                <a:latin typeface="Gill Sans MT" charset="0"/>
              </a:rPr>
              <a:t>Store field as </a:t>
            </a:r>
            <a:r>
              <a:rPr lang="en-US" sz="2800" dirty="0">
                <a:latin typeface="Courier New" charset="0"/>
              </a:rPr>
              <a:t>keyword = value</a:t>
            </a:r>
            <a:r>
              <a:rPr lang="en-US" dirty="0">
                <a:latin typeface="Gill Sans MT" charset="0"/>
              </a:rPr>
              <a:t> </a:t>
            </a:r>
          </a:p>
          <a:p>
            <a:pPr marL="457200" lvl="1" indent="0" eaLnBrk="1" hangingPunct="1">
              <a:lnSpc>
                <a:spcPct val="90000"/>
              </a:lnSpc>
              <a:buNone/>
            </a:pPr>
            <a:r>
              <a:rPr lang="en-US" sz="2000" dirty="0">
                <a:latin typeface="Courier New" charset="0"/>
              </a:rPr>
              <a:t>ISBN=87359|AU=</a:t>
            </a:r>
            <a:r>
              <a:rPr lang="en-US" sz="2000" dirty="0" err="1">
                <a:latin typeface="Courier New" charset="0"/>
              </a:rPr>
              <a:t>Carroll|TI</a:t>
            </a:r>
            <a:r>
              <a:rPr lang="en-US" sz="2000" dirty="0">
                <a:latin typeface="Courier New" charset="0"/>
              </a:rPr>
              <a:t>=Alice in wonderland|</a:t>
            </a:r>
          </a:p>
          <a:p>
            <a:pPr marL="457200" lvl="1" indent="0" eaLnBrk="1" hangingPunct="1">
              <a:lnSpc>
                <a:spcPct val="90000"/>
              </a:lnSpc>
              <a:buNone/>
            </a:pPr>
            <a:r>
              <a:rPr lang="en-US" sz="2000" dirty="0">
                <a:latin typeface="Courier New" charset="0"/>
              </a:rPr>
              <a:t>ISBN=38180|AU=</a:t>
            </a:r>
            <a:r>
              <a:rPr lang="en-US" sz="2000" dirty="0" err="1">
                <a:latin typeface="Courier New" charset="0"/>
              </a:rPr>
              <a:t>Folk|TI</a:t>
            </a:r>
            <a:r>
              <a:rPr lang="en-US" sz="2000" dirty="0">
                <a:latin typeface="Courier New" charset="0"/>
              </a:rPr>
              <a:t>=File Structures</a:t>
            </a:r>
          </a:p>
        </p:txBody>
      </p:sp>
      <p:sp>
        <p:nvSpPr>
          <p:cNvPr id="7170" name="Slide Number Placeholder 5"/>
          <p:cNvSpPr>
            <a:spLocks noGrp="1"/>
          </p:cNvSpPr>
          <p:nvPr>
            <p:ph type="sldNum" sz="quarter" idx="12"/>
          </p:nvPr>
        </p:nvSpPr>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F4949C84-6124-1540-B1A7-E0EEA8DF2A73}" type="slidenum">
              <a:rPr lang="en-US">
                <a:solidFill>
                  <a:srgbClr val="B5A788"/>
                </a:solidFill>
              </a:rPr>
              <a:pPr/>
              <a:t>13</a:t>
            </a:fld>
            <a:endParaRPr lang="en-US">
              <a:solidFill>
                <a:srgbClr val="B5A788"/>
              </a:solidFill>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533400" y="228600"/>
            <a:ext cx="7239000" cy="1371600"/>
          </a:xfrm>
        </p:spPr>
        <p:txBody>
          <a:bodyPr>
            <a:normAutofit/>
          </a:bodyPr>
          <a:lstStyle/>
          <a:p>
            <a:pPr eaLnBrk="1" fontAlgn="auto" hangingPunct="1">
              <a:spcAft>
                <a:spcPts val="0"/>
              </a:spcAft>
              <a:defRPr/>
            </a:pPr>
            <a:r>
              <a:rPr lang="tr-TR" sz="3600" b="1" dirty="0" err="1" smtClean="0"/>
              <a:t>Field</a:t>
            </a:r>
            <a:r>
              <a:rPr lang="tr-TR" sz="3600" b="1" dirty="0" smtClean="0"/>
              <a:t> </a:t>
            </a:r>
            <a:r>
              <a:rPr lang="tr-TR" sz="3600" b="1" dirty="0" err="1" smtClean="0"/>
              <a:t>Structures</a:t>
            </a:r>
            <a:r>
              <a:rPr lang="tr-TR" sz="3600" b="1" dirty="0" smtClean="0"/>
              <a:t>:</a:t>
            </a:r>
            <a:br>
              <a:rPr lang="tr-TR" sz="3600" b="1" dirty="0" smtClean="0"/>
            </a:br>
            <a:r>
              <a:rPr lang="tr-TR" sz="3600" dirty="0" smtClean="0"/>
              <a:t>1. </a:t>
            </a:r>
            <a:r>
              <a:rPr lang="en-US" sz="3600" dirty="0" smtClean="0"/>
              <a:t>Fixing the Length of Fields</a:t>
            </a:r>
          </a:p>
        </p:txBody>
      </p:sp>
      <p:sp>
        <p:nvSpPr>
          <p:cNvPr id="8197" name="Rectangle 3"/>
          <p:cNvSpPr>
            <a:spLocks noGrp="1" noChangeArrowheads="1"/>
          </p:cNvSpPr>
          <p:nvPr>
            <p:ph idx="1"/>
          </p:nvPr>
        </p:nvSpPr>
        <p:spPr>
          <a:xfrm>
            <a:off x="609600" y="1524000"/>
            <a:ext cx="7467600" cy="4724400"/>
          </a:xfrm>
        </p:spPr>
        <p:txBody>
          <a:bodyPr>
            <a:normAutofit/>
          </a:bodyPr>
          <a:lstStyle/>
          <a:p>
            <a:pPr marL="365760" indent="-283464" eaLnBrk="1" fontAlgn="auto" hangingPunct="1">
              <a:spcAft>
                <a:spcPts val="0"/>
              </a:spcAft>
              <a:buFont typeface="Wingdings 2"/>
              <a:buChar char=""/>
              <a:defRPr/>
            </a:pPr>
            <a:r>
              <a:rPr lang="en-US" dirty="0" smtClean="0">
                <a:ea typeface="+mn-ea"/>
              </a:rPr>
              <a:t>This method relies on creating fields of predictable fixed size.</a:t>
            </a:r>
          </a:p>
          <a:p>
            <a:pPr marL="365760" indent="-283464" eaLnBrk="1" fontAlgn="auto" hangingPunct="1">
              <a:spcAft>
                <a:spcPts val="0"/>
              </a:spcAft>
              <a:buFont typeface="Wingdings 2"/>
              <a:buChar char=""/>
              <a:defRPr/>
            </a:pPr>
            <a:endParaRPr lang="en-US" dirty="0" smtClean="0">
              <a:ea typeface="+mn-ea"/>
            </a:endParaRPr>
          </a:p>
          <a:p>
            <a:pPr lvl="3">
              <a:buNone/>
            </a:pPr>
            <a:r>
              <a:rPr lang="en-US" dirty="0" err="1">
                <a:latin typeface="Courier"/>
                <a:cs typeface="Courier"/>
              </a:rPr>
              <a:t>struct</a:t>
            </a:r>
            <a:r>
              <a:rPr lang="en-US" dirty="0">
                <a:latin typeface="Courier"/>
                <a:cs typeface="Courier"/>
              </a:rPr>
              <a:t> PERSON {</a:t>
            </a:r>
          </a:p>
          <a:p>
            <a:pPr lvl="3">
              <a:buNone/>
            </a:pPr>
            <a:r>
              <a:rPr lang="en-US" dirty="0">
                <a:latin typeface="Courier"/>
                <a:cs typeface="Courier"/>
              </a:rPr>
              <a:t>	char last[11];</a:t>
            </a:r>
          </a:p>
          <a:p>
            <a:pPr lvl="3">
              <a:buNone/>
            </a:pPr>
            <a:r>
              <a:rPr lang="en-US" dirty="0">
                <a:latin typeface="Courier"/>
                <a:cs typeface="Courier"/>
              </a:rPr>
              <a:t>	char first[11];</a:t>
            </a:r>
          </a:p>
          <a:p>
            <a:pPr lvl="3">
              <a:buNone/>
            </a:pPr>
            <a:r>
              <a:rPr lang="en-US" dirty="0">
                <a:latin typeface="Courier"/>
                <a:cs typeface="Courier"/>
              </a:rPr>
              <a:t>	char address[16];</a:t>
            </a:r>
          </a:p>
          <a:p>
            <a:pPr lvl="3">
              <a:buNone/>
            </a:pPr>
            <a:r>
              <a:rPr lang="en-US" dirty="0">
                <a:latin typeface="Courier"/>
                <a:cs typeface="Courier"/>
              </a:rPr>
              <a:t>	char city[16];</a:t>
            </a:r>
          </a:p>
          <a:p>
            <a:pPr lvl="3">
              <a:buNone/>
            </a:pPr>
            <a:r>
              <a:rPr lang="en-US" dirty="0">
                <a:latin typeface="Courier"/>
                <a:cs typeface="Courier"/>
              </a:rPr>
              <a:t>	char state[3];</a:t>
            </a:r>
          </a:p>
          <a:p>
            <a:pPr lvl="3">
              <a:buNone/>
            </a:pPr>
            <a:r>
              <a:rPr lang="en-US" dirty="0">
                <a:latin typeface="Courier"/>
                <a:cs typeface="Courier"/>
              </a:rPr>
              <a:t>	char zip[10];</a:t>
            </a:r>
          </a:p>
          <a:p>
            <a:pPr lvl="3">
              <a:buNone/>
            </a:pPr>
            <a:r>
              <a:rPr lang="en-US" dirty="0">
                <a:latin typeface="Courier"/>
                <a:cs typeface="Courier"/>
              </a:rPr>
              <a:t>} person</a:t>
            </a:r>
            <a:endParaRPr lang="en-US" b="1" dirty="0" smtClean="0">
              <a:ea typeface="+mn-ea"/>
            </a:endParaRPr>
          </a:p>
        </p:txBody>
      </p:sp>
      <p:sp>
        <p:nvSpPr>
          <p:cNvPr id="8195" name="Slide Number Placeholder 5"/>
          <p:cNvSpPr>
            <a:spLocks noGrp="1"/>
          </p:cNvSpPr>
          <p:nvPr>
            <p:ph type="sldNum" sz="quarter" idx="12"/>
          </p:nvPr>
        </p:nvSpPr>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CCA4B9F-C12A-9741-B65C-C57CC770DC7F}" type="slidenum">
              <a:rPr lang="en-US">
                <a:solidFill>
                  <a:srgbClr val="B5A788"/>
                </a:solidFill>
                <a:latin typeface="Times New Roman" charset="0"/>
              </a:rPr>
              <a:pPr/>
              <a:t>14</a:t>
            </a:fld>
            <a:endParaRPr lang="en-US">
              <a:solidFill>
                <a:srgbClr val="B5A788"/>
              </a:solidFill>
              <a:latin typeface="Times New Roman"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685800" y="381000"/>
            <a:ext cx="7848600" cy="1143000"/>
          </a:xfrm>
        </p:spPr>
        <p:txBody>
          <a:bodyPr>
            <a:normAutofit fontScale="90000"/>
          </a:bodyPr>
          <a:lstStyle/>
          <a:p>
            <a:pPr>
              <a:defRPr/>
            </a:pPr>
            <a:r>
              <a:rPr lang="tr-TR" b="1" dirty="0" err="1"/>
              <a:t>Field</a:t>
            </a:r>
            <a:r>
              <a:rPr lang="tr-TR" b="1" dirty="0"/>
              <a:t> </a:t>
            </a:r>
            <a:r>
              <a:rPr lang="tr-TR" b="1" dirty="0" err="1"/>
              <a:t>Structures</a:t>
            </a:r>
            <a:r>
              <a:rPr lang="tr-TR" b="1" dirty="0"/>
              <a:t>:</a:t>
            </a:r>
            <a:br>
              <a:rPr lang="tr-TR" b="1" dirty="0"/>
            </a:br>
            <a:r>
              <a:rPr lang="tr-TR" sz="3100" dirty="0" smtClean="0">
                <a:ea typeface="+mj-ea"/>
              </a:rPr>
              <a:t>2. </a:t>
            </a:r>
            <a:r>
              <a:rPr lang="en-US" sz="3100" dirty="0" smtClean="0">
                <a:ea typeface="+mj-ea"/>
              </a:rPr>
              <a:t>Beginning Each Field with a Length Indicator</a:t>
            </a:r>
          </a:p>
        </p:txBody>
      </p:sp>
      <p:sp>
        <p:nvSpPr>
          <p:cNvPr id="11269" name="Rectangle 3"/>
          <p:cNvSpPr>
            <a:spLocks noGrp="1" noChangeArrowheads="1"/>
          </p:cNvSpPr>
          <p:nvPr>
            <p:ph idx="1"/>
          </p:nvPr>
        </p:nvSpPr>
        <p:spPr>
          <a:xfrm>
            <a:off x="685800" y="1752600"/>
            <a:ext cx="7772400" cy="4343400"/>
          </a:xfrm>
        </p:spPr>
        <p:txBody>
          <a:bodyPr>
            <a:normAutofit fontScale="92500" lnSpcReduction="10000"/>
          </a:bodyPr>
          <a:lstStyle/>
          <a:p>
            <a:pPr marL="365760" indent="-283464" eaLnBrk="1" fontAlgn="auto" hangingPunct="1">
              <a:spcAft>
                <a:spcPts val="0"/>
              </a:spcAft>
              <a:buFont typeface="Wingdings 2"/>
              <a:buChar char=""/>
              <a:defRPr/>
            </a:pPr>
            <a:r>
              <a:rPr lang="en-US" dirty="0" smtClean="0">
                <a:ea typeface="+mn-ea"/>
              </a:rPr>
              <a:t>This method requires that each field data be preceded with an indicator of its length (in bytes).</a:t>
            </a:r>
          </a:p>
          <a:p>
            <a:pPr marL="365760" indent="-283464" eaLnBrk="1" fontAlgn="auto" hangingPunct="1">
              <a:spcAft>
                <a:spcPts val="0"/>
              </a:spcAft>
              <a:buFont typeface="Wingdings 2"/>
              <a:buChar char=""/>
              <a:defRPr/>
            </a:pPr>
            <a:r>
              <a:rPr lang="en-US" dirty="0" smtClean="0">
                <a:ea typeface="+mn-ea"/>
              </a:rPr>
              <a:t>E.G.</a:t>
            </a:r>
          </a:p>
          <a:p>
            <a:pPr marL="365760" indent="-283464" eaLnBrk="1" fontAlgn="auto" hangingPunct="1">
              <a:spcAft>
                <a:spcPts val="0"/>
              </a:spcAft>
              <a:buFontTx/>
              <a:buNone/>
              <a:defRPr/>
            </a:pPr>
            <a:r>
              <a:rPr lang="en-US" sz="2400" b="1" dirty="0" smtClean="0">
                <a:ea typeface="+mn-ea"/>
              </a:rPr>
              <a:t>   </a:t>
            </a:r>
            <a:r>
              <a:rPr lang="en-US" sz="2200" dirty="0" smtClean="0">
                <a:solidFill>
                  <a:srgbClr val="FF0000"/>
                </a:solidFill>
                <a:latin typeface="Courier"/>
                <a:ea typeface="+mn-ea"/>
                <a:cs typeface="Courier"/>
              </a:rPr>
              <a:t>04</a:t>
            </a:r>
            <a:r>
              <a:rPr lang="en-US" sz="2200" dirty="0" smtClean="0">
                <a:latin typeface="Courier"/>
                <a:ea typeface="+mn-ea"/>
                <a:cs typeface="Courier"/>
              </a:rPr>
              <a:t>Ames</a:t>
            </a:r>
            <a:r>
              <a:rPr lang="en-US" sz="2200" dirty="0" smtClean="0">
                <a:solidFill>
                  <a:srgbClr val="FF0000"/>
                </a:solidFill>
                <a:latin typeface="Courier"/>
                <a:ea typeface="+mn-ea"/>
                <a:cs typeface="Courier"/>
              </a:rPr>
              <a:t>04</a:t>
            </a:r>
            <a:r>
              <a:rPr lang="en-US" sz="2200" dirty="0" smtClean="0">
                <a:latin typeface="Courier"/>
                <a:ea typeface="+mn-ea"/>
                <a:cs typeface="Courier"/>
              </a:rPr>
              <a:t>Mary</a:t>
            </a:r>
            <a:r>
              <a:rPr lang="en-US" sz="2200" dirty="0" smtClean="0">
                <a:solidFill>
                  <a:srgbClr val="FF0000"/>
                </a:solidFill>
                <a:latin typeface="Courier"/>
                <a:ea typeface="+mn-ea"/>
                <a:cs typeface="Courier"/>
              </a:rPr>
              <a:t>09</a:t>
            </a:r>
            <a:r>
              <a:rPr lang="en-US" sz="2200" dirty="0" smtClean="0">
                <a:latin typeface="Courier"/>
                <a:ea typeface="+mn-ea"/>
                <a:cs typeface="Courier"/>
              </a:rPr>
              <a:t>123 Maple</a:t>
            </a:r>
            <a:r>
              <a:rPr lang="en-US" sz="2200" dirty="0" smtClean="0">
                <a:solidFill>
                  <a:srgbClr val="FF0000"/>
                </a:solidFill>
                <a:latin typeface="Courier"/>
                <a:ea typeface="+mn-ea"/>
                <a:cs typeface="Courier"/>
              </a:rPr>
              <a:t>10</a:t>
            </a:r>
            <a:r>
              <a:rPr lang="en-US" sz="2200" dirty="0" smtClean="0">
                <a:latin typeface="Courier"/>
                <a:ea typeface="+mn-ea"/>
                <a:cs typeface="Courier"/>
              </a:rPr>
              <a:t>StillWater</a:t>
            </a:r>
            <a:r>
              <a:rPr lang="en-US" sz="2200" dirty="0" smtClean="0">
                <a:solidFill>
                  <a:srgbClr val="FF0000"/>
                </a:solidFill>
                <a:latin typeface="Courier"/>
                <a:ea typeface="+mn-ea"/>
                <a:cs typeface="Courier"/>
              </a:rPr>
              <a:t>02</a:t>
            </a:r>
            <a:r>
              <a:rPr lang="en-US" sz="2200" dirty="0" smtClean="0">
                <a:latin typeface="Courier"/>
                <a:ea typeface="+mn-ea"/>
                <a:cs typeface="Courier"/>
              </a:rPr>
              <a:t>OK</a:t>
            </a:r>
            <a:r>
              <a:rPr lang="en-US" sz="2200" dirty="0" smtClean="0">
                <a:solidFill>
                  <a:srgbClr val="FF0000"/>
                </a:solidFill>
                <a:latin typeface="Courier"/>
                <a:ea typeface="+mn-ea"/>
                <a:cs typeface="Courier"/>
              </a:rPr>
              <a:t>05</a:t>
            </a:r>
            <a:r>
              <a:rPr lang="en-US" sz="2200" dirty="0" smtClean="0">
                <a:latin typeface="Courier"/>
                <a:ea typeface="+mn-ea"/>
                <a:cs typeface="Courier"/>
              </a:rPr>
              <a:t>74075</a:t>
            </a:r>
            <a:endParaRPr lang="en-US" sz="2400" dirty="0" smtClean="0">
              <a:latin typeface="Courier"/>
              <a:ea typeface="+mn-ea"/>
              <a:cs typeface="Courier"/>
            </a:endParaRPr>
          </a:p>
          <a:p>
            <a:pPr marL="365760" indent="-283464" eaLnBrk="1" fontAlgn="auto" hangingPunct="1">
              <a:spcAft>
                <a:spcPts val="0"/>
              </a:spcAft>
              <a:buFont typeface="Wingdings 2"/>
              <a:buChar char=""/>
              <a:defRPr/>
            </a:pPr>
            <a:r>
              <a:rPr lang="en-US" sz="2800" dirty="0" smtClean="0">
                <a:ea typeface="+mn-ea"/>
              </a:rPr>
              <a:t>One of the disadvantages of this method is that it is more complex since it requires extracting of numbers and strings from a single string representing a record.</a:t>
            </a:r>
            <a:endParaRPr lang="en-US" sz="2400" dirty="0" smtClean="0">
              <a:ea typeface="+mn-ea"/>
            </a:endParaRPr>
          </a:p>
          <a:p>
            <a:pPr marL="365760" indent="-283464" eaLnBrk="1" fontAlgn="auto" hangingPunct="1">
              <a:spcAft>
                <a:spcPts val="0"/>
              </a:spcAft>
              <a:buFontTx/>
              <a:buNone/>
              <a:defRPr/>
            </a:pPr>
            <a:r>
              <a:rPr lang="en-US" sz="2400" dirty="0" smtClean="0">
                <a:ea typeface="+mn-ea"/>
              </a:rPr>
              <a:t> </a:t>
            </a:r>
          </a:p>
        </p:txBody>
      </p:sp>
      <p:sp>
        <p:nvSpPr>
          <p:cNvPr id="11267" name="Slide Number Placeholder 5"/>
          <p:cNvSpPr>
            <a:spLocks noGrp="1"/>
          </p:cNvSpPr>
          <p:nvPr>
            <p:ph type="sldNum" sz="quarter" idx="12"/>
          </p:nvPr>
        </p:nvSpPr>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5AE01A9E-09FD-1446-B929-BBE01EFFF834}" type="slidenum">
              <a:rPr lang="en-US">
                <a:solidFill>
                  <a:srgbClr val="B5A788"/>
                </a:solidFill>
                <a:latin typeface="Times New Roman" charset="0"/>
              </a:rPr>
              <a:pPr/>
              <a:t>15</a:t>
            </a:fld>
            <a:endParaRPr lang="en-US">
              <a:solidFill>
                <a:srgbClr val="B5A788"/>
              </a:solidFill>
              <a:latin typeface="Times New Roman"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noAutofit/>
          </a:bodyPr>
          <a:lstStyle/>
          <a:p>
            <a:pPr>
              <a:defRPr/>
            </a:pPr>
            <a:r>
              <a:rPr lang="tr-TR" sz="3600" b="1" dirty="0" err="1"/>
              <a:t>Field</a:t>
            </a:r>
            <a:r>
              <a:rPr lang="tr-TR" sz="3600" b="1" dirty="0"/>
              <a:t> </a:t>
            </a:r>
            <a:r>
              <a:rPr lang="tr-TR" sz="3600" b="1" dirty="0" err="1"/>
              <a:t>Structures</a:t>
            </a:r>
            <a:r>
              <a:rPr lang="tr-TR" sz="3600" b="1" dirty="0"/>
              <a:t>:</a:t>
            </a:r>
            <a:br>
              <a:rPr lang="tr-TR" sz="3600" b="1" dirty="0"/>
            </a:br>
            <a:r>
              <a:rPr lang="tr-TR" sz="3600" dirty="0" smtClean="0"/>
              <a:t>3. </a:t>
            </a:r>
            <a:r>
              <a:rPr lang="en-US" sz="3600" dirty="0" smtClean="0"/>
              <a:t>Separating Fields with Delimiters</a:t>
            </a:r>
          </a:p>
        </p:txBody>
      </p:sp>
      <p:sp>
        <p:nvSpPr>
          <p:cNvPr id="36868" name="Rectangle 3"/>
          <p:cNvSpPr>
            <a:spLocks noGrp="1" noChangeArrowheads="1"/>
          </p:cNvSpPr>
          <p:nvPr>
            <p:ph idx="1"/>
          </p:nvPr>
        </p:nvSpPr>
        <p:spPr>
          <a:xfrm>
            <a:off x="685800" y="1676400"/>
            <a:ext cx="7848600" cy="3886200"/>
          </a:xfrm>
        </p:spPr>
        <p:txBody>
          <a:bodyPr>
            <a:normAutofit lnSpcReduction="10000"/>
          </a:bodyPr>
          <a:lstStyle/>
          <a:p>
            <a:pPr eaLnBrk="1" hangingPunct="1"/>
            <a:r>
              <a:rPr lang="en-US" dirty="0">
                <a:latin typeface="Gill Sans MT" charset="0"/>
              </a:rPr>
              <a:t>This method requires that the fields be separated by a selected special character or a sequence of characters called a </a:t>
            </a:r>
            <a:r>
              <a:rPr lang="en-US" i="1" dirty="0">
                <a:latin typeface="Gill Sans MT" charset="0"/>
              </a:rPr>
              <a:t>delimiter</a:t>
            </a:r>
            <a:r>
              <a:rPr lang="en-US" dirty="0">
                <a:latin typeface="Gill Sans MT" charset="0"/>
              </a:rPr>
              <a:t>.</a:t>
            </a:r>
          </a:p>
          <a:p>
            <a:pPr eaLnBrk="1" hangingPunct="1"/>
            <a:r>
              <a:rPr lang="en-US" dirty="0">
                <a:latin typeface="Gill Sans MT" charset="0"/>
              </a:rPr>
              <a:t>E.G. If </a:t>
            </a:r>
            <a:r>
              <a:rPr lang="ja-JP" altLang="en-US" dirty="0">
                <a:latin typeface="Gill Sans MT" charset="0"/>
              </a:rPr>
              <a:t>“</a:t>
            </a:r>
            <a:r>
              <a:rPr lang="en-US" dirty="0">
                <a:latin typeface="Gill Sans MT" charset="0"/>
              </a:rPr>
              <a:t>|</a:t>
            </a:r>
            <a:r>
              <a:rPr lang="ja-JP" altLang="en-US" dirty="0">
                <a:latin typeface="Gill Sans MT" charset="0"/>
              </a:rPr>
              <a:t>”</a:t>
            </a:r>
            <a:r>
              <a:rPr lang="en-US" dirty="0">
                <a:latin typeface="Gill Sans MT" charset="0"/>
              </a:rPr>
              <a:t> is used as a delimiter then a sample record would look like this</a:t>
            </a:r>
            <a:r>
              <a:rPr lang="en-US" dirty="0" smtClean="0">
                <a:latin typeface="Gill Sans MT" charset="0"/>
              </a:rPr>
              <a:t>:</a:t>
            </a:r>
          </a:p>
          <a:p>
            <a:pPr eaLnBrk="1" hangingPunct="1"/>
            <a:endParaRPr lang="en-US" dirty="0">
              <a:latin typeface="Gill Sans MT" charset="0"/>
            </a:endParaRPr>
          </a:p>
          <a:p>
            <a:pPr eaLnBrk="1" hangingPunct="1">
              <a:buFontTx/>
              <a:buNone/>
            </a:pPr>
            <a:r>
              <a:rPr lang="en-US" sz="2400" b="1" dirty="0">
                <a:latin typeface="Gill Sans MT" charset="0"/>
              </a:rPr>
              <a:t>	</a:t>
            </a:r>
            <a:r>
              <a:rPr lang="en-US" sz="2400" dirty="0">
                <a:latin typeface="Courier"/>
                <a:cs typeface="Courier"/>
              </a:rPr>
              <a:t>Ames|Mary|123Maple|StillWater|OK|574075|</a:t>
            </a:r>
          </a:p>
          <a:p>
            <a:pPr eaLnBrk="1" hangingPunct="1"/>
            <a:endParaRPr lang="en-US" dirty="0">
              <a:latin typeface="Gill Sans MT" charset="0"/>
            </a:endParaRPr>
          </a:p>
        </p:txBody>
      </p:sp>
      <p:sp>
        <p:nvSpPr>
          <p:cNvPr id="12291" name="Slide Number Placeholder 5"/>
          <p:cNvSpPr>
            <a:spLocks noGrp="1"/>
          </p:cNvSpPr>
          <p:nvPr>
            <p:ph type="sldNum" sz="quarter" idx="12"/>
          </p:nvPr>
        </p:nvSpPr>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B7357AA-3470-CF45-B4F6-1BB8AA202AB2}" type="slidenum">
              <a:rPr lang="en-US">
                <a:solidFill>
                  <a:srgbClr val="B5A788"/>
                </a:solidFill>
                <a:latin typeface="Times New Roman" charset="0"/>
              </a:rPr>
              <a:pPr/>
              <a:t>16</a:t>
            </a:fld>
            <a:endParaRPr lang="en-US">
              <a:solidFill>
                <a:srgbClr val="B5A788"/>
              </a:solidFill>
              <a:latin typeface="Times New Roman"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685800" y="152400"/>
            <a:ext cx="7772400" cy="1447800"/>
          </a:xfrm>
        </p:spPr>
        <p:txBody>
          <a:bodyPr vert="horz" wrap="square" lIns="91440" tIns="45720" rIns="91440" bIns="45720" numCol="1" anchorCtr="0" compatLnSpc="1">
            <a:prstTxWarp prst="textNoShape">
              <a:avLst/>
            </a:prstTxWarp>
            <a:normAutofit fontScale="90000"/>
          </a:bodyPr>
          <a:lstStyle/>
          <a:p>
            <a:r>
              <a:rPr lang="tr-TR" sz="3600" b="1" dirty="0" err="1"/>
              <a:t>Field</a:t>
            </a:r>
            <a:r>
              <a:rPr lang="tr-TR" sz="3600" b="1" dirty="0"/>
              <a:t> </a:t>
            </a:r>
            <a:r>
              <a:rPr lang="tr-TR" sz="3600" b="1" dirty="0" err="1"/>
              <a:t>Structures</a:t>
            </a:r>
            <a:r>
              <a:rPr lang="tr-TR" sz="3600" b="1" dirty="0"/>
              <a:t>:</a:t>
            </a:r>
            <a:br>
              <a:rPr lang="tr-TR" sz="3600" b="1" dirty="0"/>
            </a:br>
            <a:r>
              <a:rPr lang="tr-TR" sz="3600" dirty="0" smtClean="0">
                <a:effectLst>
                  <a:outerShdw blurRad="38100" dist="38100" dir="2700000" algn="tl">
                    <a:srgbClr val="DDDDDD"/>
                  </a:outerShdw>
                </a:effectLst>
                <a:latin typeface="Gill Sans MT" charset="0"/>
              </a:rPr>
              <a:t>4. </a:t>
            </a:r>
            <a:r>
              <a:rPr lang="en-US" sz="3600" dirty="0" smtClean="0">
                <a:effectLst>
                  <a:outerShdw blurRad="38100" dist="38100" dir="2700000" algn="tl">
                    <a:srgbClr val="DDDDDD"/>
                  </a:outerShdw>
                </a:effectLst>
                <a:latin typeface="Gill Sans MT" charset="0"/>
              </a:rPr>
              <a:t>Using </a:t>
            </a:r>
            <a:r>
              <a:rPr lang="en-US" sz="3600" dirty="0">
                <a:effectLst>
                  <a:outerShdw blurRad="38100" dist="38100" dir="2700000" algn="tl">
                    <a:srgbClr val="DDDDDD"/>
                  </a:outerShdw>
                </a:effectLst>
                <a:latin typeface="Gill Sans MT" charset="0"/>
              </a:rPr>
              <a:t>a </a:t>
            </a:r>
            <a:r>
              <a:rPr lang="ja-JP" altLang="en-US" sz="3600" dirty="0">
                <a:effectLst>
                  <a:outerShdw blurRad="38100" dist="38100" dir="2700000" algn="tl">
                    <a:srgbClr val="DDDDDD"/>
                  </a:outerShdw>
                </a:effectLst>
                <a:latin typeface="Gill Sans MT" charset="0"/>
              </a:rPr>
              <a:t>“</a:t>
            </a:r>
            <a:r>
              <a:rPr lang="en-US" sz="3600" dirty="0">
                <a:effectLst>
                  <a:outerShdw blurRad="38100" dist="38100" dir="2700000" algn="tl">
                    <a:srgbClr val="DDDDDD"/>
                  </a:outerShdw>
                </a:effectLst>
                <a:latin typeface="Gill Sans MT" charset="0"/>
              </a:rPr>
              <a:t>keyword = value</a:t>
            </a:r>
            <a:r>
              <a:rPr lang="ja-JP" altLang="en-US" sz="3600" dirty="0">
                <a:effectLst>
                  <a:outerShdw blurRad="38100" dist="38100" dir="2700000" algn="tl">
                    <a:srgbClr val="DDDDDD"/>
                  </a:outerShdw>
                </a:effectLst>
                <a:latin typeface="Gill Sans MT" charset="0"/>
              </a:rPr>
              <a:t>”</a:t>
            </a:r>
            <a:r>
              <a:rPr lang="en-US" sz="3600" dirty="0">
                <a:effectLst>
                  <a:outerShdw blurRad="38100" dist="38100" dir="2700000" algn="tl">
                    <a:srgbClr val="DDDDDD"/>
                  </a:outerShdw>
                </a:effectLst>
                <a:latin typeface="Gill Sans MT" charset="0"/>
              </a:rPr>
              <a:t> expression</a:t>
            </a:r>
            <a:endParaRPr lang="en-US" dirty="0">
              <a:effectLst>
                <a:outerShdw blurRad="38100" dist="38100" dir="2700000" algn="tl">
                  <a:srgbClr val="DDDDDD"/>
                </a:outerShdw>
              </a:effectLst>
              <a:latin typeface="Gill Sans MT" charset="0"/>
            </a:endParaRPr>
          </a:p>
        </p:txBody>
      </p:sp>
      <p:sp>
        <p:nvSpPr>
          <p:cNvPr id="15365" name="Rectangle 3"/>
          <p:cNvSpPr>
            <a:spLocks noGrp="1" noChangeArrowheads="1"/>
          </p:cNvSpPr>
          <p:nvPr>
            <p:ph idx="1"/>
          </p:nvPr>
        </p:nvSpPr>
        <p:spPr>
          <a:xfrm>
            <a:off x="685800" y="1524000"/>
            <a:ext cx="8458200" cy="4876800"/>
          </a:xfrm>
        </p:spPr>
        <p:txBody>
          <a:bodyPr>
            <a:normAutofit fontScale="92500" lnSpcReduction="10000"/>
          </a:bodyPr>
          <a:lstStyle/>
          <a:p>
            <a:pPr marL="457200" indent="-457200" eaLnBrk="1" fontAlgn="auto" hangingPunct="1">
              <a:spcAft>
                <a:spcPts val="0"/>
              </a:spcAft>
              <a:buFont typeface="Wingdings 2"/>
              <a:buChar char=""/>
              <a:defRPr/>
            </a:pPr>
            <a:r>
              <a:rPr lang="en-US" dirty="0" smtClean="0">
                <a:ea typeface="+mn-ea"/>
              </a:rPr>
              <a:t>This method requires that each field data be preceded with the field identifier (keyword).</a:t>
            </a:r>
          </a:p>
          <a:p>
            <a:pPr marL="457200" indent="-457200" eaLnBrk="1" fontAlgn="auto" hangingPunct="1">
              <a:spcAft>
                <a:spcPts val="0"/>
              </a:spcAft>
              <a:buFontTx/>
              <a:buNone/>
              <a:defRPr/>
            </a:pPr>
            <a:r>
              <a:rPr lang="en-US" sz="2400" b="1" dirty="0" smtClean="0">
                <a:ea typeface="+mn-ea"/>
              </a:rPr>
              <a:t>	</a:t>
            </a:r>
            <a:r>
              <a:rPr lang="en-US" sz="2800" dirty="0" smtClean="0">
                <a:latin typeface="Courier"/>
                <a:ea typeface="+mn-ea"/>
                <a:cs typeface="Courier"/>
              </a:rPr>
              <a:t>last=Ames </a:t>
            </a:r>
            <a:br>
              <a:rPr lang="en-US" sz="2800" dirty="0" smtClean="0">
                <a:latin typeface="Courier"/>
                <a:ea typeface="+mn-ea"/>
                <a:cs typeface="Courier"/>
              </a:rPr>
            </a:br>
            <a:r>
              <a:rPr lang="en-US" sz="2800" dirty="0" smtClean="0">
                <a:latin typeface="Courier"/>
                <a:ea typeface="+mn-ea"/>
                <a:cs typeface="Courier"/>
              </a:rPr>
              <a:t>first=Mary </a:t>
            </a:r>
            <a:br>
              <a:rPr lang="en-US" sz="2800" dirty="0" smtClean="0">
                <a:latin typeface="Courier"/>
                <a:ea typeface="+mn-ea"/>
                <a:cs typeface="Courier"/>
              </a:rPr>
            </a:br>
            <a:r>
              <a:rPr lang="en-US" sz="2800" dirty="0" smtClean="0">
                <a:latin typeface="Courier"/>
                <a:ea typeface="+mn-ea"/>
                <a:cs typeface="Courier"/>
              </a:rPr>
              <a:t>address=123 </a:t>
            </a:r>
            <a:br>
              <a:rPr lang="en-US" sz="2800" dirty="0" smtClean="0">
                <a:latin typeface="Courier"/>
                <a:ea typeface="+mn-ea"/>
                <a:cs typeface="Courier"/>
              </a:rPr>
            </a:br>
            <a:r>
              <a:rPr lang="en-US" sz="2800" dirty="0" err="1" smtClean="0">
                <a:latin typeface="Courier"/>
                <a:ea typeface="+mn-ea"/>
                <a:cs typeface="Courier"/>
              </a:rPr>
              <a:t>Maplecity</a:t>
            </a:r>
            <a:r>
              <a:rPr lang="en-US" sz="2800" dirty="0" smtClean="0">
                <a:latin typeface="Courier"/>
                <a:ea typeface="+mn-ea"/>
                <a:cs typeface="Courier"/>
              </a:rPr>
              <a:t>=</a:t>
            </a:r>
            <a:r>
              <a:rPr lang="en-US" sz="2800" dirty="0" err="1" smtClean="0">
                <a:latin typeface="Courier"/>
                <a:ea typeface="+mn-ea"/>
                <a:cs typeface="Courier"/>
              </a:rPr>
              <a:t>StillWater</a:t>
            </a:r>
            <a:r>
              <a:rPr lang="en-US" sz="2800" dirty="0" smtClean="0">
                <a:latin typeface="Courier"/>
                <a:ea typeface="+mn-ea"/>
                <a:cs typeface="Courier"/>
              </a:rPr>
              <a:t> </a:t>
            </a:r>
            <a:br>
              <a:rPr lang="en-US" sz="2800" dirty="0" smtClean="0">
                <a:latin typeface="Courier"/>
                <a:ea typeface="+mn-ea"/>
                <a:cs typeface="Courier"/>
              </a:rPr>
            </a:br>
            <a:r>
              <a:rPr lang="en-US" sz="2800" dirty="0" smtClean="0">
                <a:latin typeface="Courier"/>
                <a:ea typeface="+mn-ea"/>
                <a:cs typeface="Courier"/>
              </a:rPr>
              <a:t>state=OK </a:t>
            </a:r>
            <a:br>
              <a:rPr lang="en-US" sz="2800" dirty="0" smtClean="0">
                <a:latin typeface="Courier"/>
                <a:ea typeface="+mn-ea"/>
                <a:cs typeface="Courier"/>
              </a:rPr>
            </a:br>
            <a:r>
              <a:rPr lang="en-US" sz="2800" dirty="0" smtClean="0">
                <a:latin typeface="Courier"/>
                <a:ea typeface="+mn-ea"/>
                <a:cs typeface="Courier"/>
              </a:rPr>
              <a:t>zip=574075</a:t>
            </a:r>
          </a:p>
          <a:p>
            <a:pPr marL="457200" indent="-457200" eaLnBrk="1" fontAlgn="auto" hangingPunct="1">
              <a:spcAft>
                <a:spcPts val="0"/>
              </a:spcAft>
              <a:buFont typeface="Wingdings 2"/>
              <a:buChar char=""/>
              <a:defRPr/>
            </a:pPr>
            <a:r>
              <a:rPr lang="en-US" dirty="0" smtClean="0">
                <a:ea typeface="+mn-ea"/>
              </a:rPr>
              <a:t>Can be used with the delimiter method to mark the field ends.</a:t>
            </a:r>
          </a:p>
          <a:p>
            <a:pPr marL="457200" indent="-457200" eaLnBrk="1" fontAlgn="auto" hangingPunct="1">
              <a:spcAft>
                <a:spcPts val="0"/>
              </a:spcAft>
              <a:buFontTx/>
              <a:buNone/>
              <a:defRPr/>
            </a:pPr>
            <a:r>
              <a:rPr lang="en-US" sz="2400" b="1" dirty="0" smtClean="0">
                <a:ea typeface="+mn-ea"/>
              </a:rPr>
              <a:t>	</a:t>
            </a:r>
            <a:r>
              <a:rPr lang="en-US" sz="2400" dirty="0" smtClean="0">
                <a:latin typeface="Courier"/>
                <a:ea typeface="+mn-ea"/>
                <a:cs typeface="Courier"/>
              </a:rPr>
              <a:t>last=</a:t>
            </a:r>
            <a:r>
              <a:rPr lang="en-US" sz="2400" dirty="0" err="1" smtClean="0">
                <a:latin typeface="Courier"/>
                <a:ea typeface="+mn-ea"/>
                <a:cs typeface="Courier"/>
              </a:rPr>
              <a:t>Ames|first</a:t>
            </a:r>
            <a:r>
              <a:rPr lang="en-US" sz="2400" dirty="0" smtClean="0">
                <a:latin typeface="Courier"/>
                <a:ea typeface="+mn-ea"/>
                <a:cs typeface="Courier"/>
              </a:rPr>
              <a:t>=</a:t>
            </a:r>
            <a:r>
              <a:rPr lang="en-US" sz="2400" dirty="0" err="1" smtClean="0">
                <a:latin typeface="Courier"/>
                <a:ea typeface="+mn-ea"/>
                <a:cs typeface="Courier"/>
              </a:rPr>
              <a:t>Mary|address</a:t>
            </a:r>
            <a:r>
              <a:rPr lang="en-US" sz="2400" dirty="0" smtClean="0">
                <a:latin typeface="Courier"/>
                <a:ea typeface="+mn-ea"/>
                <a:cs typeface="Courier"/>
              </a:rPr>
              <a:t>=123 </a:t>
            </a:r>
            <a:r>
              <a:rPr lang="en-US" sz="2400" dirty="0" err="1" smtClean="0">
                <a:latin typeface="Courier"/>
                <a:ea typeface="+mn-ea"/>
                <a:cs typeface="Courier"/>
              </a:rPr>
              <a:t>Maple|City</a:t>
            </a:r>
            <a:r>
              <a:rPr lang="en-US" sz="2400" dirty="0" smtClean="0">
                <a:latin typeface="Courier"/>
                <a:ea typeface="+mn-ea"/>
                <a:cs typeface="Courier"/>
              </a:rPr>
              <a:t>=</a:t>
            </a:r>
            <a:r>
              <a:rPr lang="en-US" sz="2400" dirty="0" err="1" smtClean="0">
                <a:latin typeface="Courier"/>
                <a:ea typeface="+mn-ea"/>
                <a:cs typeface="Courier"/>
              </a:rPr>
              <a:t>StillWater|state</a:t>
            </a:r>
            <a:r>
              <a:rPr lang="en-US" sz="2400" dirty="0" smtClean="0">
                <a:latin typeface="Courier"/>
                <a:ea typeface="+mn-ea"/>
                <a:cs typeface="Courier"/>
              </a:rPr>
              <a:t>=</a:t>
            </a:r>
            <a:r>
              <a:rPr lang="en-US" sz="2400" dirty="0" err="1" smtClean="0">
                <a:latin typeface="Courier"/>
                <a:ea typeface="+mn-ea"/>
                <a:cs typeface="Courier"/>
              </a:rPr>
              <a:t>OK|zip</a:t>
            </a:r>
            <a:r>
              <a:rPr lang="en-US" sz="2400" dirty="0" smtClean="0">
                <a:latin typeface="Courier"/>
                <a:ea typeface="+mn-ea"/>
                <a:cs typeface="Courier"/>
              </a:rPr>
              <a:t>=574075</a:t>
            </a:r>
          </a:p>
        </p:txBody>
      </p:sp>
      <p:sp>
        <p:nvSpPr>
          <p:cNvPr id="15363" name="Slide Number Placeholder 5"/>
          <p:cNvSpPr>
            <a:spLocks noGrp="1"/>
          </p:cNvSpPr>
          <p:nvPr>
            <p:ph type="sldNum" sz="quarter" idx="12"/>
          </p:nvPr>
        </p:nvSpPr>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7A92FCCC-9704-1F4B-9317-28AAA2C598EA}" type="slidenum">
              <a:rPr lang="en-US">
                <a:solidFill>
                  <a:srgbClr val="B5A788"/>
                </a:solidFill>
                <a:latin typeface="Times New Roman" charset="0"/>
              </a:rPr>
              <a:pPr/>
              <a:t>17</a:t>
            </a:fld>
            <a:endParaRPr lang="en-US">
              <a:solidFill>
                <a:srgbClr val="B5A788"/>
              </a:solidFill>
              <a:latin typeface="Times New Roman"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vert="horz" wrap="square" lIns="91440" tIns="45720" rIns="91440" bIns="45720" numCol="1" anchorCtr="0" compatLnSpc="1">
            <a:prstTxWarp prst="textNoShape">
              <a:avLst/>
            </a:prstTxWarp>
            <a:noAutofit/>
          </a:bodyPr>
          <a:lstStyle/>
          <a:p>
            <a:r>
              <a:rPr lang="tr-TR" sz="3600" b="1" dirty="0" err="1"/>
              <a:t>Field</a:t>
            </a:r>
            <a:r>
              <a:rPr lang="tr-TR" sz="3600" b="1" dirty="0"/>
              <a:t> </a:t>
            </a:r>
            <a:r>
              <a:rPr lang="tr-TR" sz="3600" b="1" dirty="0" err="1"/>
              <a:t>Structures</a:t>
            </a:r>
            <a:r>
              <a:rPr lang="tr-TR" sz="3600" b="1" dirty="0"/>
              <a:t>:</a:t>
            </a:r>
            <a:br>
              <a:rPr lang="tr-TR" sz="3600" b="1" dirty="0"/>
            </a:br>
            <a:r>
              <a:rPr lang="tr-TR" sz="3600" dirty="0" smtClean="0">
                <a:effectLst>
                  <a:outerShdw blurRad="38100" dist="38100" dir="2700000" algn="tl">
                    <a:srgbClr val="DDDDDD"/>
                  </a:outerShdw>
                </a:effectLst>
                <a:latin typeface="Gill Sans MT" charset="0"/>
              </a:rPr>
              <a:t>4. </a:t>
            </a:r>
            <a:r>
              <a:rPr lang="en-US" sz="3600" dirty="0" smtClean="0">
                <a:effectLst>
                  <a:outerShdw blurRad="38100" dist="38100" dir="2700000" algn="tl">
                    <a:srgbClr val="DDDDDD"/>
                  </a:outerShdw>
                </a:effectLst>
                <a:latin typeface="Gill Sans MT" charset="0"/>
              </a:rPr>
              <a:t>Using </a:t>
            </a:r>
            <a:r>
              <a:rPr lang="en-US" sz="3600" dirty="0">
                <a:effectLst>
                  <a:outerShdw blurRad="38100" dist="38100" dir="2700000" algn="tl">
                    <a:srgbClr val="DDDDDD"/>
                  </a:outerShdw>
                </a:effectLst>
                <a:latin typeface="Gill Sans MT" charset="0"/>
              </a:rPr>
              <a:t>a </a:t>
            </a:r>
            <a:r>
              <a:rPr lang="ja-JP" altLang="en-US" sz="3600" dirty="0">
                <a:effectLst>
                  <a:outerShdw blurRad="38100" dist="38100" dir="2700000" algn="tl">
                    <a:srgbClr val="DDDDDD"/>
                  </a:outerShdw>
                </a:effectLst>
                <a:latin typeface="Gill Sans MT" charset="0"/>
              </a:rPr>
              <a:t>“</a:t>
            </a:r>
            <a:r>
              <a:rPr lang="en-US" sz="3600" dirty="0">
                <a:effectLst>
                  <a:outerShdw blurRad="38100" dist="38100" dir="2700000" algn="tl">
                    <a:srgbClr val="DDDDDD"/>
                  </a:outerShdw>
                </a:effectLst>
                <a:latin typeface="Gill Sans MT" charset="0"/>
              </a:rPr>
              <a:t>keyword = value</a:t>
            </a:r>
            <a:r>
              <a:rPr lang="ja-JP" altLang="en-US" sz="3600" dirty="0">
                <a:effectLst>
                  <a:outerShdw blurRad="38100" dist="38100" dir="2700000" algn="tl">
                    <a:srgbClr val="DDDDDD"/>
                  </a:outerShdw>
                </a:effectLst>
                <a:latin typeface="Gill Sans MT" charset="0"/>
              </a:rPr>
              <a:t>”</a:t>
            </a:r>
            <a:r>
              <a:rPr lang="en-US" sz="3600" dirty="0">
                <a:effectLst>
                  <a:outerShdw blurRad="38100" dist="38100" dir="2700000" algn="tl">
                    <a:srgbClr val="DDDDDD"/>
                  </a:outerShdw>
                </a:effectLst>
                <a:latin typeface="Gill Sans MT" charset="0"/>
              </a:rPr>
              <a:t> expression</a:t>
            </a:r>
          </a:p>
        </p:txBody>
      </p:sp>
      <p:sp>
        <p:nvSpPr>
          <p:cNvPr id="40964" name="Rectangle 3"/>
          <p:cNvSpPr>
            <a:spLocks noGrp="1" noChangeArrowheads="1"/>
          </p:cNvSpPr>
          <p:nvPr>
            <p:ph idx="1"/>
          </p:nvPr>
        </p:nvSpPr>
        <p:spPr/>
        <p:txBody>
          <a:bodyPr/>
          <a:lstStyle/>
          <a:p>
            <a:pPr eaLnBrk="1" hangingPunct="1"/>
            <a:r>
              <a:rPr lang="en-US" b="1" dirty="0">
                <a:latin typeface="Gill Sans MT" charset="0"/>
              </a:rPr>
              <a:t>Advantages:</a:t>
            </a:r>
            <a:endParaRPr lang="en-US" dirty="0">
              <a:latin typeface="Gill Sans MT" charset="0"/>
            </a:endParaRPr>
          </a:p>
          <a:p>
            <a:pPr lvl="2" eaLnBrk="1" hangingPunct="1"/>
            <a:r>
              <a:rPr lang="en-US" dirty="0">
                <a:latin typeface="Gill Sans MT" charset="0"/>
              </a:rPr>
              <a:t>each field provides information about itself</a:t>
            </a:r>
          </a:p>
          <a:p>
            <a:pPr lvl="2" eaLnBrk="1" hangingPunct="1"/>
            <a:r>
              <a:rPr lang="en-US" dirty="0">
                <a:latin typeface="Gill Sans MT" charset="0"/>
              </a:rPr>
              <a:t>good format for dealing with missing fields</a:t>
            </a:r>
          </a:p>
          <a:p>
            <a:pPr eaLnBrk="1" hangingPunct="1"/>
            <a:endParaRPr lang="en-US" dirty="0">
              <a:latin typeface="Gill Sans MT" charset="0"/>
            </a:endParaRPr>
          </a:p>
          <a:p>
            <a:pPr eaLnBrk="1" hangingPunct="1"/>
            <a:r>
              <a:rPr lang="en-US" b="1" dirty="0">
                <a:latin typeface="Gill Sans MT" charset="0"/>
              </a:rPr>
              <a:t>Disadvantages:</a:t>
            </a:r>
            <a:endParaRPr lang="en-US" dirty="0">
              <a:latin typeface="Gill Sans MT" charset="0"/>
            </a:endParaRPr>
          </a:p>
          <a:p>
            <a:pPr lvl="2" eaLnBrk="1" hangingPunct="1"/>
            <a:r>
              <a:rPr lang="en-US" dirty="0">
                <a:latin typeface="Gill Sans MT" charset="0"/>
              </a:rPr>
              <a:t>In some application a lot of space may be wasted on field keywords (up 50%).</a:t>
            </a:r>
          </a:p>
        </p:txBody>
      </p:sp>
      <p:sp>
        <p:nvSpPr>
          <p:cNvPr id="16387" name="Slide Number Placeholder 5"/>
          <p:cNvSpPr>
            <a:spLocks noGrp="1"/>
          </p:cNvSpPr>
          <p:nvPr>
            <p:ph type="sldNum" sz="quarter" idx="12"/>
          </p:nvPr>
        </p:nvSpPr>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EA447ABB-A873-5C4F-8817-564402982B12}" type="slidenum">
              <a:rPr lang="en-US">
                <a:solidFill>
                  <a:srgbClr val="B5A788"/>
                </a:solidFill>
                <a:latin typeface="Times New Roman" charset="0"/>
              </a:rPr>
              <a:pPr/>
              <a:t>18</a:t>
            </a:fld>
            <a:endParaRPr lang="en-US">
              <a:solidFill>
                <a:srgbClr val="B5A788"/>
              </a:solidFill>
              <a:latin typeface="Times New Roman"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2133600"/>
            <a:ext cx="7251700" cy="2514600"/>
          </a:xfrm>
        </p:spPr>
        <p:txBody>
          <a:bodyPr>
            <a:normAutofit/>
          </a:bodyPr>
          <a:lstStyle/>
          <a:p>
            <a:pPr algn="ctr" eaLnBrk="1" hangingPunct="1">
              <a:spcBef>
                <a:spcPct val="0"/>
              </a:spcBef>
              <a:buFont typeface="Wingdings 2" charset="0"/>
              <a:buNone/>
            </a:pPr>
            <a:r>
              <a:rPr lang="tr-TR" sz="9600" dirty="0">
                <a:solidFill>
                  <a:srgbClr val="FF0000"/>
                </a:solidFill>
                <a:effectLst>
                  <a:outerShdw blurRad="38100" dist="38100" dir="2700000" algn="tl">
                    <a:srgbClr val="DDDDDD"/>
                  </a:outerShdw>
                </a:effectLst>
                <a:latin typeface="Gill Sans MT" charset="0"/>
              </a:rPr>
              <a:t>XML</a:t>
            </a:r>
          </a:p>
          <a:p>
            <a:pPr algn="ctr" eaLnBrk="1" hangingPunct="1">
              <a:spcBef>
                <a:spcPct val="0"/>
              </a:spcBef>
              <a:buFont typeface="Wingdings 2" charset="0"/>
              <a:buNone/>
            </a:pPr>
            <a:r>
              <a:rPr lang="tr-TR" dirty="0" err="1">
                <a:solidFill>
                  <a:srgbClr val="FF0000"/>
                </a:solidFill>
                <a:effectLst>
                  <a:outerShdw blurRad="38100" dist="38100" dir="2700000" algn="tl">
                    <a:srgbClr val="DDDDDD"/>
                  </a:outerShdw>
                </a:effectLst>
                <a:latin typeface="Gill Sans MT" charset="0"/>
              </a:rPr>
              <a:t>E</a:t>
            </a:r>
            <a:r>
              <a:rPr lang="tr-TR" b="1" dirty="0" err="1">
                <a:solidFill>
                  <a:srgbClr val="FF0000"/>
                </a:solidFill>
                <a:effectLst>
                  <a:outerShdw blurRad="38100" dist="38100" dir="2700000" algn="tl">
                    <a:srgbClr val="DDDDDD"/>
                  </a:outerShdw>
                </a:effectLst>
                <a:latin typeface="Gill Sans MT" charset="0"/>
              </a:rPr>
              <a:t>X</a:t>
            </a:r>
            <a:r>
              <a:rPr lang="tr-TR" dirty="0" err="1">
                <a:solidFill>
                  <a:srgbClr val="FF0000"/>
                </a:solidFill>
                <a:effectLst>
                  <a:outerShdw blurRad="38100" dist="38100" dir="2700000" algn="tl">
                    <a:srgbClr val="DDDDDD"/>
                  </a:outerShdw>
                </a:effectLst>
                <a:latin typeface="Gill Sans MT" charset="0"/>
              </a:rPr>
              <a:t>tensible</a:t>
            </a:r>
            <a:r>
              <a:rPr lang="tr-TR" dirty="0">
                <a:solidFill>
                  <a:srgbClr val="FF0000"/>
                </a:solidFill>
                <a:effectLst>
                  <a:outerShdw blurRad="38100" dist="38100" dir="2700000" algn="tl">
                    <a:srgbClr val="DDDDDD"/>
                  </a:outerShdw>
                </a:effectLst>
                <a:latin typeface="Gill Sans MT" charset="0"/>
              </a:rPr>
              <a:t> </a:t>
            </a:r>
            <a:r>
              <a:rPr lang="tr-TR" b="1" dirty="0" err="1">
                <a:solidFill>
                  <a:srgbClr val="FF0000"/>
                </a:solidFill>
                <a:effectLst>
                  <a:outerShdw blurRad="38100" dist="38100" dir="2700000" algn="tl">
                    <a:srgbClr val="DDDDDD"/>
                  </a:outerShdw>
                </a:effectLst>
                <a:latin typeface="Gill Sans MT" charset="0"/>
              </a:rPr>
              <a:t>M</a:t>
            </a:r>
            <a:r>
              <a:rPr lang="tr-TR" dirty="0" err="1">
                <a:solidFill>
                  <a:srgbClr val="FF0000"/>
                </a:solidFill>
                <a:effectLst>
                  <a:outerShdw blurRad="38100" dist="38100" dir="2700000" algn="tl">
                    <a:srgbClr val="DDDDDD"/>
                  </a:outerShdw>
                </a:effectLst>
                <a:latin typeface="Gill Sans MT" charset="0"/>
              </a:rPr>
              <a:t>arkup</a:t>
            </a:r>
            <a:r>
              <a:rPr lang="tr-TR" dirty="0">
                <a:solidFill>
                  <a:srgbClr val="FF0000"/>
                </a:solidFill>
                <a:effectLst>
                  <a:outerShdw blurRad="38100" dist="38100" dir="2700000" algn="tl">
                    <a:srgbClr val="DDDDDD"/>
                  </a:outerShdw>
                </a:effectLst>
                <a:latin typeface="Gill Sans MT" charset="0"/>
              </a:rPr>
              <a:t> </a:t>
            </a:r>
            <a:r>
              <a:rPr lang="tr-TR" b="1" dirty="0">
                <a:solidFill>
                  <a:srgbClr val="FF0000"/>
                </a:solidFill>
                <a:effectLst>
                  <a:outerShdw blurRad="38100" dist="38100" dir="2700000" algn="tl">
                    <a:srgbClr val="DDDDDD"/>
                  </a:outerShdw>
                </a:effectLst>
                <a:latin typeface="Gill Sans MT" charset="0"/>
              </a:rPr>
              <a:t>L</a:t>
            </a:r>
            <a:r>
              <a:rPr lang="tr-TR" dirty="0">
                <a:solidFill>
                  <a:srgbClr val="FF0000"/>
                </a:solidFill>
                <a:effectLst>
                  <a:outerShdw blurRad="38100" dist="38100" dir="2700000" algn="tl">
                    <a:srgbClr val="DDDDDD"/>
                  </a:outerShdw>
                </a:effectLst>
                <a:latin typeface="Gill Sans MT" charset="0"/>
              </a:rPr>
              <a:t>anguage</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1066800" y="304800"/>
            <a:ext cx="7497763" cy="1143000"/>
          </a:xfrm>
        </p:spPr>
        <p:txBody>
          <a:bodyPr/>
          <a:lstStyle/>
          <a:p>
            <a:pPr eaLnBrk="1" fontAlgn="auto" hangingPunct="1">
              <a:spcAft>
                <a:spcPts val="0"/>
              </a:spcAft>
              <a:defRPr/>
            </a:pPr>
            <a:r>
              <a:rPr lang="tr-TR" b="1" dirty="0" smtClean="0">
                <a:ea typeface="+mj-ea"/>
              </a:rPr>
              <a:t>Today</a:t>
            </a:r>
            <a:endParaRPr lang="en-US" dirty="0" smtClean="0">
              <a:ea typeface="+mj-ea"/>
            </a:endParaRPr>
          </a:p>
        </p:txBody>
      </p:sp>
      <p:sp>
        <p:nvSpPr>
          <p:cNvPr id="17413" name="Rectangle 3"/>
          <p:cNvSpPr>
            <a:spLocks noGrp="1" noChangeArrowheads="1"/>
          </p:cNvSpPr>
          <p:nvPr>
            <p:ph idx="1"/>
          </p:nvPr>
        </p:nvSpPr>
        <p:spPr>
          <a:xfrm>
            <a:off x="990600" y="1905000"/>
            <a:ext cx="7467600" cy="3733800"/>
          </a:xfrm>
        </p:spPr>
        <p:txBody>
          <a:bodyPr/>
          <a:lstStyle/>
          <a:p>
            <a:pPr eaLnBrk="1" hangingPunct="1"/>
            <a:r>
              <a:rPr lang="en-US" dirty="0">
                <a:latin typeface="Gill Sans MT" charset="0"/>
              </a:rPr>
              <a:t>Field and record organization</a:t>
            </a:r>
          </a:p>
          <a:p>
            <a:pPr eaLnBrk="1" hangingPunct="1"/>
            <a:r>
              <a:rPr lang="tr-TR" dirty="0">
                <a:latin typeface="Gill Sans MT" charset="0"/>
              </a:rPr>
              <a:t>XML </a:t>
            </a:r>
            <a:r>
              <a:rPr lang="tr-TR" dirty="0" err="1">
                <a:latin typeface="Gill Sans MT" charset="0"/>
              </a:rPr>
              <a:t>introduction</a:t>
            </a:r>
            <a:endParaRPr lang="en-US" dirty="0">
              <a:latin typeface="Gill Sans MT" charset="0"/>
            </a:endParaRPr>
          </a:p>
          <a:p>
            <a:pPr eaLnBrk="1" hangingPunct="1"/>
            <a:endParaRPr lang="en-US" dirty="0">
              <a:latin typeface="Gill Sans MT" charset="0"/>
            </a:endParaRPr>
          </a:p>
        </p:txBody>
      </p:sp>
      <p:sp>
        <p:nvSpPr>
          <p:cNvPr id="2051" name="Slide Number Placeholder 5"/>
          <p:cNvSpPr>
            <a:spLocks noGrp="1"/>
          </p:cNvSpPr>
          <p:nvPr>
            <p:ph type="sldNum" sz="quarter" idx="12"/>
          </p:nvPr>
        </p:nvSpPr>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3FC7564E-FF5E-E64E-851D-52F83C35E8E0}" type="slidenum">
              <a:rPr lang="en-US">
                <a:solidFill>
                  <a:srgbClr val="B5A788"/>
                </a:solidFill>
                <a:latin typeface="Times New Roman" charset="0"/>
              </a:rPr>
              <a:pPr/>
              <a:t>2</a:t>
            </a:fld>
            <a:endParaRPr lang="en-US">
              <a:solidFill>
                <a:srgbClr val="B5A788"/>
              </a:solidFill>
              <a:latin typeface="Times New Roman"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fontAlgn="auto" hangingPunct="1">
              <a:spcAft>
                <a:spcPts val="0"/>
              </a:spcAft>
              <a:defRPr/>
            </a:pPr>
            <a:r>
              <a:rPr lang="tr-TR" b="1" dirty="0" smtClean="0">
                <a:ea typeface="+mj-ea"/>
              </a:rPr>
              <a:t>XML</a:t>
            </a:r>
            <a:endParaRPr lang="en-US" b="1" dirty="0">
              <a:ea typeface="+mj-ea"/>
            </a:endParaRPr>
          </a:p>
        </p:txBody>
      </p:sp>
      <p:sp>
        <p:nvSpPr>
          <p:cNvPr id="56323" name="Rectangle 3"/>
          <p:cNvSpPr>
            <a:spLocks noGrp="1" noChangeArrowheads="1"/>
          </p:cNvSpPr>
          <p:nvPr>
            <p:ph idx="1"/>
          </p:nvPr>
        </p:nvSpPr>
        <p:spPr/>
        <p:txBody>
          <a:bodyPr/>
          <a:lstStyle/>
          <a:p>
            <a:r>
              <a:rPr lang="tr-TR" dirty="0" smtClean="0">
                <a:latin typeface="Gill Sans MT" charset="0"/>
              </a:rPr>
              <a:t>is </a:t>
            </a:r>
            <a:r>
              <a:rPr lang="tr-TR" dirty="0">
                <a:latin typeface="Gill Sans MT" charset="0"/>
              </a:rPr>
              <a:t>a </a:t>
            </a:r>
            <a:r>
              <a:rPr lang="tr-TR" dirty="0" err="1">
                <a:solidFill>
                  <a:srgbClr val="008000"/>
                </a:solidFill>
                <a:latin typeface="Gill Sans MT" charset="0"/>
              </a:rPr>
              <a:t>markup</a:t>
            </a:r>
            <a:r>
              <a:rPr lang="tr-TR" dirty="0">
                <a:solidFill>
                  <a:srgbClr val="008000"/>
                </a:solidFill>
                <a:latin typeface="Gill Sans MT" charset="0"/>
              </a:rPr>
              <a:t> </a:t>
            </a:r>
            <a:r>
              <a:rPr lang="tr-TR" dirty="0" err="1">
                <a:solidFill>
                  <a:srgbClr val="008000"/>
                </a:solidFill>
                <a:latin typeface="Gill Sans MT" charset="0"/>
              </a:rPr>
              <a:t>language</a:t>
            </a:r>
            <a:r>
              <a:rPr lang="tr-TR" dirty="0">
                <a:solidFill>
                  <a:srgbClr val="008000"/>
                </a:solidFill>
                <a:latin typeface="Gill Sans MT" charset="0"/>
              </a:rPr>
              <a:t> </a:t>
            </a:r>
            <a:r>
              <a:rPr lang="tr-TR" dirty="0" err="1">
                <a:latin typeface="Gill Sans MT" charset="0"/>
              </a:rPr>
              <a:t>that</a:t>
            </a:r>
            <a:r>
              <a:rPr lang="tr-TR" dirty="0">
                <a:latin typeface="Gill Sans MT" charset="0"/>
              </a:rPr>
              <a:t> </a:t>
            </a:r>
            <a:r>
              <a:rPr lang="tr-TR" dirty="0" err="1">
                <a:latin typeface="Gill Sans MT" charset="0"/>
              </a:rPr>
              <a:t>defines</a:t>
            </a:r>
            <a:r>
              <a:rPr lang="tr-TR" dirty="0">
                <a:latin typeface="Gill Sans MT" charset="0"/>
              </a:rPr>
              <a:t> a set of </a:t>
            </a:r>
            <a:r>
              <a:rPr lang="tr-TR" dirty="0" err="1">
                <a:latin typeface="Gill Sans MT" charset="0"/>
              </a:rPr>
              <a:t>rules</a:t>
            </a:r>
            <a:r>
              <a:rPr lang="tr-TR" dirty="0">
                <a:latin typeface="Gill Sans MT" charset="0"/>
              </a:rPr>
              <a:t> </a:t>
            </a:r>
            <a:r>
              <a:rPr lang="tr-TR" dirty="0" err="1">
                <a:latin typeface="Gill Sans MT" charset="0"/>
              </a:rPr>
              <a:t>for</a:t>
            </a:r>
            <a:r>
              <a:rPr lang="tr-TR" dirty="0">
                <a:latin typeface="Gill Sans MT" charset="0"/>
              </a:rPr>
              <a:t> </a:t>
            </a:r>
            <a:r>
              <a:rPr lang="tr-TR" dirty="0" err="1">
                <a:latin typeface="Gill Sans MT" charset="0"/>
              </a:rPr>
              <a:t>encoding</a:t>
            </a:r>
            <a:r>
              <a:rPr lang="tr-TR" dirty="0">
                <a:latin typeface="Gill Sans MT" charset="0"/>
              </a:rPr>
              <a:t> </a:t>
            </a:r>
            <a:r>
              <a:rPr lang="tr-TR" dirty="0" err="1">
                <a:latin typeface="Gill Sans MT" charset="0"/>
              </a:rPr>
              <a:t>documents</a:t>
            </a:r>
            <a:r>
              <a:rPr lang="tr-TR" dirty="0">
                <a:latin typeface="Gill Sans MT" charset="0"/>
              </a:rPr>
              <a:t> in a format </a:t>
            </a:r>
            <a:r>
              <a:rPr lang="tr-TR" dirty="0" err="1">
                <a:latin typeface="Gill Sans MT" charset="0"/>
              </a:rPr>
              <a:t>that</a:t>
            </a:r>
            <a:r>
              <a:rPr lang="tr-TR" dirty="0">
                <a:latin typeface="Gill Sans MT" charset="0"/>
              </a:rPr>
              <a:t> is </a:t>
            </a:r>
            <a:r>
              <a:rPr lang="tr-TR" dirty="0" err="1">
                <a:latin typeface="Gill Sans MT" charset="0"/>
              </a:rPr>
              <a:t>both</a:t>
            </a:r>
            <a:r>
              <a:rPr lang="tr-TR" dirty="0">
                <a:latin typeface="Gill Sans MT" charset="0"/>
              </a:rPr>
              <a:t> </a:t>
            </a:r>
            <a:r>
              <a:rPr lang="tr-TR" dirty="0" err="1">
                <a:solidFill>
                  <a:srgbClr val="FF0000"/>
                </a:solidFill>
                <a:latin typeface="Gill Sans MT" charset="0"/>
              </a:rPr>
              <a:t>human-readable</a:t>
            </a:r>
            <a:r>
              <a:rPr lang="tr-TR" dirty="0">
                <a:solidFill>
                  <a:srgbClr val="FF0000"/>
                </a:solidFill>
                <a:latin typeface="Gill Sans MT" charset="0"/>
              </a:rPr>
              <a:t> </a:t>
            </a:r>
            <a:r>
              <a:rPr lang="tr-TR" dirty="0" err="1">
                <a:latin typeface="Gill Sans MT" charset="0"/>
              </a:rPr>
              <a:t>and</a:t>
            </a:r>
            <a:r>
              <a:rPr lang="tr-TR" dirty="0">
                <a:latin typeface="Gill Sans MT" charset="0"/>
              </a:rPr>
              <a:t> </a:t>
            </a:r>
            <a:r>
              <a:rPr lang="tr-TR" dirty="0" err="1">
                <a:solidFill>
                  <a:srgbClr val="3366FF"/>
                </a:solidFill>
                <a:latin typeface="Gill Sans MT" charset="0"/>
              </a:rPr>
              <a:t>machine-readable</a:t>
            </a:r>
            <a:r>
              <a:rPr lang="tr-TR" dirty="0">
                <a:latin typeface="Gill Sans MT" charset="0"/>
              </a:rPr>
              <a:t>. </a:t>
            </a:r>
            <a:endParaRPr lang="tr-TR" dirty="0" smtClean="0">
              <a:latin typeface="Gill Sans MT"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fontAlgn="auto" hangingPunct="1">
              <a:spcAft>
                <a:spcPts val="0"/>
              </a:spcAft>
              <a:defRPr/>
            </a:pPr>
            <a:r>
              <a:rPr lang="tr-TR" b="1" dirty="0" err="1">
                <a:ea typeface="+mj-ea"/>
              </a:rPr>
              <a:t>What</a:t>
            </a:r>
            <a:r>
              <a:rPr lang="tr-TR" b="1" dirty="0">
                <a:ea typeface="+mj-ea"/>
              </a:rPr>
              <a:t> is XML?</a:t>
            </a:r>
            <a:endParaRPr lang="en-US" b="1" dirty="0">
              <a:ea typeface="+mj-ea"/>
            </a:endParaRPr>
          </a:p>
        </p:txBody>
      </p:sp>
      <p:sp>
        <p:nvSpPr>
          <p:cNvPr id="57347" name="Rectangle 3"/>
          <p:cNvSpPr>
            <a:spLocks noGrp="1" noChangeArrowheads="1"/>
          </p:cNvSpPr>
          <p:nvPr>
            <p:ph idx="1"/>
          </p:nvPr>
        </p:nvSpPr>
        <p:spPr/>
        <p:txBody>
          <a:bodyPr/>
          <a:lstStyle/>
          <a:p>
            <a:pPr eaLnBrk="1" hangingPunct="1">
              <a:lnSpc>
                <a:spcPct val="90000"/>
              </a:lnSpc>
            </a:pPr>
            <a:r>
              <a:rPr lang="tr-TR" sz="2600" dirty="0">
                <a:latin typeface="Gill Sans MT" charset="0"/>
              </a:rPr>
              <a:t>XML </a:t>
            </a:r>
            <a:r>
              <a:rPr lang="tr-TR" sz="2600" dirty="0" err="1">
                <a:latin typeface="Gill Sans MT" charset="0"/>
              </a:rPr>
              <a:t>stands</a:t>
            </a:r>
            <a:r>
              <a:rPr lang="tr-TR" sz="2600" dirty="0">
                <a:latin typeface="Gill Sans MT" charset="0"/>
              </a:rPr>
              <a:t> </a:t>
            </a:r>
            <a:r>
              <a:rPr lang="tr-TR" sz="2600" dirty="0" err="1">
                <a:latin typeface="Gill Sans MT" charset="0"/>
              </a:rPr>
              <a:t>for</a:t>
            </a:r>
            <a:r>
              <a:rPr lang="tr-TR" sz="2600" dirty="0">
                <a:latin typeface="Gill Sans MT" charset="0"/>
              </a:rPr>
              <a:t> </a:t>
            </a:r>
            <a:r>
              <a:rPr lang="tr-TR" sz="2600" dirty="0" err="1">
                <a:latin typeface="Gill Sans MT" charset="0"/>
              </a:rPr>
              <a:t>E</a:t>
            </a:r>
            <a:r>
              <a:rPr lang="tr-TR" sz="2600" b="1" dirty="0" err="1">
                <a:latin typeface="Gill Sans MT" charset="0"/>
              </a:rPr>
              <a:t>X</a:t>
            </a:r>
            <a:r>
              <a:rPr lang="tr-TR" sz="2600" dirty="0" err="1">
                <a:latin typeface="Gill Sans MT" charset="0"/>
              </a:rPr>
              <a:t>tensible</a:t>
            </a:r>
            <a:r>
              <a:rPr lang="tr-TR" sz="2600" dirty="0">
                <a:latin typeface="Gill Sans MT" charset="0"/>
              </a:rPr>
              <a:t> </a:t>
            </a:r>
            <a:r>
              <a:rPr lang="tr-TR" sz="2600" b="1" dirty="0" err="1">
                <a:latin typeface="Gill Sans MT" charset="0"/>
              </a:rPr>
              <a:t>M</a:t>
            </a:r>
            <a:r>
              <a:rPr lang="tr-TR" sz="2600" dirty="0" err="1">
                <a:latin typeface="Gill Sans MT" charset="0"/>
              </a:rPr>
              <a:t>arkup</a:t>
            </a:r>
            <a:r>
              <a:rPr lang="tr-TR" sz="2600" dirty="0">
                <a:latin typeface="Gill Sans MT" charset="0"/>
              </a:rPr>
              <a:t> </a:t>
            </a:r>
            <a:r>
              <a:rPr lang="tr-TR" sz="2600" b="1" dirty="0">
                <a:latin typeface="Gill Sans MT" charset="0"/>
              </a:rPr>
              <a:t>L</a:t>
            </a:r>
            <a:r>
              <a:rPr lang="tr-TR" sz="2600" dirty="0">
                <a:latin typeface="Gill Sans MT" charset="0"/>
              </a:rPr>
              <a:t>anguage </a:t>
            </a:r>
          </a:p>
          <a:p>
            <a:pPr eaLnBrk="1" hangingPunct="1">
              <a:lnSpc>
                <a:spcPct val="90000"/>
              </a:lnSpc>
            </a:pPr>
            <a:r>
              <a:rPr lang="tr-TR" sz="2600" dirty="0">
                <a:latin typeface="Gill Sans MT" charset="0"/>
              </a:rPr>
              <a:t>XML is a </a:t>
            </a:r>
            <a:r>
              <a:rPr lang="tr-TR" sz="2600" b="1" dirty="0" err="1">
                <a:latin typeface="Gill Sans MT" charset="0"/>
              </a:rPr>
              <a:t>markup</a:t>
            </a:r>
            <a:r>
              <a:rPr lang="tr-TR" sz="2600" b="1" dirty="0">
                <a:latin typeface="Gill Sans MT" charset="0"/>
              </a:rPr>
              <a:t> </a:t>
            </a:r>
            <a:r>
              <a:rPr lang="tr-TR" sz="2600" b="1" dirty="0" err="1">
                <a:latin typeface="Gill Sans MT" charset="0"/>
              </a:rPr>
              <a:t>language</a:t>
            </a:r>
            <a:r>
              <a:rPr lang="tr-TR" sz="2600" dirty="0">
                <a:latin typeface="Gill Sans MT" charset="0"/>
              </a:rPr>
              <a:t> </a:t>
            </a:r>
            <a:r>
              <a:rPr lang="tr-TR" sz="2600" dirty="0" err="1">
                <a:latin typeface="Gill Sans MT" charset="0"/>
              </a:rPr>
              <a:t>much</a:t>
            </a:r>
            <a:r>
              <a:rPr lang="tr-TR" sz="2600" dirty="0">
                <a:latin typeface="Gill Sans MT" charset="0"/>
              </a:rPr>
              <a:t> </a:t>
            </a:r>
            <a:r>
              <a:rPr lang="tr-TR" sz="2600" dirty="0" err="1">
                <a:latin typeface="Gill Sans MT" charset="0"/>
              </a:rPr>
              <a:t>like</a:t>
            </a:r>
            <a:r>
              <a:rPr lang="tr-TR" sz="2600" dirty="0">
                <a:latin typeface="Gill Sans MT" charset="0"/>
              </a:rPr>
              <a:t> HTML </a:t>
            </a:r>
          </a:p>
          <a:p>
            <a:pPr eaLnBrk="1" hangingPunct="1">
              <a:lnSpc>
                <a:spcPct val="90000"/>
              </a:lnSpc>
            </a:pPr>
            <a:r>
              <a:rPr lang="tr-TR" sz="2600" dirty="0">
                <a:latin typeface="Gill Sans MT" charset="0"/>
              </a:rPr>
              <a:t>XML </a:t>
            </a:r>
            <a:r>
              <a:rPr lang="tr-TR" sz="2600" dirty="0" err="1">
                <a:latin typeface="Gill Sans MT" charset="0"/>
              </a:rPr>
              <a:t>was</a:t>
            </a:r>
            <a:r>
              <a:rPr lang="tr-TR" sz="2600" dirty="0">
                <a:latin typeface="Gill Sans MT" charset="0"/>
              </a:rPr>
              <a:t> </a:t>
            </a:r>
            <a:r>
              <a:rPr lang="tr-TR" sz="2600" dirty="0" err="1">
                <a:latin typeface="Gill Sans MT" charset="0"/>
              </a:rPr>
              <a:t>designed</a:t>
            </a:r>
            <a:r>
              <a:rPr lang="tr-TR" sz="2600" dirty="0">
                <a:latin typeface="Gill Sans MT" charset="0"/>
              </a:rPr>
              <a:t> </a:t>
            </a:r>
            <a:r>
              <a:rPr lang="tr-TR" sz="2600" dirty="0" err="1">
                <a:latin typeface="Gill Sans MT" charset="0"/>
              </a:rPr>
              <a:t>to</a:t>
            </a:r>
            <a:r>
              <a:rPr lang="tr-TR" sz="2600" dirty="0">
                <a:latin typeface="Gill Sans MT" charset="0"/>
              </a:rPr>
              <a:t> </a:t>
            </a:r>
            <a:r>
              <a:rPr lang="tr-TR" sz="2600" b="1" dirty="0" err="1">
                <a:latin typeface="Gill Sans MT" charset="0"/>
              </a:rPr>
              <a:t>describe</a:t>
            </a:r>
            <a:r>
              <a:rPr lang="tr-TR" sz="2600" b="1" dirty="0">
                <a:latin typeface="Gill Sans MT" charset="0"/>
              </a:rPr>
              <a:t> data</a:t>
            </a:r>
            <a:r>
              <a:rPr lang="tr-TR" sz="2600" dirty="0">
                <a:latin typeface="Gill Sans MT" charset="0"/>
              </a:rPr>
              <a:t> </a:t>
            </a:r>
          </a:p>
          <a:p>
            <a:pPr eaLnBrk="1" hangingPunct="1">
              <a:lnSpc>
                <a:spcPct val="90000"/>
              </a:lnSpc>
            </a:pPr>
            <a:r>
              <a:rPr lang="tr-TR" sz="2600" dirty="0">
                <a:latin typeface="Gill Sans MT" charset="0"/>
              </a:rPr>
              <a:t>XML </a:t>
            </a:r>
            <a:r>
              <a:rPr lang="tr-TR" sz="2600" dirty="0" err="1">
                <a:latin typeface="Gill Sans MT" charset="0"/>
              </a:rPr>
              <a:t>tags</a:t>
            </a:r>
            <a:r>
              <a:rPr lang="tr-TR" sz="2600" dirty="0">
                <a:latin typeface="Gill Sans MT" charset="0"/>
              </a:rPr>
              <a:t> </a:t>
            </a:r>
            <a:r>
              <a:rPr lang="tr-TR" sz="2600" dirty="0" err="1">
                <a:latin typeface="Gill Sans MT" charset="0"/>
              </a:rPr>
              <a:t>are</a:t>
            </a:r>
            <a:r>
              <a:rPr lang="tr-TR" sz="2600" dirty="0">
                <a:latin typeface="Gill Sans MT" charset="0"/>
              </a:rPr>
              <a:t> </a:t>
            </a:r>
            <a:r>
              <a:rPr lang="tr-TR" sz="2600" b="1" u="sng" dirty="0">
                <a:solidFill>
                  <a:srgbClr val="FF0000"/>
                </a:solidFill>
                <a:latin typeface="Gill Sans MT" charset="0"/>
              </a:rPr>
              <a:t>not</a:t>
            </a:r>
            <a:r>
              <a:rPr lang="tr-TR" sz="2600" dirty="0">
                <a:solidFill>
                  <a:srgbClr val="FF0000"/>
                </a:solidFill>
                <a:latin typeface="Gill Sans MT" charset="0"/>
              </a:rPr>
              <a:t> </a:t>
            </a:r>
            <a:r>
              <a:rPr lang="tr-TR" sz="2600" dirty="0" err="1">
                <a:latin typeface="Gill Sans MT" charset="0"/>
              </a:rPr>
              <a:t>predefined</a:t>
            </a:r>
            <a:r>
              <a:rPr lang="tr-TR" sz="2600" dirty="0">
                <a:latin typeface="Gill Sans MT" charset="0"/>
              </a:rPr>
              <a:t>. </a:t>
            </a:r>
            <a:r>
              <a:rPr lang="tr-TR" sz="2600" dirty="0" err="1">
                <a:latin typeface="Gill Sans MT" charset="0"/>
              </a:rPr>
              <a:t>You</a:t>
            </a:r>
            <a:r>
              <a:rPr lang="tr-TR" sz="2600" dirty="0">
                <a:latin typeface="Gill Sans MT" charset="0"/>
              </a:rPr>
              <a:t> </a:t>
            </a:r>
            <a:r>
              <a:rPr lang="tr-TR" sz="2600" dirty="0" err="1">
                <a:latin typeface="Gill Sans MT" charset="0"/>
              </a:rPr>
              <a:t>must</a:t>
            </a:r>
            <a:r>
              <a:rPr lang="tr-TR" sz="2600" dirty="0">
                <a:latin typeface="Gill Sans MT" charset="0"/>
              </a:rPr>
              <a:t> </a:t>
            </a:r>
            <a:r>
              <a:rPr lang="tr-TR" sz="2600" b="1" dirty="0">
                <a:latin typeface="Gill Sans MT" charset="0"/>
              </a:rPr>
              <a:t>define </a:t>
            </a:r>
            <a:r>
              <a:rPr lang="tr-TR" sz="2600" b="1" dirty="0" err="1">
                <a:latin typeface="Gill Sans MT" charset="0"/>
              </a:rPr>
              <a:t>your</a:t>
            </a:r>
            <a:r>
              <a:rPr lang="tr-TR" sz="2600" b="1" dirty="0">
                <a:latin typeface="Gill Sans MT" charset="0"/>
              </a:rPr>
              <a:t> </a:t>
            </a:r>
            <a:r>
              <a:rPr lang="tr-TR" sz="2600" b="1" dirty="0" err="1">
                <a:latin typeface="Gill Sans MT" charset="0"/>
              </a:rPr>
              <a:t>own</a:t>
            </a:r>
            <a:r>
              <a:rPr lang="tr-TR" sz="2600" b="1" dirty="0">
                <a:latin typeface="Gill Sans MT" charset="0"/>
              </a:rPr>
              <a:t> </a:t>
            </a:r>
            <a:r>
              <a:rPr lang="tr-TR" sz="2600" b="1" dirty="0" err="1">
                <a:latin typeface="Gill Sans MT" charset="0"/>
              </a:rPr>
              <a:t>tags</a:t>
            </a:r>
            <a:r>
              <a:rPr lang="tr-TR" sz="2600" dirty="0">
                <a:latin typeface="Gill Sans MT" charset="0"/>
              </a:rPr>
              <a:t> </a:t>
            </a:r>
          </a:p>
          <a:p>
            <a:pPr eaLnBrk="1" hangingPunct="1">
              <a:lnSpc>
                <a:spcPct val="90000"/>
              </a:lnSpc>
            </a:pPr>
            <a:r>
              <a:rPr lang="tr-TR" sz="2600" dirty="0">
                <a:latin typeface="Gill Sans MT" charset="0"/>
              </a:rPr>
              <a:t>XML </a:t>
            </a:r>
            <a:r>
              <a:rPr lang="tr-TR" sz="2600" dirty="0" err="1">
                <a:latin typeface="Gill Sans MT" charset="0"/>
              </a:rPr>
              <a:t>uses</a:t>
            </a:r>
            <a:r>
              <a:rPr lang="tr-TR" sz="2600" dirty="0">
                <a:latin typeface="Gill Sans MT" charset="0"/>
              </a:rPr>
              <a:t> a </a:t>
            </a:r>
            <a:r>
              <a:rPr lang="tr-TR" sz="2600" b="1" dirty="0" err="1">
                <a:latin typeface="Gill Sans MT" charset="0"/>
              </a:rPr>
              <a:t>Document</a:t>
            </a:r>
            <a:r>
              <a:rPr lang="tr-TR" sz="2600" b="1" dirty="0">
                <a:latin typeface="Gill Sans MT" charset="0"/>
              </a:rPr>
              <a:t> </a:t>
            </a:r>
            <a:r>
              <a:rPr lang="tr-TR" sz="2600" b="1" dirty="0" err="1">
                <a:latin typeface="Gill Sans MT" charset="0"/>
              </a:rPr>
              <a:t>Type</a:t>
            </a:r>
            <a:r>
              <a:rPr lang="tr-TR" sz="2600" b="1" dirty="0">
                <a:latin typeface="Gill Sans MT" charset="0"/>
              </a:rPr>
              <a:t> Definition</a:t>
            </a:r>
            <a:r>
              <a:rPr lang="tr-TR" sz="2600" dirty="0">
                <a:latin typeface="Gill Sans MT" charset="0"/>
              </a:rPr>
              <a:t> (DTD) </a:t>
            </a:r>
            <a:r>
              <a:rPr lang="tr-TR" sz="2600" dirty="0" err="1">
                <a:latin typeface="Gill Sans MT" charset="0"/>
              </a:rPr>
              <a:t>or</a:t>
            </a:r>
            <a:r>
              <a:rPr lang="tr-TR" sz="2600" dirty="0">
                <a:latin typeface="Gill Sans MT" charset="0"/>
              </a:rPr>
              <a:t> an </a:t>
            </a:r>
            <a:r>
              <a:rPr lang="tr-TR" sz="2600" b="1" dirty="0">
                <a:latin typeface="Gill Sans MT" charset="0"/>
              </a:rPr>
              <a:t>XML </a:t>
            </a:r>
            <a:r>
              <a:rPr lang="tr-TR" sz="2600" b="1" dirty="0" err="1">
                <a:latin typeface="Gill Sans MT" charset="0"/>
              </a:rPr>
              <a:t>Schema</a:t>
            </a:r>
            <a:r>
              <a:rPr lang="tr-TR" sz="2600" dirty="0">
                <a:latin typeface="Gill Sans MT" charset="0"/>
              </a:rPr>
              <a:t> </a:t>
            </a:r>
            <a:r>
              <a:rPr lang="tr-TR" sz="2600" dirty="0" smtClean="0">
                <a:latin typeface="Gill Sans MT" charset="0"/>
              </a:rPr>
              <a:t>(</a:t>
            </a:r>
            <a:r>
              <a:rPr lang="tr-TR" sz="2600" b="1" dirty="0" smtClean="0">
                <a:latin typeface="Gill Sans MT" charset="0"/>
              </a:rPr>
              <a:t>XSD</a:t>
            </a:r>
            <a:r>
              <a:rPr lang="tr-TR" sz="2600" dirty="0" smtClean="0">
                <a:latin typeface="Gill Sans MT" charset="0"/>
              </a:rPr>
              <a:t>) </a:t>
            </a:r>
            <a:r>
              <a:rPr lang="tr-TR" sz="2600" dirty="0" err="1" smtClean="0">
                <a:latin typeface="Gill Sans MT" charset="0"/>
              </a:rPr>
              <a:t>to</a:t>
            </a:r>
            <a:r>
              <a:rPr lang="tr-TR" sz="2600" dirty="0" smtClean="0">
                <a:latin typeface="Gill Sans MT" charset="0"/>
              </a:rPr>
              <a:t> </a:t>
            </a:r>
            <a:r>
              <a:rPr lang="tr-TR" sz="2600" dirty="0" err="1">
                <a:latin typeface="Gill Sans MT" charset="0"/>
              </a:rPr>
              <a:t>describe</a:t>
            </a:r>
            <a:r>
              <a:rPr lang="tr-TR" sz="2600" dirty="0">
                <a:latin typeface="Gill Sans MT" charset="0"/>
              </a:rPr>
              <a:t> </a:t>
            </a:r>
            <a:r>
              <a:rPr lang="tr-TR" sz="2600" dirty="0" err="1">
                <a:latin typeface="Gill Sans MT" charset="0"/>
              </a:rPr>
              <a:t>the</a:t>
            </a:r>
            <a:r>
              <a:rPr lang="tr-TR" sz="2600" dirty="0">
                <a:latin typeface="Gill Sans MT" charset="0"/>
              </a:rPr>
              <a:t> data </a:t>
            </a:r>
          </a:p>
          <a:p>
            <a:pPr eaLnBrk="1" hangingPunct="1">
              <a:lnSpc>
                <a:spcPct val="90000"/>
              </a:lnSpc>
            </a:pPr>
            <a:r>
              <a:rPr lang="tr-TR" sz="2600" dirty="0">
                <a:latin typeface="Gill Sans MT" charset="0"/>
              </a:rPr>
              <a:t>XML </a:t>
            </a:r>
            <a:r>
              <a:rPr lang="tr-TR" sz="2600" dirty="0" err="1">
                <a:latin typeface="Gill Sans MT" charset="0"/>
              </a:rPr>
              <a:t>with</a:t>
            </a:r>
            <a:r>
              <a:rPr lang="tr-TR" sz="2600" dirty="0">
                <a:latin typeface="Gill Sans MT" charset="0"/>
              </a:rPr>
              <a:t> a DTD </a:t>
            </a:r>
            <a:r>
              <a:rPr lang="tr-TR" sz="2600" dirty="0" err="1">
                <a:latin typeface="Gill Sans MT" charset="0"/>
              </a:rPr>
              <a:t>or</a:t>
            </a:r>
            <a:r>
              <a:rPr lang="tr-TR" sz="2600" dirty="0">
                <a:latin typeface="Gill Sans MT" charset="0"/>
              </a:rPr>
              <a:t> </a:t>
            </a:r>
            <a:r>
              <a:rPr lang="tr-TR" sz="2600" dirty="0" smtClean="0">
                <a:latin typeface="Gill Sans MT" charset="0"/>
              </a:rPr>
              <a:t>XSD is </a:t>
            </a:r>
            <a:r>
              <a:rPr lang="tr-TR" sz="2600" dirty="0" err="1">
                <a:latin typeface="Gill Sans MT" charset="0"/>
              </a:rPr>
              <a:t>designed</a:t>
            </a:r>
            <a:r>
              <a:rPr lang="tr-TR" sz="2600" dirty="0">
                <a:latin typeface="Gill Sans MT" charset="0"/>
              </a:rPr>
              <a:t> </a:t>
            </a:r>
            <a:r>
              <a:rPr lang="tr-TR" sz="2600" dirty="0" err="1">
                <a:latin typeface="Gill Sans MT" charset="0"/>
              </a:rPr>
              <a:t>to</a:t>
            </a:r>
            <a:r>
              <a:rPr lang="tr-TR" sz="2600" dirty="0">
                <a:latin typeface="Gill Sans MT" charset="0"/>
              </a:rPr>
              <a:t> be </a:t>
            </a:r>
            <a:r>
              <a:rPr lang="tr-TR" sz="2600" b="1" dirty="0">
                <a:latin typeface="Gill Sans MT" charset="0"/>
              </a:rPr>
              <a:t>self-</a:t>
            </a:r>
            <a:r>
              <a:rPr lang="tr-TR" sz="2600" b="1" dirty="0" err="1">
                <a:latin typeface="Gill Sans MT" charset="0"/>
              </a:rPr>
              <a:t>descriptive</a:t>
            </a:r>
            <a:r>
              <a:rPr lang="tr-TR" sz="2600" dirty="0">
                <a:latin typeface="Gill Sans MT" charset="0"/>
              </a:rPr>
              <a:t> </a:t>
            </a:r>
          </a:p>
          <a:p>
            <a:pPr eaLnBrk="1" hangingPunct="1">
              <a:lnSpc>
                <a:spcPct val="90000"/>
              </a:lnSpc>
            </a:pPr>
            <a:r>
              <a:rPr lang="tr-TR" sz="2600" dirty="0">
                <a:latin typeface="Gill Sans MT" charset="0"/>
              </a:rPr>
              <a:t>XML is a W3C </a:t>
            </a:r>
            <a:r>
              <a:rPr lang="tr-TR" sz="2600" dirty="0" err="1" smtClean="0">
                <a:latin typeface="Gill Sans MT" charset="0"/>
              </a:rPr>
              <a:t>Recommendation</a:t>
            </a:r>
            <a:r>
              <a:rPr lang="tr-TR" sz="2600" dirty="0" smtClean="0">
                <a:latin typeface="Gill Sans MT" charset="0"/>
              </a:rPr>
              <a:t>. </a:t>
            </a:r>
            <a:endParaRPr lang="en-US" sz="2600" dirty="0">
              <a:latin typeface="Gill Sans MT"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5" name="Rectangle 17"/>
          <p:cNvSpPr>
            <a:spLocks noGrp="1" noChangeArrowheads="1"/>
          </p:cNvSpPr>
          <p:nvPr>
            <p:ph type="title"/>
          </p:nvPr>
        </p:nvSpPr>
        <p:spPr/>
        <p:txBody>
          <a:bodyPr/>
          <a:lstStyle/>
          <a:p>
            <a:pPr eaLnBrk="1" fontAlgn="auto" hangingPunct="1">
              <a:spcAft>
                <a:spcPts val="0"/>
              </a:spcAft>
              <a:defRPr/>
            </a:pPr>
            <a:r>
              <a:rPr lang="tr-TR" b="1" dirty="0">
                <a:ea typeface="+mj-ea"/>
              </a:rPr>
              <a:t>Simple XML </a:t>
            </a:r>
            <a:r>
              <a:rPr lang="tr-TR" b="1" dirty="0" err="1">
                <a:ea typeface="+mj-ea"/>
              </a:rPr>
              <a:t>example</a:t>
            </a:r>
            <a:endParaRPr lang="en-US" b="1" dirty="0">
              <a:ea typeface="+mj-ea"/>
            </a:endParaRPr>
          </a:p>
        </p:txBody>
      </p:sp>
      <p:sp>
        <p:nvSpPr>
          <p:cNvPr id="1029" name="Rectangle 20"/>
          <p:cNvSpPr>
            <a:spLocks noChangeArrowheads="1"/>
          </p:cNvSpPr>
          <p:nvPr/>
        </p:nvSpPr>
        <p:spPr bwMode="auto">
          <a:xfrm>
            <a:off x="1219200" y="1828800"/>
            <a:ext cx="7543800" cy="3600450"/>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pPr>
            <a:r>
              <a:rPr lang="tr-TR" altLang="ja-JP" sz="2400" b="1">
                <a:latin typeface="Courier New" charset="0"/>
                <a:ea typeface="MS Mincho" charset="0"/>
                <a:cs typeface="MS Mincho" charset="0"/>
              </a:rPr>
              <a:t>&lt;note&gt;</a:t>
            </a:r>
          </a:p>
          <a:p>
            <a:pPr eaLnBrk="1" hangingPunct="1">
              <a:spcBef>
                <a:spcPct val="50000"/>
              </a:spcBef>
            </a:pPr>
            <a:r>
              <a:rPr lang="tr-TR" altLang="ja-JP" sz="2400" b="1">
                <a:latin typeface="Courier New" charset="0"/>
                <a:ea typeface="MS Mincho" charset="0"/>
                <a:cs typeface="MS Mincho" charset="0"/>
              </a:rPr>
              <a:t>&lt;to&gt;Tove&lt;/to&gt;</a:t>
            </a:r>
          </a:p>
          <a:p>
            <a:pPr eaLnBrk="1" hangingPunct="1">
              <a:spcBef>
                <a:spcPct val="50000"/>
              </a:spcBef>
            </a:pPr>
            <a:r>
              <a:rPr lang="tr-TR" altLang="ja-JP" sz="2400" b="1">
                <a:latin typeface="Courier New" charset="0"/>
                <a:ea typeface="MS Mincho" charset="0"/>
                <a:cs typeface="MS Mincho" charset="0"/>
              </a:rPr>
              <a:t>&lt;from&gt;Jani&lt;/from&gt;</a:t>
            </a:r>
          </a:p>
          <a:p>
            <a:pPr eaLnBrk="1" hangingPunct="1">
              <a:spcBef>
                <a:spcPct val="50000"/>
              </a:spcBef>
            </a:pPr>
            <a:r>
              <a:rPr lang="tr-TR" altLang="ja-JP" sz="2400" b="1">
                <a:latin typeface="Courier New" charset="0"/>
                <a:ea typeface="MS Mincho" charset="0"/>
                <a:cs typeface="MS Mincho" charset="0"/>
              </a:rPr>
              <a:t>&lt;heading&gt;Reminder&lt;/heading&gt;</a:t>
            </a:r>
          </a:p>
          <a:p>
            <a:pPr eaLnBrk="1" hangingPunct="1">
              <a:spcBef>
                <a:spcPct val="50000"/>
              </a:spcBef>
            </a:pPr>
            <a:r>
              <a:rPr lang="tr-TR" altLang="ja-JP" sz="2400" b="1">
                <a:latin typeface="Courier New" charset="0"/>
                <a:ea typeface="MS Mincho" charset="0"/>
                <a:cs typeface="MS Mincho" charset="0"/>
              </a:rPr>
              <a:t>&lt;body&gt;Don't forget me this weekend!&lt;/body&gt;</a:t>
            </a:r>
          </a:p>
          <a:p>
            <a:pPr eaLnBrk="1" hangingPunct="1">
              <a:spcBef>
                <a:spcPct val="50000"/>
              </a:spcBef>
            </a:pPr>
            <a:r>
              <a:rPr lang="tr-TR" altLang="ja-JP" sz="2400" b="1">
                <a:latin typeface="Courier New" charset="0"/>
                <a:ea typeface="MS Mincho" charset="0"/>
                <a:cs typeface="MS Mincho" charset="0"/>
              </a:rPr>
              <a:t>&lt;/note&gt;</a:t>
            </a:r>
            <a:r>
              <a:rPr lang="tr-TR" altLang="ja-JP">
                <a:latin typeface="Courier New" charset="0"/>
                <a:ea typeface="MS Mincho" charset="0"/>
                <a:cs typeface="MS Mincho" charset="0"/>
              </a:rPr>
              <a:t>	</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fontAlgn="auto" hangingPunct="1">
              <a:spcAft>
                <a:spcPts val="0"/>
              </a:spcAft>
              <a:defRPr/>
            </a:pPr>
            <a:r>
              <a:rPr lang="tr-TR" altLang="ja-JP" b="1" dirty="0" err="1">
                <a:ea typeface="+mj-ea"/>
              </a:rPr>
              <a:t>The</a:t>
            </a:r>
            <a:r>
              <a:rPr lang="tr-TR" altLang="ja-JP" b="1" dirty="0">
                <a:ea typeface="+mj-ea"/>
              </a:rPr>
              <a:t> Main </a:t>
            </a:r>
            <a:r>
              <a:rPr lang="tr-TR" altLang="ja-JP" b="1" dirty="0" err="1">
                <a:ea typeface="+mj-ea"/>
              </a:rPr>
              <a:t>Difference</a:t>
            </a:r>
            <a:r>
              <a:rPr lang="tr-TR" altLang="ja-JP" b="1" dirty="0">
                <a:ea typeface="+mj-ea"/>
              </a:rPr>
              <a:t> </a:t>
            </a:r>
            <a:r>
              <a:rPr lang="tr-TR" altLang="ja-JP" b="1" dirty="0" err="1">
                <a:ea typeface="+mj-ea"/>
              </a:rPr>
              <a:t>Between</a:t>
            </a:r>
            <a:r>
              <a:rPr lang="tr-TR" altLang="ja-JP" b="1" dirty="0">
                <a:ea typeface="+mj-ea"/>
              </a:rPr>
              <a:t> XML </a:t>
            </a:r>
            <a:r>
              <a:rPr lang="tr-TR" altLang="ja-JP" b="1" dirty="0" err="1">
                <a:ea typeface="+mj-ea"/>
              </a:rPr>
              <a:t>and</a:t>
            </a:r>
            <a:r>
              <a:rPr lang="tr-TR" altLang="ja-JP" b="1" dirty="0">
                <a:ea typeface="+mj-ea"/>
              </a:rPr>
              <a:t> HTML </a:t>
            </a:r>
            <a:endParaRPr lang="en-US" b="1" dirty="0">
              <a:ea typeface="+mj-ea"/>
            </a:endParaRPr>
          </a:p>
        </p:txBody>
      </p:sp>
      <p:sp>
        <p:nvSpPr>
          <p:cNvPr id="58371" name="Rectangle 3"/>
          <p:cNvSpPr>
            <a:spLocks noGrp="1" noChangeArrowheads="1"/>
          </p:cNvSpPr>
          <p:nvPr>
            <p:ph idx="1"/>
          </p:nvPr>
        </p:nvSpPr>
        <p:spPr/>
        <p:txBody>
          <a:bodyPr>
            <a:normAutofit lnSpcReduction="10000"/>
          </a:bodyPr>
          <a:lstStyle/>
          <a:p>
            <a:pPr eaLnBrk="1" hangingPunct="1">
              <a:lnSpc>
                <a:spcPct val="90000"/>
              </a:lnSpc>
              <a:buFont typeface="Wingdings" charset="0"/>
              <a:buNone/>
            </a:pPr>
            <a:r>
              <a:rPr lang="tr-TR" b="1" dirty="0">
                <a:latin typeface="Gill Sans MT" charset="0"/>
              </a:rPr>
              <a:t>XML </a:t>
            </a:r>
            <a:r>
              <a:rPr lang="tr-TR" b="1" dirty="0" err="1">
                <a:latin typeface="Gill Sans MT" charset="0"/>
              </a:rPr>
              <a:t>was</a:t>
            </a:r>
            <a:r>
              <a:rPr lang="tr-TR" b="1" dirty="0">
                <a:latin typeface="Gill Sans MT" charset="0"/>
              </a:rPr>
              <a:t> </a:t>
            </a:r>
            <a:r>
              <a:rPr lang="tr-TR" b="1" dirty="0" err="1">
                <a:latin typeface="Gill Sans MT" charset="0"/>
              </a:rPr>
              <a:t>designed</a:t>
            </a:r>
            <a:r>
              <a:rPr lang="tr-TR" b="1" dirty="0">
                <a:latin typeface="Gill Sans MT" charset="0"/>
              </a:rPr>
              <a:t> </a:t>
            </a:r>
            <a:r>
              <a:rPr lang="tr-TR" b="1" dirty="0" err="1">
                <a:latin typeface="Gill Sans MT" charset="0"/>
              </a:rPr>
              <a:t>to</a:t>
            </a:r>
            <a:r>
              <a:rPr lang="tr-TR" b="1" dirty="0">
                <a:latin typeface="Gill Sans MT" charset="0"/>
              </a:rPr>
              <a:t> </a:t>
            </a:r>
            <a:r>
              <a:rPr lang="tr-TR" b="1" dirty="0" err="1">
                <a:latin typeface="Gill Sans MT" charset="0"/>
              </a:rPr>
              <a:t>carry</a:t>
            </a:r>
            <a:r>
              <a:rPr lang="tr-TR" b="1" dirty="0">
                <a:latin typeface="Gill Sans MT" charset="0"/>
              </a:rPr>
              <a:t> data.</a:t>
            </a:r>
            <a:endParaRPr lang="tr-TR" dirty="0">
              <a:latin typeface="Gill Sans MT" charset="0"/>
            </a:endParaRPr>
          </a:p>
          <a:p>
            <a:pPr eaLnBrk="1" hangingPunct="1">
              <a:lnSpc>
                <a:spcPct val="90000"/>
              </a:lnSpc>
            </a:pPr>
            <a:r>
              <a:rPr lang="tr-TR" dirty="0" smtClean="0">
                <a:latin typeface="Gill Sans MT" charset="0"/>
              </a:rPr>
              <a:t>XML </a:t>
            </a:r>
            <a:r>
              <a:rPr lang="tr-TR" dirty="0" err="1">
                <a:latin typeface="Gill Sans MT" charset="0"/>
              </a:rPr>
              <a:t>and</a:t>
            </a:r>
            <a:r>
              <a:rPr lang="tr-TR" dirty="0">
                <a:latin typeface="Gill Sans MT" charset="0"/>
              </a:rPr>
              <a:t> HTML </a:t>
            </a:r>
            <a:r>
              <a:rPr lang="tr-TR" dirty="0" err="1">
                <a:latin typeface="Gill Sans MT" charset="0"/>
              </a:rPr>
              <a:t>were</a:t>
            </a:r>
            <a:r>
              <a:rPr lang="tr-TR" dirty="0">
                <a:latin typeface="Gill Sans MT" charset="0"/>
              </a:rPr>
              <a:t> </a:t>
            </a:r>
            <a:r>
              <a:rPr lang="tr-TR" dirty="0" err="1">
                <a:latin typeface="Gill Sans MT" charset="0"/>
              </a:rPr>
              <a:t>designed</a:t>
            </a:r>
            <a:r>
              <a:rPr lang="tr-TR" dirty="0">
                <a:latin typeface="Gill Sans MT" charset="0"/>
              </a:rPr>
              <a:t> </a:t>
            </a:r>
            <a:r>
              <a:rPr lang="tr-TR" dirty="0" err="1">
                <a:latin typeface="Gill Sans MT" charset="0"/>
              </a:rPr>
              <a:t>with</a:t>
            </a:r>
            <a:r>
              <a:rPr lang="tr-TR" dirty="0">
                <a:latin typeface="Gill Sans MT" charset="0"/>
              </a:rPr>
              <a:t> </a:t>
            </a:r>
            <a:r>
              <a:rPr lang="tr-TR" dirty="0" err="1">
                <a:latin typeface="Gill Sans MT" charset="0"/>
              </a:rPr>
              <a:t>different</a:t>
            </a:r>
            <a:r>
              <a:rPr lang="tr-TR" dirty="0">
                <a:latin typeface="Gill Sans MT" charset="0"/>
              </a:rPr>
              <a:t> </a:t>
            </a:r>
            <a:r>
              <a:rPr lang="tr-TR" dirty="0" err="1">
                <a:latin typeface="Gill Sans MT" charset="0"/>
              </a:rPr>
              <a:t>goals</a:t>
            </a:r>
            <a:r>
              <a:rPr lang="tr-TR" dirty="0">
                <a:latin typeface="Gill Sans MT" charset="0"/>
              </a:rPr>
              <a:t>:</a:t>
            </a:r>
          </a:p>
          <a:p>
            <a:pPr lvl="1" eaLnBrk="1" hangingPunct="1">
              <a:lnSpc>
                <a:spcPct val="90000"/>
              </a:lnSpc>
            </a:pPr>
            <a:r>
              <a:rPr lang="tr-TR" dirty="0">
                <a:latin typeface="Gill Sans MT" charset="0"/>
              </a:rPr>
              <a:t>XML </a:t>
            </a:r>
            <a:r>
              <a:rPr lang="tr-TR" dirty="0" err="1">
                <a:latin typeface="Gill Sans MT" charset="0"/>
              </a:rPr>
              <a:t>was</a:t>
            </a:r>
            <a:r>
              <a:rPr lang="tr-TR" dirty="0">
                <a:latin typeface="Gill Sans MT" charset="0"/>
              </a:rPr>
              <a:t> </a:t>
            </a:r>
            <a:r>
              <a:rPr lang="tr-TR" u="sng" dirty="0" err="1">
                <a:solidFill>
                  <a:srgbClr val="FF0000"/>
                </a:solidFill>
                <a:latin typeface="Gill Sans MT" charset="0"/>
              </a:rPr>
              <a:t>designed</a:t>
            </a:r>
            <a:r>
              <a:rPr lang="tr-TR" u="sng" dirty="0">
                <a:solidFill>
                  <a:srgbClr val="FF0000"/>
                </a:solidFill>
                <a:latin typeface="Gill Sans MT" charset="0"/>
              </a:rPr>
              <a:t> </a:t>
            </a:r>
            <a:r>
              <a:rPr lang="tr-TR" u="sng" dirty="0" err="1">
                <a:solidFill>
                  <a:srgbClr val="FF0000"/>
                </a:solidFill>
                <a:latin typeface="Gill Sans MT" charset="0"/>
              </a:rPr>
              <a:t>to</a:t>
            </a:r>
            <a:r>
              <a:rPr lang="tr-TR" u="sng" dirty="0">
                <a:solidFill>
                  <a:srgbClr val="FF0000"/>
                </a:solidFill>
                <a:latin typeface="Gill Sans MT" charset="0"/>
              </a:rPr>
              <a:t> </a:t>
            </a:r>
            <a:r>
              <a:rPr lang="tr-TR" u="sng" dirty="0" err="1">
                <a:solidFill>
                  <a:srgbClr val="FF0000"/>
                </a:solidFill>
                <a:latin typeface="Gill Sans MT" charset="0"/>
              </a:rPr>
              <a:t>describe</a:t>
            </a:r>
            <a:r>
              <a:rPr lang="tr-TR" u="sng" dirty="0">
                <a:solidFill>
                  <a:srgbClr val="FF0000"/>
                </a:solidFill>
                <a:latin typeface="Gill Sans MT" charset="0"/>
              </a:rPr>
              <a:t> data </a:t>
            </a:r>
            <a:r>
              <a:rPr lang="tr-TR" dirty="0" err="1">
                <a:latin typeface="Gill Sans MT" charset="0"/>
              </a:rPr>
              <a:t>and</a:t>
            </a:r>
            <a:r>
              <a:rPr lang="tr-TR" dirty="0">
                <a:latin typeface="Gill Sans MT" charset="0"/>
              </a:rPr>
              <a:t> </a:t>
            </a:r>
            <a:r>
              <a:rPr lang="tr-TR" dirty="0" err="1">
                <a:latin typeface="Gill Sans MT" charset="0"/>
              </a:rPr>
              <a:t>to</a:t>
            </a:r>
            <a:r>
              <a:rPr lang="tr-TR" dirty="0">
                <a:latin typeface="Gill Sans MT" charset="0"/>
              </a:rPr>
              <a:t> </a:t>
            </a:r>
            <a:r>
              <a:rPr lang="tr-TR" dirty="0" err="1">
                <a:latin typeface="Gill Sans MT" charset="0"/>
              </a:rPr>
              <a:t>focus</a:t>
            </a:r>
            <a:r>
              <a:rPr lang="tr-TR" dirty="0">
                <a:latin typeface="Gill Sans MT" charset="0"/>
              </a:rPr>
              <a:t> on </a:t>
            </a:r>
            <a:r>
              <a:rPr lang="tr-TR" dirty="0" err="1">
                <a:latin typeface="Gill Sans MT" charset="0"/>
              </a:rPr>
              <a:t>what</a:t>
            </a:r>
            <a:r>
              <a:rPr lang="tr-TR" dirty="0">
                <a:latin typeface="Gill Sans MT" charset="0"/>
              </a:rPr>
              <a:t> data is.</a:t>
            </a:r>
          </a:p>
          <a:p>
            <a:pPr lvl="1" eaLnBrk="1" hangingPunct="1">
              <a:lnSpc>
                <a:spcPct val="90000"/>
              </a:lnSpc>
            </a:pPr>
            <a:r>
              <a:rPr lang="tr-TR" dirty="0">
                <a:latin typeface="Gill Sans MT" charset="0"/>
              </a:rPr>
              <a:t>HTML </a:t>
            </a:r>
            <a:r>
              <a:rPr lang="tr-TR" dirty="0" err="1">
                <a:latin typeface="Gill Sans MT" charset="0"/>
              </a:rPr>
              <a:t>was</a:t>
            </a:r>
            <a:r>
              <a:rPr lang="tr-TR" dirty="0">
                <a:latin typeface="Gill Sans MT" charset="0"/>
              </a:rPr>
              <a:t> </a:t>
            </a:r>
            <a:r>
              <a:rPr lang="tr-TR" u="sng" dirty="0" err="1">
                <a:solidFill>
                  <a:srgbClr val="008000"/>
                </a:solidFill>
                <a:latin typeface="Gill Sans MT" charset="0"/>
              </a:rPr>
              <a:t>designed</a:t>
            </a:r>
            <a:r>
              <a:rPr lang="tr-TR" u="sng" dirty="0">
                <a:solidFill>
                  <a:srgbClr val="008000"/>
                </a:solidFill>
                <a:latin typeface="Gill Sans MT" charset="0"/>
              </a:rPr>
              <a:t> </a:t>
            </a:r>
            <a:r>
              <a:rPr lang="tr-TR" u="sng" dirty="0" err="1">
                <a:solidFill>
                  <a:srgbClr val="008000"/>
                </a:solidFill>
                <a:latin typeface="Gill Sans MT" charset="0"/>
              </a:rPr>
              <a:t>to</a:t>
            </a:r>
            <a:r>
              <a:rPr lang="tr-TR" u="sng" dirty="0">
                <a:solidFill>
                  <a:srgbClr val="008000"/>
                </a:solidFill>
                <a:latin typeface="Gill Sans MT" charset="0"/>
              </a:rPr>
              <a:t> </a:t>
            </a:r>
            <a:r>
              <a:rPr lang="tr-TR" u="sng" dirty="0" err="1">
                <a:solidFill>
                  <a:srgbClr val="008000"/>
                </a:solidFill>
                <a:latin typeface="Gill Sans MT" charset="0"/>
              </a:rPr>
              <a:t>display</a:t>
            </a:r>
            <a:r>
              <a:rPr lang="tr-TR" u="sng" dirty="0">
                <a:solidFill>
                  <a:srgbClr val="008000"/>
                </a:solidFill>
                <a:latin typeface="Gill Sans MT" charset="0"/>
              </a:rPr>
              <a:t> data </a:t>
            </a:r>
            <a:r>
              <a:rPr lang="tr-TR" dirty="0" err="1">
                <a:latin typeface="Gill Sans MT" charset="0"/>
              </a:rPr>
              <a:t>and</a:t>
            </a:r>
            <a:r>
              <a:rPr lang="tr-TR" dirty="0">
                <a:latin typeface="Gill Sans MT" charset="0"/>
              </a:rPr>
              <a:t> </a:t>
            </a:r>
            <a:r>
              <a:rPr lang="tr-TR" dirty="0" err="1">
                <a:latin typeface="Gill Sans MT" charset="0"/>
              </a:rPr>
              <a:t>to</a:t>
            </a:r>
            <a:r>
              <a:rPr lang="tr-TR" dirty="0">
                <a:latin typeface="Gill Sans MT" charset="0"/>
              </a:rPr>
              <a:t> </a:t>
            </a:r>
            <a:r>
              <a:rPr lang="tr-TR" dirty="0" err="1">
                <a:latin typeface="Gill Sans MT" charset="0"/>
              </a:rPr>
              <a:t>focus</a:t>
            </a:r>
            <a:r>
              <a:rPr lang="tr-TR" dirty="0">
                <a:latin typeface="Gill Sans MT" charset="0"/>
              </a:rPr>
              <a:t> on how data </a:t>
            </a:r>
            <a:r>
              <a:rPr lang="tr-TR" dirty="0" err="1">
                <a:latin typeface="Gill Sans MT" charset="0"/>
              </a:rPr>
              <a:t>looks</a:t>
            </a:r>
            <a:r>
              <a:rPr lang="tr-TR" dirty="0">
                <a:latin typeface="Gill Sans MT" charset="0"/>
              </a:rPr>
              <a:t>. </a:t>
            </a:r>
          </a:p>
          <a:p>
            <a:pPr>
              <a:lnSpc>
                <a:spcPct val="90000"/>
              </a:lnSpc>
            </a:pPr>
            <a:r>
              <a:rPr lang="tr-TR" dirty="0">
                <a:latin typeface="Gill Sans MT" charset="0"/>
              </a:rPr>
              <a:t>HTML is </a:t>
            </a:r>
            <a:r>
              <a:rPr lang="tr-TR" dirty="0" err="1">
                <a:latin typeface="Gill Sans MT" charset="0"/>
              </a:rPr>
              <a:t>about</a:t>
            </a:r>
            <a:r>
              <a:rPr lang="tr-TR" dirty="0">
                <a:latin typeface="Gill Sans MT" charset="0"/>
              </a:rPr>
              <a:t> </a:t>
            </a:r>
            <a:r>
              <a:rPr lang="tr-TR" dirty="0" err="1">
                <a:latin typeface="Gill Sans MT" charset="0"/>
              </a:rPr>
              <a:t>displaying</a:t>
            </a:r>
            <a:r>
              <a:rPr lang="tr-TR" dirty="0">
                <a:latin typeface="Gill Sans MT" charset="0"/>
              </a:rPr>
              <a:t> </a:t>
            </a:r>
            <a:r>
              <a:rPr lang="tr-TR" dirty="0" err="1">
                <a:latin typeface="Gill Sans MT" charset="0"/>
              </a:rPr>
              <a:t>information</a:t>
            </a:r>
            <a:r>
              <a:rPr lang="tr-TR" dirty="0">
                <a:latin typeface="Gill Sans MT" charset="0"/>
              </a:rPr>
              <a:t>, </a:t>
            </a:r>
            <a:r>
              <a:rPr lang="tr-TR" dirty="0" err="1">
                <a:latin typeface="Gill Sans MT" charset="0"/>
              </a:rPr>
              <a:t>while</a:t>
            </a:r>
            <a:r>
              <a:rPr lang="tr-TR" dirty="0">
                <a:latin typeface="Gill Sans MT" charset="0"/>
              </a:rPr>
              <a:t> XML is </a:t>
            </a:r>
            <a:r>
              <a:rPr lang="tr-TR" dirty="0" err="1">
                <a:latin typeface="Gill Sans MT" charset="0"/>
              </a:rPr>
              <a:t>about</a:t>
            </a:r>
            <a:r>
              <a:rPr lang="tr-TR" dirty="0">
                <a:latin typeface="Gill Sans MT" charset="0"/>
              </a:rPr>
              <a:t> </a:t>
            </a:r>
            <a:r>
              <a:rPr lang="tr-TR" dirty="0" err="1">
                <a:latin typeface="Gill Sans MT" charset="0"/>
              </a:rPr>
              <a:t>describing</a:t>
            </a:r>
            <a:r>
              <a:rPr lang="tr-TR" dirty="0">
                <a:latin typeface="Gill Sans MT" charset="0"/>
              </a:rPr>
              <a:t> </a:t>
            </a:r>
            <a:r>
              <a:rPr lang="tr-TR" dirty="0" smtClean="0">
                <a:latin typeface="Gill Sans MT" charset="0"/>
              </a:rPr>
              <a:t>data.</a:t>
            </a:r>
          </a:p>
          <a:p>
            <a:pPr>
              <a:lnSpc>
                <a:spcPct val="90000"/>
              </a:lnSpc>
            </a:pPr>
            <a:r>
              <a:rPr lang="tr-TR" dirty="0">
                <a:latin typeface="Gill Sans MT" charset="0"/>
              </a:rPr>
              <a:t>XML is not a </a:t>
            </a:r>
            <a:r>
              <a:rPr lang="tr-TR" dirty="0" err="1">
                <a:latin typeface="Gill Sans MT" charset="0"/>
              </a:rPr>
              <a:t>replacement</a:t>
            </a:r>
            <a:r>
              <a:rPr lang="tr-TR" dirty="0">
                <a:latin typeface="Gill Sans MT" charset="0"/>
              </a:rPr>
              <a:t> </a:t>
            </a:r>
            <a:r>
              <a:rPr lang="tr-TR" dirty="0" err="1">
                <a:latin typeface="Gill Sans MT" charset="0"/>
              </a:rPr>
              <a:t>for</a:t>
            </a:r>
            <a:r>
              <a:rPr lang="tr-TR" dirty="0">
                <a:latin typeface="Gill Sans MT" charset="0"/>
              </a:rPr>
              <a:t> HTML. </a:t>
            </a:r>
          </a:p>
          <a:p>
            <a:pPr>
              <a:lnSpc>
                <a:spcPct val="90000"/>
              </a:lnSpc>
            </a:pPr>
            <a:endParaRPr lang="tr-TR" dirty="0" smtClean="0">
              <a:latin typeface="Gill Sans MT" charset="0"/>
            </a:endParaRPr>
          </a:p>
          <a:p>
            <a:pPr lvl="1" eaLnBrk="1" hangingPunct="1">
              <a:lnSpc>
                <a:spcPct val="90000"/>
              </a:lnSpc>
            </a:pPr>
            <a:endParaRPr lang="en-US" dirty="0">
              <a:latin typeface="Gill Sans MT"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fontAlgn="auto" hangingPunct="1">
              <a:spcAft>
                <a:spcPts val="0"/>
              </a:spcAft>
              <a:defRPr/>
            </a:pPr>
            <a:r>
              <a:rPr lang="tr-TR" sz="3500" b="1" dirty="0">
                <a:ea typeface="+mj-ea"/>
              </a:rPr>
              <a:t>XML is </a:t>
            </a:r>
            <a:r>
              <a:rPr lang="tr-TR" sz="3500" b="1" dirty="0" err="1">
                <a:ea typeface="+mj-ea"/>
              </a:rPr>
              <a:t>Used</a:t>
            </a:r>
            <a:r>
              <a:rPr lang="tr-TR" sz="3500" b="1" dirty="0">
                <a:ea typeface="+mj-ea"/>
              </a:rPr>
              <a:t> </a:t>
            </a:r>
            <a:r>
              <a:rPr lang="tr-TR" sz="3500" b="1" dirty="0" err="1">
                <a:ea typeface="+mj-ea"/>
              </a:rPr>
              <a:t>to</a:t>
            </a:r>
            <a:r>
              <a:rPr lang="tr-TR" sz="3500" b="1" dirty="0">
                <a:ea typeface="+mj-ea"/>
              </a:rPr>
              <a:t> Exchange Data</a:t>
            </a:r>
            <a:endParaRPr lang="en-US" sz="3500" b="1" dirty="0">
              <a:ea typeface="+mj-ea"/>
            </a:endParaRPr>
          </a:p>
        </p:txBody>
      </p:sp>
      <p:sp>
        <p:nvSpPr>
          <p:cNvPr id="66563" name="Rectangle 3"/>
          <p:cNvSpPr>
            <a:spLocks noGrp="1" noChangeArrowheads="1"/>
          </p:cNvSpPr>
          <p:nvPr>
            <p:ph idx="1"/>
          </p:nvPr>
        </p:nvSpPr>
        <p:spPr/>
        <p:txBody>
          <a:bodyPr/>
          <a:lstStyle/>
          <a:p>
            <a:pPr eaLnBrk="1" hangingPunct="1">
              <a:buFont typeface="Wingdings" charset="0"/>
              <a:buNone/>
            </a:pPr>
            <a:r>
              <a:rPr lang="tr-TR" sz="2600" b="1" i="1" dirty="0" err="1">
                <a:latin typeface="Gill Sans MT" charset="0"/>
              </a:rPr>
              <a:t>With</a:t>
            </a:r>
            <a:r>
              <a:rPr lang="tr-TR" sz="2600" b="1" i="1" dirty="0">
                <a:latin typeface="Gill Sans MT" charset="0"/>
              </a:rPr>
              <a:t> XML, data can be </a:t>
            </a:r>
            <a:r>
              <a:rPr lang="tr-TR" sz="2600" b="1" i="1" dirty="0" err="1">
                <a:latin typeface="Gill Sans MT" charset="0"/>
              </a:rPr>
              <a:t>exchanged</a:t>
            </a:r>
            <a:r>
              <a:rPr lang="tr-TR" sz="2600" b="1" i="1" dirty="0">
                <a:latin typeface="Gill Sans MT" charset="0"/>
              </a:rPr>
              <a:t> </a:t>
            </a:r>
            <a:r>
              <a:rPr lang="tr-TR" sz="2600" b="1" i="1" dirty="0" err="1">
                <a:latin typeface="Gill Sans MT" charset="0"/>
              </a:rPr>
              <a:t>between</a:t>
            </a:r>
            <a:r>
              <a:rPr lang="tr-TR" sz="2600" b="1" i="1" dirty="0">
                <a:latin typeface="Gill Sans MT" charset="0"/>
              </a:rPr>
              <a:t> </a:t>
            </a:r>
            <a:r>
              <a:rPr lang="tr-TR" sz="2600" b="1" i="1" dirty="0" err="1">
                <a:latin typeface="Gill Sans MT" charset="0"/>
              </a:rPr>
              <a:t>incompatible</a:t>
            </a:r>
            <a:r>
              <a:rPr lang="tr-TR" sz="2600" b="1" i="1" dirty="0">
                <a:latin typeface="Gill Sans MT" charset="0"/>
              </a:rPr>
              <a:t> </a:t>
            </a:r>
            <a:r>
              <a:rPr lang="tr-TR" sz="2600" b="1" i="1" dirty="0" err="1">
                <a:latin typeface="Gill Sans MT" charset="0"/>
              </a:rPr>
              <a:t>systems</a:t>
            </a:r>
            <a:endParaRPr lang="tr-TR" sz="2600" i="1" dirty="0">
              <a:latin typeface="Gill Sans MT" charset="0"/>
            </a:endParaRPr>
          </a:p>
          <a:p>
            <a:pPr eaLnBrk="1" hangingPunct="1"/>
            <a:r>
              <a:rPr lang="tr-TR" sz="2600" dirty="0" err="1">
                <a:latin typeface="Gill Sans MT" charset="0"/>
              </a:rPr>
              <a:t>In</a:t>
            </a:r>
            <a:r>
              <a:rPr lang="tr-TR" sz="2600" dirty="0">
                <a:latin typeface="Gill Sans MT" charset="0"/>
              </a:rPr>
              <a:t> </a:t>
            </a:r>
            <a:r>
              <a:rPr lang="tr-TR" sz="2600" dirty="0" err="1">
                <a:latin typeface="Gill Sans MT" charset="0"/>
              </a:rPr>
              <a:t>the</a:t>
            </a:r>
            <a:r>
              <a:rPr lang="tr-TR" sz="2600" dirty="0">
                <a:latin typeface="Gill Sans MT" charset="0"/>
              </a:rPr>
              <a:t> </a:t>
            </a:r>
            <a:r>
              <a:rPr lang="tr-TR" sz="2600" dirty="0" err="1">
                <a:latin typeface="Gill Sans MT" charset="0"/>
              </a:rPr>
              <a:t>real</a:t>
            </a:r>
            <a:r>
              <a:rPr lang="tr-TR" sz="2600" dirty="0">
                <a:latin typeface="Gill Sans MT" charset="0"/>
              </a:rPr>
              <a:t> </a:t>
            </a:r>
            <a:r>
              <a:rPr lang="tr-TR" sz="2600" dirty="0" err="1">
                <a:latin typeface="Gill Sans MT" charset="0"/>
              </a:rPr>
              <a:t>world</a:t>
            </a:r>
            <a:r>
              <a:rPr lang="tr-TR" sz="2600" dirty="0">
                <a:latin typeface="Gill Sans MT" charset="0"/>
              </a:rPr>
              <a:t>, </a:t>
            </a:r>
            <a:r>
              <a:rPr lang="tr-TR" sz="2600" dirty="0" err="1">
                <a:latin typeface="Gill Sans MT" charset="0"/>
              </a:rPr>
              <a:t>computer</a:t>
            </a:r>
            <a:r>
              <a:rPr lang="tr-TR" sz="2600" dirty="0">
                <a:latin typeface="Gill Sans MT" charset="0"/>
              </a:rPr>
              <a:t> </a:t>
            </a:r>
            <a:r>
              <a:rPr lang="tr-TR" sz="2600" dirty="0" err="1">
                <a:latin typeface="Gill Sans MT" charset="0"/>
              </a:rPr>
              <a:t>systems</a:t>
            </a:r>
            <a:r>
              <a:rPr lang="tr-TR" sz="2600" dirty="0">
                <a:latin typeface="Gill Sans MT" charset="0"/>
              </a:rPr>
              <a:t> </a:t>
            </a:r>
            <a:r>
              <a:rPr lang="tr-TR" sz="2600" dirty="0" err="1">
                <a:latin typeface="Gill Sans MT" charset="0"/>
              </a:rPr>
              <a:t>and</a:t>
            </a:r>
            <a:r>
              <a:rPr lang="tr-TR" sz="2600" dirty="0">
                <a:latin typeface="Gill Sans MT" charset="0"/>
              </a:rPr>
              <a:t> </a:t>
            </a:r>
            <a:r>
              <a:rPr lang="tr-TR" sz="2600" dirty="0" err="1">
                <a:latin typeface="Gill Sans MT" charset="0"/>
              </a:rPr>
              <a:t>databases</a:t>
            </a:r>
            <a:r>
              <a:rPr lang="tr-TR" sz="2600" dirty="0">
                <a:latin typeface="Gill Sans MT" charset="0"/>
              </a:rPr>
              <a:t> </a:t>
            </a:r>
            <a:r>
              <a:rPr lang="tr-TR" sz="2600" dirty="0" err="1">
                <a:latin typeface="Gill Sans MT" charset="0"/>
              </a:rPr>
              <a:t>contain</a:t>
            </a:r>
            <a:r>
              <a:rPr lang="tr-TR" sz="2600" dirty="0">
                <a:latin typeface="Gill Sans MT" charset="0"/>
              </a:rPr>
              <a:t> data in </a:t>
            </a:r>
            <a:r>
              <a:rPr lang="tr-TR" sz="2600" dirty="0" err="1">
                <a:latin typeface="Gill Sans MT" charset="0"/>
              </a:rPr>
              <a:t>incompatible</a:t>
            </a:r>
            <a:r>
              <a:rPr lang="tr-TR" sz="2600" dirty="0">
                <a:latin typeface="Gill Sans MT" charset="0"/>
              </a:rPr>
              <a:t> </a:t>
            </a:r>
            <a:r>
              <a:rPr lang="tr-TR" sz="2600" dirty="0" err="1">
                <a:latin typeface="Gill Sans MT" charset="0"/>
              </a:rPr>
              <a:t>formats</a:t>
            </a:r>
            <a:r>
              <a:rPr lang="tr-TR" sz="2600" dirty="0">
                <a:latin typeface="Gill Sans MT" charset="0"/>
              </a:rPr>
              <a:t>.</a:t>
            </a:r>
          </a:p>
          <a:p>
            <a:pPr eaLnBrk="1" hangingPunct="1"/>
            <a:r>
              <a:rPr lang="tr-TR" sz="2600" dirty="0" err="1">
                <a:latin typeface="Gill Sans MT" charset="0"/>
              </a:rPr>
              <a:t>One</a:t>
            </a:r>
            <a:r>
              <a:rPr lang="tr-TR" sz="2600" dirty="0">
                <a:latin typeface="Gill Sans MT" charset="0"/>
              </a:rPr>
              <a:t> of </a:t>
            </a:r>
            <a:r>
              <a:rPr lang="tr-TR" sz="2600" dirty="0" err="1">
                <a:latin typeface="Gill Sans MT" charset="0"/>
              </a:rPr>
              <a:t>the</a:t>
            </a:r>
            <a:r>
              <a:rPr lang="tr-TR" sz="2600" dirty="0">
                <a:latin typeface="Gill Sans MT" charset="0"/>
              </a:rPr>
              <a:t> </a:t>
            </a:r>
            <a:r>
              <a:rPr lang="tr-TR" sz="2600" dirty="0" err="1">
                <a:latin typeface="Gill Sans MT" charset="0"/>
              </a:rPr>
              <a:t>most</a:t>
            </a:r>
            <a:r>
              <a:rPr lang="tr-TR" sz="2600" dirty="0">
                <a:latin typeface="Gill Sans MT" charset="0"/>
              </a:rPr>
              <a:t> time-</a:t>
            </a:r>
            <a:r>
              <a:rPr lang="tr-TR" sz="2600" dirty="0" err="1">
                <a:latin typeface="Gill Sans MT" charset="0"/>
              </a:rPr>
              <a:t>consuming</a:t>
            </a:r>
            <a:r>
              <a:rPr lang="tr-TR" sz="2600" dirty="0">
                <a:latin typeface="Gill Sans MT" charset="0"/>
              </a:rPr>
              <a:t> </a:t>
            </a:r>
            <a:r>
              <a:rPr lang="tr-TR" sz="2600" dirty="0" err="1">
                <a:latin typeface="Gill Sans MT" charset="0"/>
              </a:rPr>
              <a:t>challenges</a:t>
            </a:r>
            <a:r>
              <a:rPr lang="tr-TR" sz="2600" dirty="0">
                <a:latin typeface="Gill Sans MT" charset="0"/>
              </a:rPr>
              <a:t> </a:t>
            </a:r>
            <a:r>
              <a:rPr lang="tr-TR" sz="2600" dirty="0" err="1">
                <a:latin typeface="Gill Sans MT" charset="0"/>
              </a:rPr>
              <a:t>for</a:t>
            </a:r>
            <a:r>
              <a:rPr lang="tr-TR" sz="2600" dirty="0">
                <a:latin typeface="Gill Sans MT" charset="0"/>
              </a:rPr>
              <a:t> </a:t>
            </a:r>
            <a:r>
              <a:rPr lang="tr-TR" sz="2600" dirty="0" err="1">
                <a:latin typeface="Gill Sans MT" charset="0"/>
              </a:rPr>
              <a:t>developers</a:t>
            </a:r>
            <a:r>
              <a:rPr lang="tr-TR" sz="2600" dirty="0">
                <a:latin typeface="Gill Sans MT" charset="0"/>
              </a:rPr>
              <a:t> has </a:t>
            </a:r>
            <a:r>
              <a:rPr lang="tr-TR" sz="2600" dirty="0" err="1">
                <a:latin typeface="Gill Sans MT" charset="0"/>
              </a:rPr>
              <a:t>been</a:t>
            </a:r>
            <a:r>
              <a:rPr lang="tr-TR" sz="2600" dirty="0">
                <a:latin typeface="Gill Sans MT" charset="0"/>
              </a:rPr>
              <a:t> </a:t>
            </a:r>
            <a:r>
              <a:rPr lang="tr-TR" sz="2600" dirty="0" err="1">
                <a:latin typeface="Gill Sans MT" charset="0"/>
              </a:rPr>
              <a:t>to</a:t>
            </a:r>
            <a:r>
              <a:rPr lang="tr-TR" sz="2600" dirty="0">
                <a:latin typeface="Gill Sans MT" charset="0"/>
              </a:rPr>
              <a:t> </a:t>
            </a:r>
            <a:r>
              <a:rPr lang="tr-TR" sz="2600" dirty="0" err="1">
                <a:latin typeface="Gill Sans MT" charset="0"/>
              </a:rPr>
              <a:t>exchange</a:t>
            </a:r>
            <a:r>
              <a:rPr lang="tr-TR" sz="2600" dirty="0">
                <a:latin typeface="Gill Sans MT" charset="0"/>
              </a:rPr>
              <a:t> data </a:t>
            </a:r>
            <a:r>
              <a:rPr lang="tr-TR" sz="2600" dirty="0" err="1">
                <a:latin typeface="Gill Sans MT" charset="0"/>
              </a:rPr>
              <a:t>between</a:t>
            </a:r>
            <a:r>
              <a:rPr lang="tr-TR" sz="2600" dirty="0">
                <a:latin typeface="Gill Sans MT" charset="0"/>
              </a:rPr>
              <a:t> </a:t>
            </a:r>
            <a:r>
              <a:rPr lang="tr-TR" sz="2600" dirty="0" err="1">
                <a:latin typeface="Gill Sans MT" charset="0"/>
              </a:rPr>
              <a:t>such</a:t>
            </a:r>
            <a:r>
              <a:rPr lang="tr-TR" sz="2600" dirty="0">
                <a:latin typeface="Gill Sans MT" charset="0"/>
              </a:rPr>
              <a:t> </a:t>
            </a:r>
            <a:r>
              <a:rPr lang="tr-TR" sz="2600" dirty="0" err="1">
                <a:latin typeface="Gill Sans MT" charset="0"/>
              </a:rPr>
              <a:t>systems</a:t>
            </a:r>
            <a:r>
              <a:rPr lang="tr-TR" sz="2600" dirty="0">
                <a:latin typeface="Gill Sans MT" charset="0"/>
              </a:rPr>
              <a:t> </a:t>
            </a:r>
            <a:r>
              <a:rPr lang="tr-TR" sz="2600" dirty="0" err="1">
                <a:latin typeface="Gill Sans MT" charset="0"/>
              </a:rPr>
              <a:t>over</a:t>
            </a:r>
            <a:r>
              <a:rPr lang="tr-TR" sz="2600" dirty="0">
                <a:latin typeface="Gill Sans MT" charset="0"/>
              </a:rPr>
              <a:t> </a:t>
            </a:r>
            <a:r>
              <a:rPr lang="tr-TR" sz="2600" dirty="0" err="1">
                <a:latin typeface="Gill Sans MT" charset="0"/>
              </a:rPr>
              <a:t>the</a:t>
            </a:r>
            <a:r>
              <a:rPr lang="tr-TR" sz="2600" dirty="0">
                <a:latin typeface="Gill Sans MT" charset="0"/>
              </a:rPr>
              <a:t> Internet.</a:t>
            </a:r>
            <a:endParaRPr lang="tr-TR" altLang="ja-JP" sz="2600" dirty="0">
              <a:latin typeface="Gill Sans MT" charset="0"/>
              <a:cs typeface="HGｺﾞｼｯｸE" charset="0"/>
            </a:endParaRPr>
          </a:p>
          <a:p>
            <a:pPr eaLnBrk="1" hangingPunct="1"/>
            <a:r>
              <a:rPr lang="tr-TR" altLang="ja-JP" sz="2600" dirty="0" err="1">
                <a:latin typeface="Gill Sans MT" charset="0"/>
                <a:cs typeface="HGｺﾞｼｯｸE" charset="0"/>
              </a:rPr>
              <a:t>Converting</a:t>
            </a:r>
            <a:r>
              <a:rPr lang="tr-TR" altLang="ja-JP" sz="2600" dirty="0">
                <a:latin typeface="Gill Sans MT" charset="0"/>
                <a:cs typeface="HGｺﾞｼｯｸE" charset="0"/>
              </a:rPr>
              <a:t> </a:t>
            </a:r>
            <a:r>
              <a:rPr lang="tr-TR" altLang="ja-JP" sz="2600" dirty="0" err="1">
                <a:latin typeface="Gill Sans MT" charset="0"/>
                <a:cs typeface="HGｺﾞｼｯｸE" charset="0"/>
              </a:rPr>
              <a:t>the</a:t>
            </a:r>
            <a:r>
              <a:rPr lang="tr-TR" altLang="ja-JP" sz="2600" dirty="0">
                <a:latin typeface="Gill Sans MT" charset="0"/>
                <a:cs typeface="HGｺﾞｼｯｸE" charset="0"/>
              </a:rPr>
              <a:t> data </a:t>
            </a:r>
            <a:r>
              <a:rPr lang="tr-TR" altLang="ja-JP" sz="2600" dirty="0" err="1">
                <a:latin typeface="Gill Sans MT" charset="0"/>
                <a:cs typeface="HGｺﾞｼｯｸE" charset="0"/>
              </a:rPr>
              <a:t>to</a:t>
            </a:r>
            <a:r>
              <a:rPr lang="tr-TR" altLang="ja-JP" sz="2600" dirty="0">
                <a:latin typeface="Gill Sans MT" charset="0"/>
                <a:cs typeface="HGｺﾞｼｯｸE" charset="0"/>
              </a:rPr>
              <a:t> XML can </a:t>
            </a:r>
            <a:r>
              <a:rPr lang="tr-TR" altLang="ja-JP" sz="2600" dirty="0" err="1">
                <a:latin typeface="Gill Sans MT" charset="0"/>
                <a:cs typeface="HGｺﾞｼｯｸE" charset="0"/>
              </a:rPr>
              <a:t>greatly</a:t>
            </a:r>
            <a:r>
              <a:rPr lang="tr-TR" altLang="ja-JP" sz="2600" dirty="0">
                <a:latin typeface="Gill Sans MT" charset="0"/>
                <a:cs typeface="HGｺﾞｼｯｸE" charset="0"/>
              </a:rPr>
              <a:t> </a:t>
            </a:r>
            <a:r>
              <a:rPr lang="tr-TR" altLang="ja-JP" sz="2600" dirty="0" err="1">
                <a:latin typeface="Gill Sans MT" charset="0"/>
                <a:cs typeface="HGｺﾞｼｯｸE" charset="0"/>
              </a:rPr>
              <a:t>reduce</a:t>
            </a:r>
            <a:r>
              <a:rPr lang="tr-TR" altLang="ja-JP" sz="2600" dirty="0">
                <a:latin typeface="Gill Sans MT" charset="0"/>
                <a:cs typeface="HGｺﾞｼｯｸE" charset="0"/>
              </a:rPr>
              <a:t> </a:t>
            </a:r>
            <a:r>
              <a:rPr lang="tr-TR" altLang="ja-JP" sz="2600" dirty="0" err="1">
                <a:latin typeface="Gill Sans MT" charset="0"/>
                <a:cs typeface="HGｺﾞｼｯｸE" charset="0"/>
              </a:rPr>
              <a:t>this</a:t>
            </a:r>
            <a:r>
              <a:rPr lang="tr-TR" altLang="ja-JP" sz="2600" dirty="0">
                <a:latin typeface="Gill Sans MT" charset="0"/>
                <a:cs typeface="HGｺﾞｼｯｸE" charset="0"/>
              </a:rPr>
              <a:t> </a:t>
            </a:r>
            <a:r>
              <a:rPr lang="tr-TR" altLang="ja-JP" sz="2600" dirty="0" err="1">
                <a:latin typeface="Gill Sans MT" charset="0"/>
                <a:cs typeface="HGｺﾞｼｯｸE" charset="0"/>
              </a:rPr>
              <a:t>complexity</a:t>
            </a:r>
            <a:r>
              <a:rPr lang="tr-TR" altLang="ja-JP" sz="2600" dirty="0">
                <a:latin typeface="Gill Sans MT" charset="0"/>
                <a:cs typeface="HGｺﾞｼｯｸE" charset="0"/>
              </a:rPr>
              <a:t> </a:t>
            </a:r>
            <a:r>
              <a:rPr lang="tr-TR" altLang="ja-JP" sz="2600" dirty="0" err="1">
                <a:latin typeface="Gill Sans MT" charset="0"/>
                <a:cs typeface="HGｺﾞｼｯｸE" charset="0"/>
              </a:rPr>
              <a:t>and</a:t>
            </a:r>
            <a:r>
              <a:rPr lang="tr-TR" altLang="ja-JP" sz="2600" dirty="0">
                <a:latin typeface="Gill Sans MT" charset="0"/>
                <a:cs typeface="HGｺﾞｼｯｸE" charset="0"/>
              </a:rPr>
              <a:t> </a:t>
            </a:r>
            <a:r>
              <a:rPr lang="tr-TR" altLang="ja-JP" sz="2600" dirty="0" err="1">
                <a:latin typeface="Gill Sans MT" charset="0"/>
                <a:cs typeface="HGｺﾞｼｯｸE" charset="0"/>
              </a:rPr>
              <a:t>create</a:t>
            </a:r>
            <a:r>
              <a:rPr lang="tr-TR" altLang="ja-JP" sz="2600" dirty="0">
                <a:latin typeface="Gill Sans MT" charset="0"/>
                <a:cs typeface="HGｺﾞｼｯｸE" charset="0"/>
              </a:rPr>
              <a:t> data </a:t>
            </a:r>
            <a:r>
              <a:rPr lang="tr-TR" altLang="ja-JP" sz="2600" dirty="0" err="1">
                <a:latin typeface="Gill Sans MT" charset="0"/>
                <a:cs typeface="HGｺﾞｼｯｸE" charset="0"/>
              </a:rPr>
              <a:t>that</a:t>
            </a:r>
            <a:r>
              <a:rPr lang="tr-TR" altLang="ja-JP" sz="2600" dirty="0">
                <a:latin typeface="Gill Sans MT" charset="0"/>
                <a:cs typeface="HGｺﾞｼｯｸE" charset="0"/>
              </a:rPr>
              <a:t> can be </a:t>
            </a:r>
            <a:r>
              <a:rPr lang="tr-TR" altLang="ja-JP" sz="2600" dirty="0" err="1">
                <a:latin typeface="Gill Sans MT" charset="0"/>
                <a:cs typeface="HGｺﾞｼｯｸE" charset="0"/>
              </a:rPr>
              <a:t>read</a:t>
            </a:r>
            <a:r>
              <a:rPr lang="tr-TR" altLang="ja-JP" sz="2600" dirty="0">
                <a:latin typeface="Gill Sans MT" charset="0"/>
                <a:cs typeface="HGｺﾞｼｯｸE" charset="0"/>
              </a:rPr>
              <a:t> </a:t>
            </a:r>
            <a:r>
              <a:rPr lang="tr-TR" altLang="ja-JP" sz="2600" dirty="0" err="1">
                <a:latin typeface="Gill Sans MT" charset="0"/>
                <a:cs typeface="HGｺﾞｼｯｸE" charset="0"/>
              </a:rPr>
              <a:t>by</a:t>
            </a:r>
            <a:r>
              <a:rPr lang="tr-TR" altLang="ja-JP" sz="2600" dirty="0">
                <a:latin typeface="Gill Sans MT" charset="0"/>
                <a:cs typeface="HGｺﾞｼｯｸE" charset="0"/>
              </a:rPr>
              <a:t> </a:t>
            </a:r>
            <a:r>
              <a:rPr lang="tr-TR" altLang="ja-JP" sz="2600" dirty="0" err="1">
                <a:latin typeface="Gill Sans MT" charset="0"/>
                <a:cs typeface="HGｺﾞｼｯｸE" charset="0"/>
              </a:rPr>
              <a:t>many</a:t>
            </a:r>
            <a:r>
              <a:rPr lang="tr-TR" altLang="ja-JP" sz="2600" dirty="0">
                <a:latin typeface="Gill Sans MT" charset="0"/>
                <a:cs typeface="HGｺﾞｼｯｸE" charset="0"/>
              </a:rPr>
              <a:t> </a:t>
            </a:r>
            <a:r>
              <a:rPr lang="tr-TR" altLang="ja-JP" sz="2600" dirty="0" err="1">
                <a:latin typeface="Gill Sans MT" charset="0"/>
                <a:cs typeface="HGｺﾞｼｯｸE" charset="0"/>
              </a:rPr>
              <a:t>different</a:t>
            </a:r>
            <a:r>
              <a:rPr lang="tr-TR" altLang="ja-JP" sz="2600" dirty="0">
                <a:latin typeface="Gill Sans MT" charset="0"/>
                <a:cs typeface="HGｺﾞｼｯｸE" charset="0"/>
              </a:rPr>
              <a:t> </a:t>
            </a:r>
            <a:r>
              <a:rPr lang="tr-TR" altLang="ja-JP" sz="2600" dirty="0" err="1">
                <a:latin typeface="Gill Sans MT" charset="0"/>
                <a:cs typeface="HGｺﾞｼｯｸE" charset="0"/>
              </a:rPr>
              <a:t>types</a:t>
            </a:r>
            <a:r>
              <a:rPr lang="tr-TR" altLang="ja-JP" sz="2600" dirty="0">
                <a:latin typeface="Gill Sans MT" charset="0"/>
                <a:cs typeface="HGｺﾞｼｯｸE" charset="0"/>
              </a:rPr>
              <a:t> of </a:t>
            </a:r>
            <a:r>
              <a:rPr lang="tr-TR" altLang="ja-JP" sz="2600" dirty="0" err="1">
                <a:latin typeface="Gill Sans MT" charset="0"/>
                <a:cs typeface="HGｺﾞｼｯｸE" charset="0"/>
              </a:rPr>
              <a:t>applications</a:t>
            </a:r>
            <a:r>
              <a:rPr lang="tr-TR" altLang="ja-JP" sz="2600" dirty="0">
                <a:latin typeface="Gill Sans MT" charset="0"/>
                <a:cs typeface="HGｺﾞｼｯｸE" charset="0"/>
              </a:rPr>
              <a:t>. </a:t>
            </a:r>
            <a:endParaRPr lang="en-US" sz="2600" dirty="0">
              <a:latin typeface="Gill Sans MT"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fontAlgn="auto" hangingPunct="1">
              <a:spcAft>
                <a:spcPts val="0"/>
              </a:spcAft>
              <a:defRPr/>
            </a:pPr>
            <a:r>
              <a:rPr lang="tr-TR" sz="3500" b="1" dirty="0">
                <a:ea typeface="+mj-ea"/>
              </a:rPr>
              <a:t>XML Can be </a:t>
            </a:r>
            <a:r>
              <a:rPr lang="tr-TR" sz="3500" b="1" dirty="0" err="1">
                <a:ea typeface="+mj-ea"/>
              </a:rPr>
              <a:t>Used</a:t>
            </a:r>
            <a:r>
              <a:rPr lang="tr-TR" sz="3500" b="1" dirty="0">
                <a:ea typeface="+mj-ea"/>
              </a:rPr>
              <a:t> </a:t>
            </a:r>
            <a:r>
              <a:rPr lang="tr-TR" sz="3500" b="1" dirty="0" err="1">
                <a:ea typeface="+mj-ea"/>
              </a:rPr>
              <a:t>to</a:t>
            </a:r>
            <a:r>
              <a:rPr lang="tr-TR" sz="3500" b="1" dirty="0">
                <a:ea typeface="+mj-ea"/>
              </a:rPr>
              <a:t> </a:t>
            </a:r>
            <a:r>
              <a:rPr lang="tr-TR" sz="3500" b="1" dirty="0" err="1">
                <a:ea typeface="+mj-ea"/>
              </a:rPr>
              <a:t>Share</a:t>
            </a:r>
            <a:r>
              <a:rPr lang="tr-TR" sz="3500" b="1" dirty="0">
                <a:ea typeface="+mj-ea"/>
              </a:rPr>
              <a:t> Data</a:t>
            </a:r>
            <a:endParaRPr lang="en-US" sz="3500" b="1" dirty="0">
              <a:ea typeface="+mj-ea"/>
            </a:endParaRPr>
          </a:p>
        </p:txBody>
      </p:sp>
      <p:sp>
        <p:nvSpPr>
          <p:cNvPr id="2058" name="Rectangle 3"/>
          <p:cNvSpPr>
            <a:spLocks noGrp="1" noChangeArrowheads="1"/>
          </p:cNvSpPr>
          <p:nvPr>
            <p:ph idx="1"/>
          </p:nvPr>
        </p:nvSpPr>
        <p:spPr/>
        <p:txBody>
          <a:bodyPr/>
          <a:lstStyle/>
          <a:p>
            <a:pPr eaLnBrk="1" hangingPunct="1">
              <a:buFont typeface="Wingdings" charset="0"/>
              <a:buNone/>
            </a:pPr>
            <a:r>
              <a:rPr lang="tr-TR" sz="2600" b="1" i="1" dirty="0">
                <a:latin typeface="Gill Sans MT" charset="0"/>
              </a:rPr>
              <a:t>With XML, plain text files can be used to share data</a:t>
            </a:r>
            <a:endParaRPr lang="tr-TR" sz="2600" dirty="0">
              <a:latin typeface="Gill Sans MT" charset="0"/>
            </a:endParaRPr>
          </a:p>
          <a:p>
            <a:pPr eaLnBrk="1" hangingPunct="1"/>
            <a:r>
              <a:rPr lang="tr-TR" sz="2600" dirty="0">
                <a:latin typeface="Gill Sans MT" charset="0"/>
              </a:rPr>
              <a:t>Since XML data is stored in plain text format, XML provides a software- and hardware-independent way of sharing data.</a:t>
            </a:r>
            <a:endParaRPr lang="tr-TR" altLang="ja-JP" sz="2600" dirty="0">
              <a:latin typeface="Gill Sans MT" charset="0"/>
              <a:cs typeface="HGｺﾞｼｯｸE" charset="0"/>
            </a:endParaRPr>
          </a:p>
          <a:p>
            <a:pPr eaLnBrk="1" hangingPunct="1"/>
            <a:r>
              <a:rPr lang="tr-TR" altLang="ja-JP" sz="2600" dirty="0">
                <a:latin typeface="Gill Sans MT" charset="0"/>
                <a:cs typeface="HGｺﾞｼｯｸE" charset="0"/>
              </a:rPr>
              <a:t>This makes it much easier to create data that different applications can work with. </a:t>
            </a:r>
          </a:p>
          <a:p>
            <a:pPr eaLnBrk="1" hangingPunct="1"/>
            <a:r>
              <a:rPr lang="tr-TR" altLang="ja-JP" sz="2600" dirty="0">
                <a:latin typeface="Gill Sans MT" charset="0"/>
                <a:cs typeface="HGｺﾞｼｯｸE" charset="0"/>
              </a:rPr>
              <a:t>It also makes it easier to expand or upgrade a system to new operating systems, servers, applications, and new browsers </a:t>
            </a:r>
            <a:endParaRPr lang="en-US" sz="2600" dirty="0">
              <a:latin typeface="Gill Sans MT" charset="0"/>
            </a:endParaRPr>
          </a:p>
        </p:txBody>
      </p:sp>
      <p:sp>
        <p:nvSpPr>
          <p:cNvPr id="2050" name="Ink 4"/>
          <p:cNvSpPr>
            <a:spLocks noRot="1" noChangeAspect="1" noEditPoints="1" noChangeArrowheads="1" noChangeShapeType="1" noTextEdit="1"/>
          </p:cNvSpPr>
          <p:nvPr/>
        </p:nvSpPr>
        <p:spPr bwMode="auto">
          <a:xfrm>
            <a:off x="7394575" y="5394325"/>
            <a:ext cx="9525" cy="1588"/>
          </a:xfrm>
          <a:custGeom>
            <a:avLst/>
            <a:gdLst>
              <a:gd name="T0" fmla="+- 0 20539 20539"/>
              <a:gd name="T1" fmla="*/ T0 w 26"/>
              <a:gd name="T2" fmla="+- 0 14984 14984"/>
              <a:gd name="T3" fmla="*/ 14984 h 1"/>
              <a:gd name="T4" fmla="+- 0 20564 20539"/>
              <a:gd name="T5" fmla="*/ T4 w 26"/>
              <a:gd name="T6" fmla="+- 0 14984 14984"/>
              <a:gd name="T7" fmla="*/ 14984 h 1"/>
            </a:gdLst>
            <a:ahLst/>
            <a:cxnLst>
              <a:cxn ang="0">
                <a:pos x="T1" y="T3"/>
              </a:cxn>
              <a:cxn ang="0">
                <a:pos x="T5" y="T7"/>
              </a:cxn>
            </a:cxnLst>
            <a:rect l="0" t="0" r="r" b="b"/>
            <a:pathLst>
              <a:path w="26" h="1" extrusionOk="0">
                <a:moveTo>
                  <a:pt x="0" y="0"/>
                </a:moveTo>
                <a:cubicBezTo>
                  <a:pt x="8" y="0"/>
                  <a:pt x="17" y="0"/>
                  <a:pt x="25" y="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fontAlgn="auto" hangingPunct="1">
              <a:spcAft>
                <a:spcPts val="0"/>
              </a:spcAft>
              <a:defRPr/>
            </a:pPr>
            <a:r>
              <a:rPr lang="tr-TR" sz="3500" b="1" dirty="0">
                <a:ea typeface="+mj-ea"/>
              </a:rPr>
              <a:t>XML Can be </a:t>
            </a:r>
            <a:r>
              <a:rPr lang="tr-TR" sz="3500" b="1" dirty="0" err="1">
                <a:ea typeface="+mj-ea"/>
              </a:rPr>
              <a:t>Used</a:t>
            </a:r>
            <a:r>
              <a:rPr lang="tr-TR" sz="3500" b="1" dirty="0">
                <a:ea typeface="+mj-ea"/>
              </a:rPr>
              <a:t> </a:t>
            </a:r>
            <a:r>
              <a:rPr lang="tr-TR" sz="3500" b="1" dirty="0" err="1">
                <a:ea typeface="+mj-ea"/>
              </a:rPr>
              <a:t>to</a:t>
            </a:r>
            <a:r>
              <a:rPr lang="tr-TR" sz="3500" b="1" dirty="0">
                <a:ea typeface="+mj-ea"/>
              </a:rPr>
              <a:t> </a:t>
            </a:r>
            <a:r>
              <a:rPr lang="tr-TR" sz="3500" b="1" dirty="0" err="1">
                <a:ea typeface="+mj-ea"/>
              </a:rPr>
              <a:t>Store</a:t>
            </a:r>
            <a:r>
              <a:rPr lang="tr-TR" sz="3500" b="1" dirty="0">
                <a:ea typeface="+mj-ea"/>
              </a:rPr>
              <a:t> Data</a:t>
            </a:r>
            <a:endParaRPr lang="en-US" sz="3500" b="1" dirty="0">
              <a:ea typeface="+mj-ea"/>
            </a:endParaRPr>
          </a:p>
        </p:txBody>
      </p:sp>
      <p:sp>
        <p:nvSpPr>
          <p:cNvPr id="67587" name="Rectangle 3"/>
          <p:cNvSpPr>
            <a:spLocks noGrp="1" noChangeArrowheads="1"/>
          </p:cNvSpPr>
          <p:nvPr>
            <p:ph idx="1"/>
          </p:nvPr>
        </p:nvSpPr>
        <p:spPr/>
        <p:txBody>
          <a:bodyPr/>
          <a:lstStyle/>
          <a:p>
            <a:pPr eaLnBrk="1" hangingPunct="1">
              <a:buFont typeface="Wingdings" charset="0"/>
              <a:buNone/>
            </a:pPr>
            <a:r>
              <a:rPr lang="tr-TR" b="1" i="1">
                <a:latin typeface="Gill Sans MT" charset="0"/>
              </a:rPr>
              <a:t>With XML, plain text files can be used to store data</a:t>
            </a:r>
            <a:endParaRPr lang="tr-TR" altLang="ja-JP" b="1" i="1">
              <a:latin typeface="Gill Sans MT" charset="0"/>
              <a:cs typeface="HGｺﾞｼｯｸE" charset="0"/>
            </a:endParaRPr>
          </a:p>
          <a:p>
            <a:pPr eaLnBrk="1" hangingPunct="1"/>
            <a:r>
              <a:rPr lang="tr-TR" altLang="ja-JP">
                <a:latin typeface="Gill Sans MT" charset="0"/>
                <a:cs typeface="HGｺﾞｼｯｸE" charset="0"/>
              </a:rPr>
              <a:t>XML can also be used to store data in files or in databases.</a:t>
            </a:r>
          </a:p>
          <a:p>
            <a:pPr eaLnBrk="1" hangingPunct="1"/>
            <a:r>
              <a:rPr lang="tr-TR" altLang="ja-JP">
                <a:latin typeface="Gill Sans MT" charset="0"/>
                <a:cs typeface="HGｺﾞｼｯｸE" charset="0"/>
              </a:rPr>
              <a:t>Applications can be written to store and retrieve information from the store, and generic applications can be used to display the data </a:t>
            </a:r>
            <a:endParaRPr lang="en-US">
              <a:latin typeface="Gill Sans MT"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pPr eaLnBrk="1" fontAlgn="auto" hangingPunct="1">
              <a:spcAft>
                <a:spcPts val="0"/>
              </a:spcAft>
              <a:defRPr/>
            </a:pPr>
            <a:r>
              <a:rPr lang="tr-TR" b="1" dirty="0">
                <a:ea typeface="+mj-ea"/>
              </a:rPr>
              <a:t>XML Can </a:t>
            </a:r>
            <a:r>
              <a:rPr lang="tr-TR" b="1" dirty="0" err="1">
                <a:ea typeface="+mj-ea"/>
              </a:rPr>
              <a:t>Make</a:t>
            </a:r>
            <a:r>
              <a:rPr lang="tr-TR" b="1" dirty="0">
                <a:ea typeface="+mj-ea"/>
              </a:rPr>
              <a:t> </a:t>
            </a:r>
            <a:r>
              <a:rPr lang="tr-TR" b="1" dirty="0" err="1">
                <a:ea typeface="+mj-ea"/>
              </a:rPr>
              <a:t>your</a:t>
            </a:r>
            <a:r>
              <a:rPr lang="tr-TR" b="1" dirty="0">
                <a:ea typeface="+mj-ea"/>
              </a:rPr>
              <a:t> Data </a:t>
            </a:r>
            <a:r>
              <a:rPr lang="tr-TR" b="1" dirty="0" err="1">
                <a:ea typeface="+mj-ea"/>
              </a:rPr>
              <a:t>More</a:t>
            </a:r>
            <a:r>
              <a:rPr lang="tr-TR" b="1" dirty="0">
                <a:ea typeface="+mj-ea"/>
              </a:rPr>
              <a:t> </a:t>
            </a:r>
            <a:r>
              <a:rPr lang="tr-TR" b="1" dirty="0" err="1">
                <a:ea typeface="+mj-ea"/>
              </a:rPr>
              <a:t>Useful</a:t>
            </a:r>
            <a:endParaRPr lang="en-US" b="1" dirty="0">
              <a:ea typeface="+mj-ea"/>
            </a:endParaRPr>
          </a:p>
        </p:txBody>
      </p:sp>
      <p:sp>
        <p:nvSpPr>
          <p:cNvPr id="68611" name="Rectangle 3"/>
          <p:cNvSpPr>
            <a:spLocks noGrp="1" noChangeArrowheads="1"/>
          </p:cNvSpPr>
          <p:nvPr>
            <p:ph idx="1"/>
          </p:nvPr>
        </p:nvSpPr>
        <p:spPr/>
        <p:txBody>
          <a:bodyPr/>
          <a:lstStyle/>
          <a:p>
            <a:pPr eaLnBrk="1" hangingPunct="1">
              <a:lnSpc>
                <a:spcPct val="90000"/>
              </a:lnSpc>
              <a:buFont typeface="Wingdings" charset="0"/>
              <a:buNone/>
            </a:pPr>
            <a:r>
              <a:rPr lang="tr-TR" sz="2600" b="1" i="1">
                <a:latin typeface="Gill Sans MT" charset="0"/>
              </a:rPr>
              <a:t>With XML, your data is available to more users.</a:t>
            </a:r>
          </a:p>
          <a:p>
            <a:pPr eaLnBrk="1" hangingPunct="1">
              <a:lnSpc>
                <a:spcPct val="90000"/>
              </a:lnSpc>
            </a:pPr>
            <a:r>
              <a:rPr lang="tr-TR" sz="2600">
                <a:latin typeface="Gill Sans MT" charset="0"/>
              </a:rPr>
              <a:t>Since XML is independent of hardware, software and application, you can make your data available to other than only standard HTML browsers.</a:t>
            </a:r>
            <a:endParaRPr lang="tr-TR" altLang="ja-JP" sz="2600">
              <a:latin typeface="Gill Sans MT" charset="0"/>
              <a:cs typeface="HGｺﾞｼｯｸE" charset="0"/>
            </a:endParaRPr>
          </a:p>
          <a:p>
            <a:pPr eaLnBrk="1" hangingPunct="1">
              <a:lnSpc>
                <a:spcPct val="90000"/>
              </a:lnSpc>
            </a:pPr>
            <a:r>
              <a:rPr lang="tr-TR" altLang="ja-JP" sz="2600">
                <a:latin typeface="Gill Sans MT" charset="0"/>
                <a:cs typeface="HGｺﾞｼｯｸE" charset="0"/>
              </a:rPr>
              <a:t>Other clients and applications can access your XML files as data sources, like they are accessing databases. </a:t>
            </a:r>
          </a:p>
          <a:p>
            <a:pPr eaLnBrk="1" hangingPunct="1">
              <a:lnSpc>
                <a:spcPct val="90000"/>
              </a:lnSpc>
            </a:pPr>
            <a:r>
              <a:rPr lang="tr-TR" altLang="ja-JP" sz="2600">
                <a:latin typeface="Gill Sans MT" charset="0"/>
                <a:cs typeface="HGｺﾞｼｯｸE" charset="0"/>
              </a:rPr>
              <a:t>Your data can be made available to all kinds of "reading machines" (agents), and it is easier to make your data available for blind people, or people with other disabilities. </a:t>
            </a:r>
            <a:endParaRPr lang="en-US" sz="2600">
              <a:latin typeface="Gill Sans MT"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pPr eaLnBrk="1" fontAlgn="auto" hangingPunct="1">
              <a:spcAft>
                <a:spcPts val="0"/>
              </a:spcAft>
              <a:defRPr/>
            </a:pPr>
            <a:r>
              <a:rPr lang="tr-TR" altLang="ja-JP" b="1" dirty="0">
                <a:ea typeface="+mj-ea"/>
              </a:rPr>
              <a:t>XML Can be </a:t>
            </a:r>
            <a:r>
              <a:rPr lang="tr-TR" altLang="ja-JP" b="1" dirty="0" err="1">
                <a:ea typeface="+mj-ea"/>
              </a:rPr>
              <a:t>Used</a:t>
            </a:r>
            <a:r>
              <a:rPr lang="tr-TR" altLang="ja-JP" b="1" dirty="0">
                <a:ea typeface="+mj-ea"/>
              </a:rPr>
              <a:t> </a:t>
            </a:r>
            <a:r>
              <a:rPr lang="tr-TR" altLang="ja-JP" b="1" dirty="0" err="1">
                <a:ea typeface="+mj-ea"/>
              </a:rPr>
              <a:t>to</a:t>
            </a:r>
            <a:r>
              <a:rPr lang="tr-TR" altLang="ja-JP" b="1" dirty="0">
                <a:ea typeface="+mj-ea"/>
              </a:rPr>
              <a:t> </a:t>
            </a:r>
            <a:r>
              <a:rPr lang="tr-TR" altLang="ja-JP" b="1" dirty="0" err="1">
                <a:ea typeface="+mj-ea"/>
              </a:rPr>
              <a:t>Create</a:t>
            </a:r>
            <a:r>
              <a:rPr lang="tr-TR" altLang="ja-JP" b="1" dirty="0">
                <a:ea typeface="+mj-ea"/>
              </a:rPr>
              <a:t> New </a:t>
            </a:r>
            <a:r>
              <a:rPr lang="tr-TR" altLang="ja-JP" b="1" dirty="0" err="1">
                <a:ea typeface="+mj-ea"/>
              </a:rPr>
              <a:t>Languages</a:t>
            </a:r>
            <a:r>
              <a:rPr lang="tr-TR" altLang="ja-JP" b="1" dirty="0">
                <a:ea typeface="+mj-ea"/>
              </a:rPr>
              <a:t> </a:t>
            </a:r>
            <a:endParaRPr lang="en-US" b="1" dirty="0">
              <a:ea typeface="+mj-ea"/>
            </a:endParaRPr>
          </a:p>
        </p:txBody>
      </p:sp>
      <p:sp>
        <p:nvSpPr>
          <p:cNvPr id="69635" name="Rectangle 3"/>
          <p:cNvSpPr>
            <a:spLocks noGrp="1" noChangeArrowheads="1"/>
          </p:cNvSpPr>
          <p:nvPr>
            <p:ph idx="1"/>
          </p:nvPr>
        </p:nvSpPr>
        <p:spPr/>
        <p:txBody>
          <a:bodyPr/>
          <a:lstStyle/>
          <a:p>
            <a:pPr eaLnBrk="1" hangingPunct="1">
              <a:buFont typeface="Wingdings" charset="0"/>
              <a:buNone/>
            </a:pPr>
            <a:r>
              <a:rPr lang="tr-TR" b="1" i="1" dirty="0">
                <a:latin typeface="Gill Sans MT" charset="0"/>
              </a:rPr>
              <a:t>XML is </a:t>
            </a:r>
            <a:r>
              <a:rPr lang="tr-TR" b="1" i="1" dirty="0" err="1">
                <a:latin typeface="Gill Sans MT" charset="0"/>
              </a:rPr>
              <a:t>the</a:t>
            </a:r>
            <a:r>
              <a:rPr lang="tr-TR" b="1" i="1" dirty="0">
                <a:latin typeface="Gill Sans MT" charset="0"/>
              </a:rPr>
              <a:t> </a:t>
            </a:r>
            <a:r>
              <a:rPr lang="tr-TR" b="1" i="1" dirty="0" err="1">
                <a:latin typeface="Gill Sans MT" charset="0"/>
              </a:rPr>
              <a:t>mother</a:t>
            </a:r>
            <a:r>
              <a:rPr lang="tr-TR" b="1" i="1" dirty="0">
                <a:latin typeface="Gill Sans MT" charset="0"/>
              </a:rPr>
              <a:t> of WAP </a:t>
            </a:r>
            <a:r>
              <a:rPr lang="tr-TR" b="1" i="1" dirty="0" err="1">
                <a:latin typeface="Gill Sans MT" charset="0"/>
              </a:rPr>
              <a:t>and</a:t>
            </a:r>
            <a:r>
              <a:rPr lang="tr-TR" b="1" i="1" dirty="0">
                <a:latin typeface="Gill Sans MT" charset="0"/>
              </a:rPr>
              <a:t> WML</a:t>
            </a:r>
            <a:endParaRPr lang="tr-TR" altLang="ja-JP" i="1" dirty="0">
              <a:latin typeface="Gill Sans MT" charset="0"/>
              <a:cs typeface="HGｺﾞｼｯｸE" charset="0"/>
            </a:endParaRPr>
          </a:p>
          <a:p>
            <a:pPr eaLnBrk="1" hangingPunct="1"/>
            <a:r>
              <a:rPr lang="tr-TR" altLang="ja-JP" dirty="0" err="1">
                <a:latin typeface="Gill Sans MT" charset="0"/>
                <a:cs typeface="HGｺﾞｼｯｸE" charset="0"/>
              </a:rPr>
              <a:t>The</a:t>
            </a:r>
            <a:r>
              <a:rPr lang="tr-TR" altLang="ja-JP" dirty="0">
                <a:latin typeface="Gill Sans MT" charset="0"/>
                <a:cs typeface="HGｺﾞｼｯｸE" charset="0"/>
              </a:rPr>
              <a:t> Wireless </a:t>
            </a:r>
            <a:r>
              <a:rPr lang="tr-TR" altLang="ja-JP" dirty="0" err="1">
                <a:latin typeface="Gill Sans MT" charset="0"/>
                <a:cs typeface="HGｺﾞｼｯｸE" charset="0"/>
              </a:rPr>
              <a:t>Markup</a:t>
            </a:r>
            <a:r>
              <a:rPr lang="tr-TR" altLang="ja-JP" dirty="0">
                <a:latin typeface="Gill Sans MT" charset="0"/>
                <a:cs typeface="HGｺﾞｼｯｸE" charset="0"/>
              </a:rPr>
              <a:t> Language (WML), </a:t>
            </a:r>
            <a:r>
              <a:rPr lang="tr-TR" altLang="ja-JP" dirty="0" err="1">
                <a:latin typeface="Gill Sans MT" charset="0"/>
                <a:cs typeface="HGｺﾞｼｯｸE" charset="0"/>
              </a:rPr>
              <a:t>used</a:t>
            </a:r>
            <a:r>
              <a:rPr lang="tr-TR" altLang="ja-JP" dirty="0">
                <a:latin typeface="Gill Sans MT" charset="0"/>
                <a:cs typeface="HGｺﾞｼｯｸE" charset="0"/>
              </a:rPr>
              <a:t> </a:t>
            </a:r>
            <a:r>
              <a:rPr lang="tr-TR" altLang="ja-JP" dirty="0" err="1">
                <a:latin typeface="Gill Sans MT" charset="0"/>
                <a:cs typeface="HGｺﾞｼｯｸE" charset="0"/>
              </a:rPr>
              <a:t>to</a:t>
            </a:r>
            <a:r>
              <a:rPr lang="tr-TR" altLang="ja-JP" dirty="0">
                <a:latin typeface="Gill Sans MT" charset="0"/>
                <a:cs typeface="HGｺﾞｼｯｸE" charset="0"/>
              </a:rPr>
              <a:t> </a:t>
            </a:r>
            <a:r>
              <a:rPr lang="tr-TR" altLang="ja-JP" dirty="0" err="1">
                <a:latin typeface="Gill Sans MT" charset="0"/>
                <a:cs typeface="HGｺﾞｼｯｸE" charset="0"/>
              </a:rPr>
              <a:t>markup</a:t>
            </a:r>
            <a:r>
              <a:rPr lang="tr-TR" altLang="ja-JP" dirty="0">
                <a:latin typeface="Gill Sans MT" charset="0"/>
                <a:cs typeface="HGｺﾞｼｯｸE" charset="0"/>
              </a:rPr>
              <a:t> Internet </a:t>
            </a:r>
            <a:r>
              <a:rPr lang="tr-TR" altLang="ja-JP" dirty="0" err="1">
                <a:latin typeface="Gill Sans MT" charset="0"/>
                <a:cs typeface="HGｺﾞｼｯｸE" charset="0"/>
              </a:rPr>
              <a:t>applications</a:t>
            </a:r>
            <a:r>
              <a:rPr lang="tr-TR" altLang="ja-JP" dirty="0">
                <a:latin typeface="Gill Sans MT" charset="0"/>
                <a:cs typeface="HGｺﾞｼｯｸE" charset="0"/>
              </a:rPr>
              <a:t> </a:t>
            </a:r>
            <a:r>
              <a:rPr lang="tr-TR" altLang="ja-JP" dirty="0" err="1">
                <a:latin typeface="Gill Sans MT" charset="0"/>
                <a:cs typeface="HGｺﾞｼｯｸE" charset="0"/>
              </a:rPr>
              <a:t>for</a:t>
            </a:r>
            <a:r>
              <a:rPr lang="tr-TR" altLang="ja-JP" dirty="0">
                <a:latin typeface="Gill Sans MT" charset="0"/>
                <a:cs typeface="HGｺﾞｼｯｸE" charset="0"/>
              </a:rPr>
              <a:t> </a:t>
            </a:r>
            <a:r>
              <a:rPr lang="tr-TR" altLang="ja-JP" dirty="0" err="1">
                <a:latin typeface="Gill Sans MT" charset="0"/>
                <a:cs typeface="HGｺﾞｼｯｸE" charset="0"/>
              </a:rPr>
              <a:t>handheld</a:t>
            </a:r>
            <a:r>
              <a:rPr lang="tr-TR" altLang="ja-JP" dirty="0">
                <a:latin typeface="Gill Sans MT" charset="0"/>
                <a:cs typeface="HGｺﾞｼｯｸE" charset="0"/>
              </a:rPr>
              <a:t> </a:t>
            </a:r>
            <a:r>
              <a:rPr lang="tr-TR" altLang="ja-JP" dirty="0" err="1">
                <a:latin typeface="Gill Sans MT" charset="0"/>
                <a:cs typeface="HGｺﾞｼｯｸE" charset="0"/>
              </a:rPr>
              <a:t>devices</a:t>
            </a:r>
            <a:r>
              <a:rPr lang="tr-TR" altLang="ja-JP" dirty="0">
                <a:latin typeface="Gill Sans MT" charset="0"/>
                <a:cs typeface="HGｺﾞｼｯｸE" charset="0"/>
              </a:rPr>
              <a:t> </a:t>
            </a:r>
            <a:r>
              <a:rPr lang="tr-TR" altLang="ja-JP" dirty="0" err="1">
                <a:latin typeface="Gill Sans MT" charset="0"/>
                <a:cs typeface="HGｺﾞｼｯｸE" charset="0"/>
              </a:rPr>
              <a:t>like</a:t>
            </a:r>
            <a:r>
              <a:rPr lang="tr-TR" altLang="ja-JP" dirty="0">
                <a:latin typeface="Gill Sans MT" charset="0"/>
                <a:cs typeface="HGｺﾞｼｯｸE" charset="0"/>
              </a:rPr>
              <a:t> mobile </a:t>
            </a:r>
            <a:r>
              <a:rPr lang="tr-TR" altLang="ja-JP" dirty="0" err="1">
                <a:latin typeface="Gill Sans MT" charset="0"/>
                <a:cs typeface="HGｺﾞｼｯｸE" charset="0"/>
              </a:rPr>
              <a:t>phones</a:t>
            </a:r>
            <a:r>
              <a:rPr lang="tr-TR" altLang="ja-JP" dirty="0">
                <a:latin typeface="Gill Sans MT" charset="0"/>
                <a:cs typeface="HGｺﾞｼｯｸE" charset="0"/>
              </a:rPr>
              <a:t>, is </a:t>
            </a:r>
            <a:r>
              <a:rPr lang="tr-TR" altLang="ja-JP" dirty="0" err="1">
                <a:latin typeface="Gill Sans MT" charset="0"/>
                <a:cs typeface="HGｺﾞｼｯｸE" charset="0"/>
              </a:rPr>
              <a:t>written</a:t>
            </a:r>
            <a:r>
              <a:rPr lang="tr-TR" altLang="ja-JP" dirty="0">
                <a:latin typeface="Gill Sans MT" charset="0"/>
                <a:cs typeface="HGｺﾞｼｯｸE" charset="0"/>
              </a:rPr>
              <a:t> in XML</a:t>
            </a:r>
            <a:r>
              <a:rPr lang="tr-TR" altLang="ja-JP" dirty="0" smtClean="0">
                <a:latin typeface="Gill Sans MT" charset="0"/>
                <a:cs typeface="HGｺﾞｼｯｸE" charset="0"/>
              </a:rPr>
              <a:t>.</a:t>
            </a:r>
          </a:p>
          <a:p>
            <a:pPr eaLnBrk="1" hangingPunct="1"/>
            <a:endParaRPr lang="tr-TR" altLang="ja-JP" dirty="0">
              <a:latin typeface="Gill Sans MT" charset="0"/>
              <a:cs typeface="HGｺﾞｼｯｸE" charset="0"/>
            </a:endParaRPr>
          </a:p>
          <a:p>
            <a:r>
              <a:rPr lang="tr-TR" altLang="ja-JP" dirty="0" err="1" smtClean="0">
                <a:latin typeface="Gill Sans MT" charset="0"/>
                <a:cs typeface="HGｺﾞｼｯｸE" charset="0"/>
              </a:rPr>
              <a:t>For</a:t>
            </a:r>
            <a:r>
              <a:rPr lang="tr-TR" altLang="ja-JP" dirty="0" smtClean="0">
                <a:latin typeface="Gill Sans MT" charset="0"/>
                <a:cs typeface="HGｺﾞｼｯｸE" charset="0"/>
              </a:rPr>
              <a:t> a </a:t>
            </a:r>
            <a:r>
              <a:rPr lang="tr-TR" altLang="ja-JP" dirty="0" err="1" smtClean="0">
                <a:latin typeface="Gill Sans MT" charset="0"/>
                <a:cs typeface="HGｺﾞｼｯｸE" charset="0"/>
              </a:rPr>
              <a:t>list</a:t>
            </a:r>
            <a:r>
              <a:rPr lang="tr-TR" altLang="ja-JP" dirty="0" smtClean="0">
                <a:latin typeface="Gill Sans MT" charset="0"/>
                <a:cs typeface="HGｺﾞｼｯｸE" charset="0"/>
              </a:rPr>
              <a:t> of XML </a:t>
            </a:r>
            <a:r>
              <a:rPr lang="tr-TR" altLang="ja-JP" dirty="0" err="1" smtClean="0">
                <a:latin typeface="Gill Sans MT" charset="0"/>
                <a:cs typeface="HGｺﾞｼｯｸE" charset="0"/>
              </a:rPr>
              <a:t>based</a:t>
            </a:r>
            <a:r>
              <a:rPr lang="tr-TR" altLang="ja-JP" dirty="0" smtClean="0">
                <a:latin typeface="Gill Sans MT" charset="0"/>
                <a:cs typeface="HGｺﾞｼｯｸE" charset="0"/>
              </a:rPr>
              <a:t> </a:t>
            </a:r>
            <a:r>
              <a:rPr lang="tr-TR" altLang="ja-JP" dirty="0" err="1" smtClean="0">
                <a:latin typeface="Gill Sans MT" charset="0"/>
                <a:cs typeface="HGｺﾞｼｯｸE" charset="0"/>
              </a:rPr>
              <a:t>languages</a:t>
            </a:r>
            <a:r>
              <a:rPr lang="tr-TR" altLang="ja-JP" dirty="0" smtClean="0">
                <a:latin typeface="Gill Sans MT" charset="0"/>
                <a:cs typeface="HGｺﾞｼｯｸE" charset="0"/>
              </a:rPr>
              <a:t> </a:t>
            </a:r>
            <a:r>
              <a:rPr lang="tr-TR" altLang="ja-JP" dirty="0" err="1" smtClean="0">
                <a:latin typeface="Gill Sans MT" charset="0"/>
                <a:cs typeface="HGｺﾞｼｯｸE" charset="0"/>
              </a:rPr>
              <a:t>refer</a:t>
            </a:r>
            <a:r>
              <a:rPr lang="tr-TR" altLang="ja-JP" dirty="0" smtClean="0">
                <a:latin typeface="Gill Sans MT" charset="0"/>
                <a:cs typeface="HGｺﾞｼｯｸE" charset="0"/>
              </a:rPr>
              <a:t> </a:t>
            </a:r>
            <a:r>
              <a:rPr lang="tr-TR" altLang="ja-JP" dirty="0" err="1" smtClean="0">
                <a:latin typeface="Gill Sans MT" charset="0"/>
                <a:cs typeface="HGｺﾞｼｯｸE" charset="0"/>
              </a:rPr>
              <a:t>to</a:t>
            </a:r>
            <a:r>
              <a:rPr lang="tr-TR" altLang="ja-JP" dirty="0" smtClean="0">
                <a:latin typeface="Gill Sans MT" charset="0"/>
                <a:cs typeface="HGｺﾞｼｯｸE" charset="0"/>
              </a:rPr>
              <a:t> </a:t>
            </a:r>
            <a:r>
              <a:rPr lang="tr-TR" altLang="ja-JP" dirty="0" smtClean="0">
                <a:latin typeface="Gill Sans MT" charset="0"/>
                <a:cs typeface="HGｺﾞｼｯｸE" charset="0"/>
                <a:hlinkClick r:id="rId3"/>
              </a:rPr>
              <a:t>wikipedia pages</a:t>
            </a:r>
            <a:r>
              <a:rPr lang="tr-TR" altLang="ja-JP" dirty="0">
                <a:latin typeface="Gill Sans MT" charset="0"/>
                <a:cs typeface="HGｺﾞｼｯｸE" charset="0"/>
              </a:rPr>
              <a:t>.</a:t>
            </a:r>
            <a:endParaRPr lang="en-US" dirty="0">
              <a:latin typeface="Gill Sans MT"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pPr eaLnBrk="1" fontAlgn="auto" hangingPunct="1">
              <a:spcAft>
                <a:spcPts val="0"/>
              </a:spcAft>
              <a:defRPr/>
            </a:pPr>
            <a:r>
              <a:rPr lang="tr-TR" sz="3600" b="1" dirty="0">
                <a:solidFill>
                  <a:schemeClr val="tx2">
                    <a:satMod val="130000"/>
                  </a:schemeClr>
                </a:solidFill>
                <a:ea typeface="+mj-ea"/>
              </a:rPr>
              <a:t>XML </a:t>
            </a:r>
            <a:r>
              <a:rPr lang="tr-TR" sz="3600" b="1" dirty="0" err="1">
                <a:solidFill>
                  <a:schemeClr val="tx2">
                    <a:satMod val="130000"/>
                  </a:schemeClr>
                </a:solidFill>
                <a:ea typeface="+mj-ea"/>
              </a:rPr>
              <a:t>Syntax</a:t>
            </a:r>
            <a:r>
              <a:rPr lang="tr-TR" sz="3600" b="1" dirty="0">
                <a:solidFill>
                  <a:schemeClr val="tx2">
                    <a:satMod val="130000"/>
                  </a:schemeClr>
                </a:solidFill>
                <a:ea typeface="+mj-ea"/>
              </a:rPr>
              <a:t> Rules</a:t>
            </a:r>
            <a:endParaRPr lang="en-US" sz="3600" b="1" dirty="0">
              <a:solidFill>
                <a:schemeClr val="tx2">
                  <a:satMod val="130000"/>
                </a:schemeClr>
              </a:solidFill>
              <a:ea typeface="+mj-ea"/>
            </a:endParaRPr>
          </a:p>
        </p:txBody>
      </p:sp>
      <p:sp>
        <p:nvSpPr>
          <p:cNvPr id="71683" name="Rectangle 3"/>
          <p:cNvSpPr>
            <a:spLocks noGrp="1" noChangeArrowheads="1"/>
          </p:cNvSpPr>
          <p:nvPr>
            <p:ph idx="1"/>
          </p:nvPr>
        </p:nvSpPr>
        <p:spPr/>
        <p:txBody>
          <a:bodyPr/>
          <a:lstStyle/>
          <a:p>
            <a:pPr eaLnBrk="1" hangingPunct="1"/>
            <a:r>
              <a:rPr lang="tr-TR" dirty="0" err="1">
                <a:latin typeface="Gill Sans MT" charset="0"/>
              </a:rPr>
              <a:t>The</a:t>
            </a:r>
            <a:r>
              <a:rPr lang="tr-TR" dirty="0">
                <a:latin typeface="Gill Sans MT" charset="0"/>
              </a:rPr>
              <a:t> </a:t>
            </a:r>
            <a:r>
              <a:rPr lang="tr-TR" dirty="0" err="1">
                <a:latin typeface="Gill Sans MT" charset="0"/>
              </a:rPr>
              <a:t>syntax</a:t>
            </a:r>
            <a:r>
              <a:rPr lang="tr-TR" dirty="0">
                <a:latin typeface="Gill Sans MT" charset="0"/>
              </a:rPr>
              <a:t> </a:t>
            </a:r>
            <a:r>
              <a:rPr lang="tr-TR" dirty="0" err="1">
                <a:latin typeface="Gill Sans MT" charset="0"/>
              </a:rPr>
              <a:t>rules</a:t>
            </a:r>
            <a:r>
              <a:rPr lang="tr-TR" dirty="0">
                <a:latin typeface="Gill Sans MT" charset="0"/>
              </a:rPr>
              <a:t> of XML </a:t>
            </a:r>
            <a:r>
              <a:rPr lang="tr-TR" dirty="0" err="1">
                <a:latin typeface="Gill Sans MT" charset="0"/>
              </a:rPr>
              <a:t>are</a:t>
            </a:r>
            <a:r>
              <a:rPr lang="tr-TR" dirty="0">
                <a:latin typeface="Gill Sans MT" charset="0"/>
              </a:rPr>
              <a:t> </a:t>
            </a:r>
            <a:r>
              <a:rPr lang="tr-TR" dirty="0" err="1">
                <a:latin typeface="Gill Sans MT" charset="0"/>
              </a:rPr>
              <a:t>very</a:t>
            </a:r>
            <a:r>
              <a:rPr lang="tr-TR" dirty="0">
                <a:latin typeface="Gill Sans MT" charset="0"/>
              </a:rPr>
              <a:t> </a:t>
            </a:r>
            <a:r>
              <a:rPr lang="tr-TR" dirty="0" err="1">
                <a:latin typeface="Gill Sans MT" charset="0"/>
              </a:rPr>
              <a:t>simple</a:t>
            </a:r>
            <a:r>
              <a:rPr lang="tr-TR" dirty="0">
                <a:latin typeface="Gill Sans MT" charset="0"/>
              </a:rPr>
              <a:t> </a:t>
            </a:r>
            <a:r>
              <a:rPr lang="tr-TR" dirty="0" err="1">
                <a:latin typeface="Gill Sans MT" charset="0"/>
              </a:rPr>
              <a:t>and</a:t>
            </a:r>
            <a:r>
              <a:rPr lang="tr-TR" dirty="0">
                <a:latin typeface="Gill Sans MT" charset="0"/>
              </a:rPr>
              <a:t> </a:t>
            </a:r>
            <a:r>
              <a:rPr lang="tr-TR" dirty="0" err="1">
                <a:latin typeface="Gill Sans MT" charset="0"/>
              </a:rPr>
              <a:t>very</a:t>
            </a:r>
            <a:r>
              <a:rPr lang="tr-TR" dirty="0">
                <a:latin typeface="Gill Sans MT" charset="0"/>
              </a:rPr>
              <a:t> </a:t>
            </a:r>
            <a:r>
              <a:rPr lang="tr-TR" dirty="0" err="1">
                <a:latin typeface="Gill Sans MT" charset="0"/>
              </a:rPr>
              <a:t>strict</a:t>
            </a:r>
            <a:r>
              <a:rPr lang="tr-TR" dirty="0">
                <a:latin typeface="Gill Sans MT" charset="0"/>
              </a:rPr>
              <a:t>. </a:t>
            </a:r>
            <a:endParaRPr lang="tr-TR" dirty="0" smtClean="0">
              <a:latin typeface="Gill Sans MT" charset="0"/>
            </a:endParaRPr>
          </a:p>
          <a:p>
            <a:pPr eaLnBrk="1" hangingPunct="1"/>
            <a:r>
              <a:rPr lang="tr-TR" dirty="0" err="1" smtClean="0">
                <a:latin typeface="Gill Sans MT" charset="0"/>
              </a:rPr>
              <a:t>The</a:t>
            </a:r>
            <a:r>
              <a:rPr lang="tr-TR" dirty="0" smtClean="0">
                <a:latin typeface="Gill Sans MT" charset="0"/>
              </a:rPr>
              <a:t> </a:t>
            </a:r>
            <a:r>
              <a:rPr lang="tr-TR" dirty="0" err="1">
                <a:latin typeface="Gill Sans MT" charset="0"/>
              </a:rPr>
              <a:t>rules</a:t>
            </a:r>
            <a:r>
              <a:rPr lang="tr-TR" dirty="0">
                <a:latin typeface="Gill Sans MT" charset="0"/>
              </a:rPr>
              <a:t> </a:t>
            </a:r>
            <a:r>
              <a:rPr lang="tr-TR" dirty="0" err="1">
                <a:latin typeface="Gill Sans MT" charset="0"/>
              </a:rPr>
              <a:t>are</a:t>
            </a:r>
            <a:r>
              <a:rPr lang="tr-TR" dirty="0">
                <a:latin typeface="Gill Sans MT" charset="0"/>
              </a:rPr>
              <a:t> </a:t>
            </a:r>
            <a:r>
              <a:rPr lang="tr-TR" dirty="0" err="1">
                <a:latin typeface="Gill Sans MT" charset="0"/>
              </a:rPr>
              <a:t>very</a:t>
            </a:r>
            <a:r>
              <a:rPr lang="tr-TR" dirty="0">
                <a:latin typeface="Gill Sans MT" charset="0"/>
              </a:rPr>
              <a:t> </a:t>
            </a:r>
            <a:r>
              <a:rPr lang="tr-TR" dirty="0" err="1">
                <a:latin typeface="Gill Sans MT" charset="0"/>
              </a:rPr>
              <a:t>easy</a:t>
            </a:r>
            <a:r>
              <a:rPr lang="tr-TR" dirty="0">
                <a:latin typeface="Gill Sans MT" charset="0"/>
              </a:rPr>
              <a:t> </a:t>
            </a:r>
            <a:r>
              <a:rPr lang="tr-TR" dirty="0" err="1">
                <a:latin typeface="Gill Sans MT" charset="0"/>
              </a:rPr>
              <a:t>to</a:t>
            </a:r>
            <a:r>
              <a:rPr lang="tr-TR" dirty="0">
                <a:latin typeface="Gill Sans MT" charset="0"/>
              </a:rPr>
              <a:t> </a:t>
            </a:r>
            <a:r>
              <a:rPr lang="tr-TR" dirty="0" err="1">
                <a:latin typeface="Gill Sans MT" charset="0"/>
              </a:rPr>
              <a:t>learn</a:t>
            </a:r>
            <a:r>
              <a:rPr lang="tr-TR" dirty="0">
                <a:latin typeface="Gill Sans MT" charset="0"/>
              </a:rPr>
              <a:t>, </a:t>
            </a:r>
            <a:r>
              <a:rPr lang="tr-TR" dirty="0" err="1">
                <a:latin typeface="Gill Sans MT" charset="0"/>
              </a:rPr>
              <a:t>and</a:t>
            </a:r>
            <a:r>
              <a:rPr lang="tr-TR" dirty="0">
                <a:latin typeface="Gill Sans MT" charset="0"/>
              </a:rPr>
              <a:t> </a:t>
            </a:r>
            <a:r>
              <a:rPr lang="tr-TR" dirty="0" err="1">
                <a:latin typeface="Gill Sans MT" charset="0"/>
              </a:rPr>
              <a:t>very</a:t>
            </a:r>
            <a:r>
              <a:rPr lang="tr-TR" dirty="0">
                <a:latin typeface="Gill Sans MT" charset="0"/>
              </a:rPr>
              <a:t> </a:t>
            </a:r>
            <a:r>
              <a:rPr lang="tr-TR" dirty="0" err="1">
                <a:latin typeface="Gill Sans MT" charset="0"/>
              </a:rPr>
              <a:t>easy</a:t>
            </a:r>
            <a:r>
              <a:rPr lang="tr-TR" dirty="0">
                <a:latin typeface="Gill Sans MT" charset="0"/>
              </a:rPr>
              <a:t> </a:t>
            </a:r>
            <a:r>
              <a:rPr lang="tr-TR" dirty="0" err="1">
                <a:latin typeface="Gill Sans MT" charset="0"/>
              </a:rPr>
              <a:t>to</a:t>
            </a:r>
            <a:r>
              <a:rPr lang="tr-TR" dirty="0">
                <a:latin typeface="Gill Sans MT" charset="0"/>
              </a:rPr>
              <a:t> </a:t>
            </a:r>
            <a:r>
              <a:rPr lang="tr-TR" dirty="0" err="1">
                <a:latin typeface="Gill Sans MT" charset="0"/>
              </a:rPr>
              <a:t>use</a:t>
            </a:r>
            <a:r>
              <a:rPr lang="tr-TR" dirty="0">
                <a:latin typeface="Gill Sans MT" charset="0"/>
              </a:rPr>
              <a:t>.</a:t>
            </a:r>
            <a:endParaRPr lang="tr-TR" altLang="ja-JP" dirty="0">
              <a:latin typeface="Gill Sans MT" charset="0"/>
              <a:cs typeface="HGｺﾞｼｯｸE" charset="0"/>
            </a:endParaRPr>
          </a:p>
          <a:p>
            <a:pPr eaLnBrk="1" hangingPunct="1"/>
            <a:r>
              <a:rPr lang="tr-TR" altLang="ja-JP" dirty="0" err="1">
                <a:latin typeface="Gill Sans MT" charset="0"/>
                <a:cs typeface="HGｺﾞｼｯｸE" charset="0"/>
              </a:rPr>
              <a:t>Because</a:t>
            </a:r>
            <a:r>
              <a:rPr lang="tr-TR" altLang="ja-JP" dirty="0">
                <a:latin typeface="Gill Sans MT" charset="0"/>
                <a:cs typeface="HGｺﾞｼｯｸE" charset="0"/>
              </a:rPr>
              <a:t> of </a:t>
            </a:r>
            <a:r>
              <a:rPr lang="tr-TR" altLang="ja-JP" dirty="0" err="1">
                <a:latin typeface="Gill Sans MT" charset="0"/>
                <a:cs typeface="HGｺﾞｼｯｸE" charset="0"/>
              </a:rPr>
              <a:t>this</a:t>
            </a:r>
            <a:r>
              <a:rPr lang="tr-TR" altLang="ja-JP" dirty="0">
                <a:latin typeface="Gill Sans MT" charset="0"/>
                <a:cs typeface="HGｺﾞｼｯｸE" charset="0"/>
              </a:rPr>
              <a:t>, </a:t>
            </a:r>
            <a:r>
              <a:rPr lang="tr-TR" altLang="ja-JP" dirty="0" err="1">
                <a:latin typeface="Gill Sans MT" charset="0"/>
                <a:cs typeface="HGｺﾞｼｯｸE" charset="0"/>
              </a:rPr>
              <a:t>creating</a:t>
            </a:r>
            <a:r>
              <a:rPr lang="tr-TR" altLang="ja-JP" dirty="0">
                <a:latin typeface="Gill Sans MT" charset="0"/>
                <a:cs typeface="HGｺﾞｼｯｸE" charset="0"/>
              </a:rPr>
              <a:t> software </a:t>
            </a:r>
            <a:r>
              <a:rPr lang="tr-TR" altLang="ja-JP" dirty="0" err="1">
                <a:latin typeface="Gill Sans MT" charset="0"/>
                <a:cs typeface="HGｺﾞｼｯｸE" charset="0"/>
              </a:rPr>
              <a:t>that</a:t>
            </a:r>
            <a:r>
              <a:rPr lang="tr-TR" altLang="ja-JP" dirty="0">
                <a:latin typeface="Gill Sans MT" charset="0"/>
                <a:cs typeface="HGｺﾞｼｯｸE" charset="0"/>
              </a:rPr>
              <a:t> can </a:t>
            </a:r>
            <a:r>
              <a:rPr lang="tr-TR" altLang="ja-JP" dirty="0" err="1">
                <a:latin typeface="Gill Sans MT" charset="0"/>
                <a:cs typeface="HGｺﾞｼｯｸE" charset="0"/>
              </a:rPr>
              <a:t>read</a:t>
            </a:r>
            <a:r>
              <a:rPr lang="tr-TR" altLang="ja-JP" dirty="0">
                <a:latin typeface="Gill Sans MT" charset="0"/>
                <a:cs typeface="HGｺﾞｼｯｸE" charset="0"/>
              </a:rPr>
              <a:t> </a:t>
            </a:r>
            <a:r>
              <a:rPr lang="tr-TR" altLang="ja-JP" dirty="0" err="1">
                <a:latin typeface="Gill Sans MT" charset="0"/>
                <a:cs typeface="HGｺﾞｼｯｸE" charset="0"/>
              </a:rPr>
              <a:t>and</a:t>
            </a:r>
            <a:r>
              <a:rPr lang="tr-TR" altLang="ja-JP" dirty="0">
                <a:latin typeface="Gill Sans MT" charset="0"/>
                <a:cs typeface="HGｺﾞｼｯｸE" charset="0"/>
              </a:rPr>
              <a:t> </a:t>
            </a:r>
            <a:r>
              <a:rPr lang="tr-TR" altLang="ja-JP" dirty="0" err="1">
                <a:latin typeface="Gill Sans MT" charset="0"/>
                <a:cs typeface="HGｺﾞｼｯｸE" charset="0"/>
              </a:rPr>
              <a:t>manipulate</a:t>
            </a:r>
            <a:r>
              <a:rPr lang="tr-TR" altLang="ja-JP" dirty="0">
                <a:latin typeface="Gill Sans MT" charset="0"/>
                <a:cs typeface="HGｺﾞｼｯｸE" charset="0"/>
              </a:rPr>
              <a:t> XML is </a:t>
            </a:r>
            <a:r>
              <a:rPr lang="tr-TR" altLang="ja-JP" dirty="0" err="1">
                <a:latin typeface="Gill Sans MT" charset="0"/>
                <a:cs typeface="HGｺﾞｼｯｸE" charset="0"/>
              </a:rPr>
              <a:t>very</a:t>
            </a:r>
            <a:r>
              <a:rPr lang="tr-TR" altLang="ja-JP" dirty="0">
                <a:latin typeface="Gill Sans MT" charset="0"/>
                <a:cs typeface="HGｺﾞｼｯｸE" charset="0"/>
              </a:rPr>
              <a:t> </a:t>
            </a:r>
            <a:r>
              <a:rPr lang="tr-TR" altLang="ja-JP" dirty="0" err="1">
                <a:latin typeface="Gill Sans MT" charset="0"/>
                <a:cs typeface="HGｺﾞｼｯｸE" charset="0"/>
              </a:rPr>
              <a:t>easy</a:t>
            </a:r>
            <a:r>
              <a:rPr lang="tr-TR" altLang="ja-JP" dirty="0">
                <a:latin typeface="Gill Sans MT" charset="0"/>
                <a:cs typeface="HGｺﾞｼｯｸE" charset="0"/>
              </a:rPr>
              <a:t>. </a:t>
            </a:r>
            <a:endParaRPr lang="en-US" dirty="0">
              <a:latin typeface="Gill Sans MT"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vert="horz" wrap="square" lIns="91440" tIns="45720" rIns="91440" bIns="45720" numCol="1" anchorCtr="0" compatLnSpc="1">
            <a:prstTxWarp prst="textNoShape">
              <a:avLst/>
            </a:prstTxWarp>
          </a:bodyPr>
          <a:lstStyle/>
          <a:p>
            <a:pPr eaLnBrk="1" hangingPunct="1"/>
            <a:r>
              <a:rPr lang="en-US" b="1" dirty="0">
                <a:effectLst>
                  <a:outerShdw blurRad="38100" dist="38100" dir="2700000" algn="tl">
                    <a:srgbClr val="DDDDDD"/>
                  </a:outerShdw>
                </a:effectLst>
                <a:latin typeface="Gill Sans MT" charset="0"/>
              </a:rPr>
              <a:t>Files</a:t>
            </a:r>
          </a:p>
        </p:txBody>
      </p:sp>
      <p:sp>
        <p:nvSpPr>
          <p:cNvPr id="20484" name="Rectangle 3"/>
          <p:cNvSpPr>
            <a:spLocks noGrp="1" noChangeArrowheads="1"/>
          </p:cNvSpPr>
          <p:nvPr>
            <p:ph idx="1"/>
          </p:nvPr>
        </p:nvSpPr>
        <p:spPr/>
        <p:txBody>
          <a:bodyPr/>
          <a:lstStyle/>
          <a:p>
            <a:pPr marL="609600" indent="-609600" eaLnBrk="1" hangingPunct="1">
              <a:buFontTx/>
              <a:buNone/>
            </a:pPr>
            <a:r>
              <a:rPr lang="en-US" b="1" dirty="0">
                <a:latin typeface="Gill Sans MT" charset="0"/>
              </a:rPr>
              <a:t>A file can be seen as </a:t>
            </a:r>
          </a:p>
          <a:p>
            <a:pPr marL="609600" indent="-609600" eaLnBrk="1" hangingPunct="1">
              <a:buFontTx/>
              <a:buAutoNum type="arabicPeriod"/>
            </a:pPr>
            <a:r>
              <a:rPr lang="en-US" dirty="0">
                <a:latin typeface="Gill Sans MT" charset="0"/>
              </a:rPr>
              <a:t>A stream of bytes (no structure), or</a:t>
            </a:r>
          </a:p>
          <a:p>
            <a:pPr marL="609600" indent="-609600" eaLnBrk="1" hangingPunct="1">
              <a:buFont typeface="+mj-lt"/>
              <a:buAutoNum type="arabicPeriod" startAt="2"/>
            </a:pPr>
            <a:r>
              <a:rPr lang="en-US" dirty="0">
                <a:latin typeface="Gill Sans MT" charset="0"/>
              </a:rPr>
              <a:t>A collection of records with fields</a:t>
            </a:r>
          </a:p>
        </p:txBody>
      </p:sp>
      <p:sp>
        <p:nvSpPr>
          <p:cNvPr id="3074" name="Slide Number Placeholder 5"/>
          <p:cNvSpPr>
            <a:spLocks noGrp="1"/>
          </p:cNvSpPr>
          <p:nvPr>
            <p:ph type="sldNum" sz="quarter" idx="12"/>
          </p:nvPr>
        </p:nvSpPr>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432CCF51-929F-4048-868E-F9F839D910CE}" type="slidenum">
              <a:rPr lang="en-US">
                <a:solidFill>
                  <a:srgbClr val="B5A788"/>
                </a:solidFill>
              </a:rPr>
              <a:pPr/>
              <a:t>3</a:t>
            </a:fld>
            <a:endParaRPr lang="en-US">
              <a:solidFill>
                <a:srgbClr val="B5A788"/>
              </a:solidFill>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pPr eaLnBrk="1" fontAlgn="auto" hangingPunct="1">
              <a:spcAft>
                <a:spcPts val="0"/>
              </a:spcAft>
              <a:defRPr/>
            </a:pPr>
            <a:r>
              <a:rPr lang="tr-TR" altLang="ja-JP" sz="3600" b="1" dirty="0">
                <a:solidFill>
                  <a:schemeClr val="tx2">
                    <a:satMod val="130000"/>
                  </a:schemeClr>
                </a:solidFill>
                <a:ea typeface="+mj-ea"/>
              </a:rPr>
              <a:t>An </a:t>
            </a:r>
            <a:r>
              <a:rPr lang="tr-TR" altLang="ja-JP" sz="3600" b="1" dirty="0" err="1">
                <a:solidFill>
                  <a:schemeClr val="tx2">
                    <a:satMod val="130000"/>
                  </a:schemeClr>
                </a:solidFill>
                <a:ea typeface="+mj-ea"/>
              </a:rPr>
              <a:t>Example</a:t>
            </a:r>
            <a:r>
              <a:rPr lang="tr-TR" altLang="ja-JP" sz="3600" b="1" dirty="0">
                <a:solidFill>
                  <a:schemeClr val="tx2">
                    <a:satMod val="130000"/>
                  </a:schemeClr>
                </a:solidFill>
                <a:ea typeface="+mj-ea"/>
              </a:rPr>
              <a:t> XML </a:t>
            </a:r>
            <a:r>
              <a:rPr lang="tr-TR" altLang="ja-JP" sz="3600" b="1" dirty="0" err="1">
                <a:solidFill>
                  <a:schemeClr val="tx2">
                    <a:satMod val="130000"/>
                  </a:schemeClr>
                </a:solidFill>
                <a:ea typeface="+mj-ea"/>
              </a:rPr>
              <a:t>Document</a:t>
            </a:r>
            <a:r>
              <a:rPr lang="tr-TR" altLang="ja-JP" sz="3600" b="1" dirty="0">
                <a:solidFill>
                  <a:schemeClr val="tx2">
                    <a:satMod val="130000"/>
                  </a:schemeClr>
                </a:solidFill>
                <a:ea typeface="+mj-ea"/>
              </a:rPr>
              <a:t> </a:t>
            </a:r>
            <a:endParaRPr lang="en-US" sz="3600" b="1" dirty="0">
              <a:solidFill>
                <a:schemeClr val="tx2">
                  <a:satMod val="130000"/>
                </a:schemeClr>
              </a:solidFill>
              <a:ea typeface="+mj-ea"/>
            </a:endParaRPr>
          </a:p>
        </p:txBody>
      </p:sp>
      <p:sp>
        <p:nvSpPr>
          <p:cNvPr id="72707" name="Rectangle 3"/>
          <p:cNvSpPr>
            <a:spLocks noGrp="1" noChangeArrowheads="1"/>
          </p:cNvSpPr>
          <p:nvPr>
            <p:ph idx="1"/>
          </p:nvPr>
        </p:nvSpPr>
        <p:spPr/>
        <p:txBody>
          <a:bodyPr/>
          <a:lstStyle/>
          <a:p>
            <a:pPr eaLnBrk="1" hangingPunct="1">
              <a:buFont typeface="Wingdings" charset="0"/>
              <a:buNone/>
            </a:pPr>
            <a:r>
              <a:rPr lang="tr-TR" altLang="ja-JP" b="1" i="1">
                <a:latin typeface="Gill Sans MT" charset="0"/>
                <a:cs typeface="HGｺﾞｼｯｸE" charset="0"/>
              </a:rPr>
              <a:t>XML documents use a self-describing and simple syntax</a:t>
            </a:r>
            <a:r>
              <a:rPr lang="tr-TR" altLang="ja-JP" i="1">
                <a:latin typeface="Gill Sans MT" charset="0"/>
                <a:cs typeface="HGｺﾞｼｯｸE" charset="0"/>
              </a:rPr>
              <a:t> </a:t>
            </a:r>
            <a:endParaRPr lang="en-US" i="1">
              <a:latin typeface="Gill Sans MT" charset="0"/>
            </a:endParaRPr>
          </a:p>
        </p:txBody>
      </p:sp>
      <p:sp>
        <p:nvSpPr>
          <p:cNvPr id="72708" name="Rectangle 4"/>
          <p:cNvSpPr>
            <a:spLocks noChangeArrowheads="1"/>
          </p:cNvSpPr>
          <p:nvPr/>
        </p:nvSpPr>
        <p:spPr bwMode="auto">
          <a:xfrm>
            <a:off x="1214438" y="2741613"/>
            <a:ext cx="6858000" cy="2843212"/>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pPr>
            <a:r>
              <a:rPr lang="tr-TR" altLang="ja-JP" b="1">
                <a:latin typeface="Courier New" charset="0"/>
                <a:ea typeface="MS Mincho" charset="0"/>
                <a:cs typeface="MS Mincho" charset="0"/>
              </a:rPr>
              <a:t>&lt;?xml version="1.0" encoding="ISO-8859-1"?&gt;</a:t>
            </a:r>
          </a:p>
          <a:p>
            <a:pPr eaLnBrk="1" hangingPunct="1">
              <a:spcBef>
                <a:spcPct val="50000"/>
              </a:spcBef>
            </a:pPr>
            <a:r>
              <a:rPr lang="tr-TR" altLang="ja-JP" b="1">
                <a:latin typeface="Courier New" charset="0"/>
                <a:ea typeface="MS Mincho" charset="0"/>
                <a:cs typeface="MS Mincho" charset="0"/>
              </a:rPr>
              <a:t>&lt;note&gt;</a:t>
            </a:r>
          </a:p>
          <a:p>
            <a:pPr eaLnBrk="1" hangingPunct="1">
              <a:spcBef>
                <a:spcPct val="50000"/>
              </a:spcBef>
            </a:pPr>
            <a:r>
              <a:rPr lang="tr-TR" altLang="ja-JP" b="1">
                <a:latin typeface="Courier New" charset="0"/>
                <a:ea typeface="MS Mincho" charset="0"/>
                <a:cs typeface="MS Mincho" charset="0"/>
              </a:rPr>
              <a:t>&lt;to&gt;Tove&lt;/to&gt;</a:t>
            </a:r>
          </a:p>
          <a:p>
            <a:pPr eaLnBrk="1" hangingPunct="1">
              <a:spcBef>
                <a:spcPct val="50000"/>
              </a:spcBef>
            </a:pPr>
            <a:r>
              <a:rPr lang="tr-TR" altLang="ja-JP" b="1">
                <a:latin typeface="Courier New" charset="0"/>
                <a:ea typeface="MS Mincho" charset="0"/>
                <a:cs typeface="MS Mincho" charset="0"/>
              </a:rPr>
              <a:t>&lt;from&gt;Jani&lt;/from&gt;</a:t>
            </a:r>
          </a:p>
          <a:p>
            <a:pPr eaLnBrk="1" hangingPunct="1">
              <a:spcBef>
                <a:spcPct val="50000"/>
              </a:spcBef>
            </a:pPr>
            <a:r>
              <a:rPr lang="tr-TR" altLang="ja-JP" b="1">
                <a:latin typeface="Courier New" charset="0"/>
                <a:ea typeface="MS Mincho" charset="0"/>
                <a:cs typeface="MS Mincho" charset="0"/>
              </a:rPr>
              <a:t>&lt;heading&gt;Reminder&lt;/heading&gt;</a:t>
            </a:r>
          </a:p>
          <a:p>
            <a:pPr eaLnBrk="1" hangingPunct="1">
              <a:spcBef>
                <a:spcPct val="50000"/>
              </a:spcBef>
            </a:pPr>
            <a:r>
              <a:rPr lang="tr-TR" altLang="ja-JP" b="1">
                <a:latin typeface="Courier New" charset="0"/>
                <a:ea typeface="MS Mincho" charset="0"/>
                <a:cs typeface="MS Mincho" charset="0"/>
              </a:rPr>
              <a:t>&lt;body&gt;Don't forget me this weekend!&lt;/body&gt;</a:t>
            </a:r>
          </a:p>
          <a:p>
            <a:pPr eaLnBrk="1" hangingPunct="1">
              <a:spcBef>
                <a:spcPct val="50000"/>
              </a:spcBef>
            </a:pPr>
            <a:r>
              <a:rPr lang="tr-TR" altLang="ja-JP" b="1">
                <a:latin typeface="Courier New" charset="0"/>
                <a:ea typeface="MS Mincho" charset="0"/>
                <a:cs typeface="MS Mincho" charset="0"/>
              </a:rPr>
              <a:t>&lt;/note&gt;</a:t>
            </a:r>
            <a:r>
              <a:rPr lang="tr-TR" altLang="ja-JP">
                <a:latin typeface="Courier New" charset="0"/>
                <a:ea typeface="MS Mincho" charset="0"/>
                <a:cs typeface="MS Mincho" charset="0"/>
              </a:rPr>
              <a:t>	</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609600"/>
            <a:ext cx="8229600" cy="1046163"/>
          </a:xfrm>
        </p:spPr>
        <p:txBody>
          <a:bodyPr>
            <a:normAutofit fontScale="90000"/>
          </a:bodyPr>
          <a:lstStyle/>
          <a:p>
            <a:pPr eaLnBrk="1" fontAlgn="auto" hangingPunct="1">
              <a:spcAft>
                <a:spcPts val="0"/>
              </a:spcAft>
              <a:defRPr/>
            </a:pPr>
            <a:r>
              <a:rPr lang="tr-TR" b="1" dirty="0" err="1">
                <a:solidFill>
                  <a:schemeClr val="tx2">
                    <a:satMod val="130000"/>
                  </a:schemeClr>
                </a:solidFill>
                <a:ea typeface="+mj-ea"/>
              </a:rPr>
              <a:t>All</a:t>
            </a:r>
            <a:r>
              <a:rPr lang="tr-TR" b="1" dirty="0">
                <a:solidFill>
                  <a:schemeClr val="tx2">
                    <a:satMod val="130000"/>
                  </a:schemeClr>
                </a:solidFill>
                <a:ea typeface="+mj-ea"/>
              </a:rPr>
              <a:t> XML </a:t>
            </a:r>
            <a:r>
              <a:rPr lang="tr-TR" b="1" dirty="0" err="1">
                <a:solidFill>
                  <a:schemeClr val="tx2">
                    <a:satMod val="130000"/>
                  </a:schemeClr>
                </a:solidFill>
                <a:ea typeface="+mj-ea"/>
              </a:rPr>
              <a:t>Elements</a:t>
            </a:r>
            <a:r>
              <a:rPr lang="tr-TR" b="1" dirty="0">
                <a:solidFill>
                  <a:schemeClr val="tx2">
                    <a:satMod val="130000"/>
                  </a:schemeClr>
                </a:solidFill>
                <a:ea typeface="+mj-ea"/>
              </a:rPr>
              <a:t> </a:t>
            </a:r>
            <a:r>
              <a:rPr lang="tr-TR" b="1" dirty="0" err="1">
                <a:solidFill>
                  <a:schemeClr val="tx2">
                    <a:satMod val="130000"/>
                  </a:schemeClr>
                </a:solidFill>
                <a:ea typeface="+mj-ea"/>
              </a:rPr>
              <a:t>Must</a:t>
            </a:r>
            <a:r>
              <a:rPr lang="tr-TR" b="1" dirty="0">
                <a:solidFill>
                  <a:schemeClr val="tx2">
                    <a:satMod val="130000"/>
                  </a:schemeClr>
                </a:solidFill>
                <a:ea typeface="+mj-ea"/>
              </a:rPr>
              <a:t> </a:t>
            </a:r>
            <a:r>
              <a:rPr lang="tr-TR" b="1" dirty="0" err="1">
                <a:solidFill>
                  <a:schemeClr val="tx2">
                    <a:satMod val="130000"/>
                  </a:schemeClr>
                </a:solidFill>
                <a:ea typeface="+mj-ea"/>
              </a:rPr>
              <a:t>Have</a:t>
            </a:r>
            <a:r>
              <a:rPr lang="tr-TR" b="1" dirty="0">
                <a:solidFill>
                  <a:schemeClr val="tx2">
                    <a:satMod val="130000"/>
                  </a:schemeClr>
                </a:solidFill>
                <a:ea typeface="+mj-ea"/>
              </a:rPr>
              <a:t> a </a:t>
            </a:r>
            <a:r>
              <a:rPr lang="tr-TR" b="1" dirty="0" err="1">
                <a:solidFill>
                  <a:schemeClr val="tx2">
                    <a:satMod val="130000"/>
                  </a:schemeClr>
                </a:solidFill>
                <a:ea typeface="+mj-ea"/>
              </a:rPr>
              <a:t>Closing</a:t>
            </a:r>
            <a:r>
              <a:rPr lang="tr-TR" b="1" dirty="0">
                <a:solidFill>
                  <a:schemeClr val="tx2">
                    <a:satMod val="130000"/>
                  </a:schemeClr>
                </a:solidFill>
                <a:ea typeface="+mj-ea"/>
              </a:rPr>
              <a:t> </a:t>
            </a:r>
            <a:r>
              <a:rPr lang="tr-TR" b="1" dirty="0" err="1">
                <a:solidFill>
                  <a:schemeClr val="tx2">
                    <a:satMod val="130000"/>
                  </a:schemeClr>
                </a:solidFill>
                <a:ea typeface="+mj-ea"/>
              </a:rPr>
              <a:t>Tag</a:t>
            </a:r>
            <a:endParaRPr lang="en-US" b="1" dirty="0">
              <a:solidFill>
                <a:schemeClr val="tx2">
                  <a:satMod val="130000"/>
                </a:schemeClr>
              </a:solidFill>
              <a:ea typeface="+mj-ea"/>
            </a:endParaRPr>
          </a:p>
        </p:txBody>
      </p:sp>
      <p:sp>
        <p:nvSpPr>
          <p:cNvPr id="73731" name="Rectangle 3"/>
          <p:cNvSpPr>
            <a:spLocks noGrp="1" noChangeArrowheads="1"/>
          </p:cNvSpPr>
          <p:nvPr>
            <p:ph idx="1"/>
          </p:nvPr>
        </p:nvSpPr>
        <p:spPr/>
        <p:txBody>
          <a:bodyPr/>
          <a:lstStyle/>
          <a:p>
            <a:pPr eaLnBrk="1" hangingPunct="1">
              <a:buFont typeface="Wingdings" charset="0"/>
              <a:buNone/>
            </a:pPr>
            <a:r>
              <a:rPr lang="tr-TR" b="1" i="1" dirty="0" err="1">
                <a:latin typeface="Gill Sans MT" charset="0"/>
              </a:rPr>
              <a:t>With</a:t>
            </a:r>
            <a:r>
              <a:rPr lang="tr-TR" b="1" i="1" dirty="0">
                <a:latin typeface="Gill Sans MT" charset="0"/>
              </a:rPr>
              <a:t> XML, it is illegal </a:t>
            </a:r>
            <a:r>
              <a:rPr lang="tr-TR" b="1" i="1" dirty="0" err="1">
                <a:latin typeface="Gill Sans MT" charset="0"/>
              </a:rPr>
              <a:t>to</a:t>
            </a:r>
            <a:r>
              <a:rPr lang="tr-TR" b="1" i="1" dirty="0">
                <a:latin typeface="Gill Sans MT" charset="0"/>
              </a:rPr>
              <a:t> </a:t>
            </a:r>
            <a:r>
              <a:rPr lang="tr-TR" b="1" i="1" dirty="0" err="1">
                <a:latin typeface="Gill Sans MT" charset="0"/>
              </a:rPr>
              <a:t>omit</a:t>
            </a:r>
            <a:r>
              <a:rPr lang="tr-TR" b="1" i="1" dirty="0">
                <a:latin typeface="Gill Sans MT" charset="0"/>
              </a:rPr>
              <a:t> </a:t>
            </a:r>
            <a:r>
              <a:rPr lang="tr-TR" b="1" i="1" dirty="0" err="1">
                <a:latin typeface="Gill Sans MT" charset="0"/>
              </a:rPr>
              <a:t>the</a:t>
            </a:r>
            <a:r>
              <a:rPr lang="tr-TR" b="1" i="1" dirty="0">
                <a:latin typeface="Gill Sans MT" charset="0"/>
              </a:rPr>
              <a:t> </a:t>
            </a:r>
            <a:r>
              <a:rPr lang="tr-TR" b="1" i="1" dirty="0" err="1">
                <a:latin typeface="Gill Sans MT" charset="0"/>
              </a:rPr>
              <a:t>closing</a:t>
            </a:r>
            <a:r>
              <a:rPr lang="tr-TR" b="1" i="1" dirty="0">
                <a:latin typeface="Gill Sans MT" charset="0"/>
              </a:rPr>
              <a:t> </a:t>
            </a:r>
            <a:r>
              <a:rPr lang="tr-TR" b="1" i="1" dirty="0" err="1">
                <a:latin typeface="Gill Sans MT" charset="0"/>
              </a:rPr>
              <a:t>tag</a:t>
            </a:r>
            <a:endParaRPr lang="tr-TR" i="1" dirty="0">
              <a:latin typeface="Gill Sans MT" charset="0"/>
            </a:endParaRPr>
          </a:p>
          <a:p>
            <a:pPr eaLnBrk="1" hangingPunct="1"/>
            <a:r>
              <a:rPr lang="tr-TR" dirty="0" err="1">
                <a:latin typeface="Gill Sans MT" charset="0"/>
              </a:rPr>
              <a:t>In</a:t>
            </a:r>
            <a:r>
              <a:rPr lang="tr-TR" dirty="0">
                <a:latin typeface="Gill Sans MT" charset="0"/>
              </a:rPr>
              <a:t> XML </a:t>
            </a:r>
            <a:r>
              <a:rPr lang="tr-TR" dirty="0" err="1">
                <a:latin typeface="Gill Sans MT" charset="0"/>
              </a:rPr>
              <a:t>all</a:t>
            </a:r>
            <a:r>
              <a:rPr lang="tr-TR" dirty="0">
                <a:latin typeface="Gill Sans MT" charset="0"/>
              </a:rPr>
              <a:t> </a:t>
            </a:r>
            <a:r>
              <a:rPr lang="tr-TR" dirty="0" err="1">
                <a:latin typeface="Gill Sans MT" charset="0"/>
              </a:rPr>
              <a:t>elements</a:t>
            </a:r>
            <a:r>
              <a:rPr lang="tr-TR" dirty="0">
                <a:latin typeface="Gill Sans MT" charset="0"/>
              </a:rPr>
              <a:t> </a:t>
            </a:r>
            <a:r>
              <a:rPr lang="tr-TR" dirty="0" err="1">
                <a:latin typeface="Gill Sans MT" charset="0"/>
              </a:rPr>
              <a:t>must</a:t>
            </a:r>
            <a:r>
              <a:rPr lang="tr-TR" dirty="0">
                <a:latin typeface="Gill Sans MT" charset="0"/>
              </a:rPr>
              <a:t> </a:t>
            </a:r>
            <a:r>
              <a:rPr lang="tr-TR" dirty="0" err="1">
                <a:latin typeface="Gill Sans MT" charset="0"/>
              </a:rPr>
              <a:t>have</a:t>
            </a:r>
            <a:r>
              <a:rPr lang="tr-TR" dirty="0">
                <a:latin typeface="Gill Sans MT" charset="0"/>
              </a:rPr>
              <a:t> a </a:t>
            </a:r>
            <a:r>
              <a:rPr lang="tr-TR" dirty="0" err="1">
                <a:latin typeface="Gill Sans MT" charset="0"/>
              </a:rPr>
              <a:t>closing</a:t>
            </a:r>
            <a:r>
              <a:rPr lang="tr-TR" dirty="0">
                <a:latin typeface="Gill Sans MT" charset="0"/>
              </a:rPr>
              <a:t> </a:t>
            </a:r>
            <a:r>
              <a:rPr lang="tr-TR" dirty="0" err="1">
                <a:latin typeface="Gill Sans MT" charset="0"/>
              </a:rPr>
              <a:t>tag</a:t>
            </a:r>
            <a:r>
              <a:rPr lang="tr-TR" dirty="0">
                <a:latin typeface="Gill Sans MT" charset="0"/>
              </a:rPr>
              <a:t>, </a:t>
            </a:r>
            <a:r>
              <a:rPr lang="tr-TR" dirty="0" err="1">
                <a:latin typeface="Gill Sans MT" charset="0"/>
              </a:rPr>
              <a:t>like</a:t>
            </a:r>
            <a:r>
              <a:rPr lang="tr-TR" dirty="0">
                <a:latin typeface="Gill Sans MT" charset="0"/>
              </a:rPr>
              <a:t> </a:t>
            </a:r>
            <a:r>
              <a:rPr lang="tr-TR" dirty="0" err="1">
                <a:latin typeface="Gill Sans MT" charset="0"/>
              </a:rPr>
              <a:t>this</a:t>
            </a:r>
            <a:r>
              <a:rPr lang="tr-TR" dirty="0">
                <a:latin typeface="Gill Sans MT" charset="0"/>
              </a:rPr>
              <a:t>:</a:t>
            </a:r>
            <a:endParaRPr lang="en-US" dirty="0">
              <a:latin typeface="Gill Sans MT" charset="0"/>
            </a:endParaRPr>
          </a:p>
        </p:txBody>
      </p:sp>
      <p:sp>
        <p:nvSpPr>
          <p:cNvPr id="73732" name="Rectangle 5"/>
          <p:cNvSpPr>
            <a:spLocks noChangeArrowheads="1"/>
          </p:cNvSpPr>
          <p:nvPr/>
        </p:nvSpPr>
        <p:spPr bwMode="auto">
          <a:xfrm>
            <a:off x="1447800" y="4267200"/>
            <a:ext cx="5867400" cy="779463"/>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pPr>
            <a:r>
              <a:rPr lang="tr-TR" altLang="ja-JP">
                <a:latin typeface="Courier New" charset="0"/>
                <a:ea typeface="MS Mincho" charset="0"/>
                <a:cs typeface="MS Mincho" charset="0"/>
              </a:rPr>
              <a:t>&lt;</a:t>
            </a:r>
            <a:r>
              <a:rPr lang="tr-TR" altLang="ja-JP" b="1">
                <a:latin typeface="Courier New" charset="0"/>
                <a:ea typeface="MS Mincho" charset="0"/>
                <a:cs typeface="MS Mincho" charset="0"/>
              </a:rPr>
              <a:t>p&gt;This is a paragraph&lt;/p&gt;</a:t>
            </a:r>
          </a:p>
          <a:p>
            <a:pPr eaLnBrk="1" hangingPunct="1">
              <a:spcBef>
                <a:spcPct val="50000"/>
              </a:spcBef>
            </a:pPr>
            <a:r>
              <a:rPr lang="tr-TR" altLang="ja-JP" b="1">
                <a:latin typeface="Courier New" charset="0"/>
                <a:ea typeface="MS Mincho" charset="0"/>
                <a:cs typeface="MS Mincho" charset="0"/>
              </a:rPr>
              <a:t>&lt;p&gt;This is another paragraph&lt;/p&gt; </a:t>
            </a:r>
            <a:r>
              <a:rPr lang="tr-TR" altLang="ja-JP">
                <a:latin typeface="Courier New" charset="0"/>
                <a:ea typeface="MS Mincho" charset="0"/>
                <a:cs typeface="MS Mincho" charset="0"/>
              </a:rPr>
              <a:t>	</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fontAlgn="auto" hangingPunct="1">
              <a:spcAft>
                <a:spcPts val="0"/>
              </a:spcAft>
              <a:defRPr/>
            </a:pPr>
            <a:r>
              <a:rPr lang="tr-TR" b="1" dirty="0">
                <a:solidFill>
                  <a:schemeClr val="tx2">
                    <a:satMod val="130000"/>
                  </a:schemeClr>
                </a:solidFill>
                <a:ea typeface="+mj-ea"/>
              </a:rPr>
              <a:t>XML </a:t>
            </a:r>
            <a:r>
              <a:rPr lang="tr-TR" b="1" dirty="0" err="1">
                <a:solidFill>
                  <a:schemeClr val="tx2">
                    <a:satMod val="130000"/>
                  </a:schemeClr>
                </a:solidFill>
                <a:ea typeface="+mj-ea"/>
              </a:rPr>
              <a:t>Tags</a:t>
            </a:r>
            <a:r>
              <a:rPr lang="tr-TR" b="1" dirty="0">
                <a:solidFill>
                  <a:schemeClr val="tx2">
                    <a:satMod val="130000"/>
                  </a:schemeClr>
                </a:solidFill>
                <a:ea typeface="+mj-ea"/>
              </a:rPr>
              <a:t> </a:t>
            </a:r>
            <a:r>
              <a:rPr lang="tr-TR" b="1" dirty="0" err="1">
                <a:solidFill>
                  <a:schemeClr val="tx2">
                    <a:satMod val="130000"/>
                  </a:schemeClr>
                </a:solidFill>
                <a:ea typeface="+mj-ea"/>
              </a:rPr>
              <a:t>are</a:t>
            </a:r>
            <a:r>
              <a:rPr lang="tr-TR" b="1" dirty="0">
                <a:solidFill>
                  <a:schemeClr val="tx2">
                    <a:satMod val="130000"/>
                  </a:schemeClr>
                </a:solidFill>
                <a:ea typeface="+mj-ea"/>
              </a:rPr>
              <a:t> Case </a:t>
            </a:r>
            <a:r>
              <a:rPr lang="tr-TR" b="1" dirty="0" err="1">
                <a:solidFill>
                  <a:schemeClr val="tx2">
                    <a:satMod val="130000"/>
                  </a:schemeClr>
                </a:solidFill>
                <a:ea typeface="+mj-ea"/>
              </a:rPr>
              <a:t>Sensitive</a:t>
            </a:r>
            <a:endParaRPr lang="en-US" b="1" dirty="0">
              <a:solidFill>
                <a:schemeClr val="tx2">
                  <a:satMod val="130000"/>
                </a:schemeClr>
              </a:solidFill>
              <a:ea typeface="+mj-ea"/>
            </a:endParaRPr>
          </a:p>
        </p:txBody>
      </p:sp>
      <p:sp>
        <p:nvSpPr>
          <p:cNvPr id="3077" name="Rectangle 3"/>
          <p:cNvSpPr>
            <a:spLocks noGrp="1" noChangeArrowheads="1"/>
          </p:cNvSpPr>
          <p:nvPr>
            <p:ph idx="1"/>
          </p:nvPr>
        </p:nvSpPr>
        <p:spPr/>
        <p:txBody>
          <a:bodyPr/>
          <a:lstStyle/>
          <a:p>
            <a:pPr eaLnBrk="1" hangingPunct="1">
              <a:buFont typeface="Wingdings" charset="0"/>
              <a:buNone/>
            </a:pPr>
            <a:r>
              <a:rPr lang="tr-TR" b="1">
                <a:latin typeface="Gill Sans MT" charset="0"/>
              </a:rPr>
              <a:t>Unlike HTML, XML tags are case sensitive</a:t>
            </a:r>
          </a:p>
          <a:p>
            <a:pPr eaLnBrk="1" hangingPunct="1"/>
            <a:r>
              <a:rPr lang="tr-TR">
                <a:latin typeface="Gill Sans MT" charset="0"/>
              </a:rPr>
              <a:t>With XML, the tag &lt;Letter&gt; is different from the tag &lt;letter&gt;.</a:t>
            </a:r>
          </a:p>
          <a:p>
            <a:pPr eaLnBrk="1" hangingPunct="1"/>
            <a:r>
              <a:rPr lang="tr-TR">
                <a:latin typeface="Gill Sans MT" charset="0"/>
              </a:rPr>
              <a:t>Opening and closing tags must therefore be written with the same case:</a:t>
            </a:r>
            <a:endParaRPr lang="en-US">
              <a:latin typeface="Gill Sans MT" charset="0"/>
            </a:endParaRPr>
          </a:p>
        </p:txBody>
      </p:sp>
      <p:sp>
        <p:nvSpPr>
          <p:cNvPr id="3078" name="Rectangle 4"/>
          <p:cNvSpPr>
            <a:spLocks noChangeArrowheads="1"/>
          </p:cNvSpPr>
          <p:nvPr/>
        </p:nvSpPr>
        <p:spPr bwMode="auto">
          <a:xfrm>
            <a:off x="1143000" y="4724400"/>
            <a:ext cx="6858000" cy="779463"/>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pPr>
            <a:r>
              <a:rPr lang="tr-TR" altLang="ja-JP" b="1" dirty="0">
                <a:latin typeface="Courier New" charset="0"/>
                <a:ea typeface="MS Mincho" charset="0"/>
                <a:cs typeface="MS Mincho" charset="0"/>
              </a:rPr>
              <a:t>&lt;Message&gt;This is incorrect&lt;/message&gt;</a:t>
            </a:r>
          </a:p>
          <a:p>
            <a:pPr eaLnBrk="1" hangingPunct="1">
              <a:spcBef>
                <a:spcPct val="50000"/>
              </a:spcBef>
            </a:pPr>
            <a:r>
              <a:rPr lang="tr-TR" altLang="ja-JP" b="1" dirty="0">
                <a:latin typeface="Courier New" charset="0"/>
                <a:ea typeface="MS Mincho" charset="0"/>
                <a:cs typeface="MS Mincho" charset="0"/>
              </a:rPr>
              <a:t>&lt;message&gt;This is correct&lt;/message&gt;	</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533400"/>
            <a:ext cx="8229600" cy="1046163"/>
          </a:xfrm>
        </p:spPr>
        <p:txBody>
          <a:bodyPr>
            <a:normAutofit fontScale="90000"/>
          </a:bodyPr>
          <a:lstStyle/>
          <a:p>
            <a:pPr eaLnBrk="1" fontAlgn="auto" hangingPunct="1">
              <a:spcAft>
                <a:spcPts val="0"/>
              </a:spcAft>
              <a:defRPr/>
            </a:pPr>
            <a:r>
              <a:rPr lang="tr-TR" b="1" dirty="0">
                <a:solidFill>
                  <a:schemeClr val="tx2">
                    <a:satMod val="130000"/>
                  </a:schemeClr>
                </a:solidFill>
                <a:ea typeface="+mj-ea"/>
              </a:rPr>
              <a:t>XML </a:t>
            </a:r>
            <a:r>
              <a:rPr lang="tr-TR" b="1" dirty="0" err="1">
                <a:solidFill>
                  <a:schemeClr val="tx2">
                    <a:satMod val="130000"/>
                  </a:schemeClr>
                </a:solidFill>
                <a:ea typeface="+mj-ea"/>
              </a:rPr>
              <a:t>Elements</a:t>
            </a:r>
            <a:r>
              <a:rPr lang="tr-TR" b="1" dirty="0">
                <a:solidFill>
                  <a:schemeClr val="tx2">
                    <a:satMod val="130000"/>
                  </a:schemeClr>
                </a:solidFill>
                <a:ea typeface="+mj-ea"/>
              </a:rPr>
              <a:t> </a:t>
            </a:r>
            <a:r>
              <a:rPr lang="tr-TR" b="1" dirty="0" err="1">
                <a:solidFill>
                  <a:schemeClr val="tx2">
                    <a:satMod val="130000"/>
                  </a:schemeClr>
                </a:solidFill>
                <a:ea typeface="+mj-ea"/>
              </a:rPr>
              <a:t>Must</a:t>
            </a:r>
            <a:r>
              <a:rPr lang="tr-TR" b="1" dirty="0">
                <a:solidFill>
                  <a:schemeClr val="tx2">
                    <a:satMod val="130000"/>
                  </a:schemeClr>
                </a:solidFill>
                <a:ea typeface="+mj-ea"/>
              </a:rPr>
              <a:t> be </a:t>
            </a:r>
            <a:r>
              <a:rPr lang="tr-TR" b="1" dirty="0" err="1">
                <a:solidFill>
                  <a:schemeClr val="tx2">
                    <a:satMod val="130000"/>
                  </a:schemeClr>
                </a:solidFill>
                <a:ea typeface="+mj-ea"/>
              </a:rPr>
              <a:t>Properly</a:t>
            </a:r>
            <a:r>
              <a:rPr lang="tr-TR" b="1" dirty="0">
                <a:solidFill>
                  <a:schemeClr val="tx2">
                    <a:satMod val="130000"/>
                  </a:schemeClr>
                </a:solidFill>
                <a:ea typeface="+mj-ea"/>
              </a:rPr>
              <a:t> </a:t>
            </a:r>
            <a:r>
              <a:rPr lang="tr-TR" b="1" dirty="0" err="1">
                <a:solidFill>
                  <a:schemeClr val="tx2">
                    <a:satMod val="130000"/>
                  </a:schemeClr>
                </a:solidFill>
                <a:ea typeface="+mj-ea"/>
              </a:rPr>
              <a:t>Nested</a:t>
            </a:r>
            <a:endParaRPr lang="en-US" b="1" dirty="0">
              <a:solidFill>
                <a:schemeClr val="tx2">
                  <a:satMod val="130000"/>
                </a:schemeClr>
              </a:solidFill>
              <a:ea typeface="+mj-ea"/>
            </a:endParaRPr>
          </a:p>
        </p:txBody>
      </p:sp>
      <p:sp>
        <p:nvSpPr>
          <p:cNvPr id="74755" name="Rectangle 3"/>
          <p:cNvSpPr>
            <a:spLocks noGrp="1" noChangeArrowheads="1"/>
          </p:cNvSpPr>
          <p:nvPr>
            <p:ph idx="1"/>
          </p:nvPr>
        </p:nvSpPr>
        <p:spPr/>
        <p:txBody>
          <a:bodyPr/>
          <a:lstStyle/>
          <a:p>
            <a:pPr eaLnBrk="1" hangingPunct="1">
              <a:buFont typeface="Wingdings" charset="0"/>
              <a:buNone/>
            </a:pPr>
            <a:r>
              <a:rPr lang="tr-TR" sz="2600" b="1" dirty="0" err="1">
                <a:latin typeface="Gill Sans MT" charset="0"/>
              </a:rPr>
              <a:t>Improper</a:t>
            </a:r>
            <a:r>
              <a:rPr lang="tr-TR" sz="2600" b="1" dirty="0">
                <a:latin typeface="Gill Sans MT" charset="0"/>
              </a:rPr>
              <a:t> </a:t>
            </a:r>
            <a:r>
              <a:rPr lang="tr-TR" sz="2600" b="1" dirty="0" err="1">
                <a:latin typeface="Gill Sans MT" charset="0"/>
              </a:rPr>
              <a:t>nesting</a:t>
            </a:r>
            <a:r>
              <a:rPr lang="tr-TR" sz="2600" b="1" dirty="0">
                <a:latin typeface="Gill Sans MT" charset="0"/>
              </a:rPr>
              <a:t> of </a:t>
            </a:r>
            <a:r>
              <a:rPr lang="tr-TR" sz="2600" b="1" dirty="0" err="1">
                <a:latin typeface="Gill Sans MT" charset="0"/>
              </a:rPr>
              <a:t>tags</a:t>
            </a:r>
            <a:r>
              <a:rPr lang="tr-TR" sz="2600" b="1" dirty="0">
                <a:latin typeface="Gill Sans MT" charset="0"/>
              </a:rPr>
              <a:t> </a:t>
            </a:r>
            <a:r>
              <a:rPr lang="tr-TR" sz="2600" b="1" dirty="0" err="1">
                <a:latin typeface="Gill Sans MT" charset="0"/>
              </a:rPr>
              <a:t>makes</a:t>
            </a:r>
            <a:r>
              <a:rPr lang="tr-TR" sz="2600" b="1" dirty="0">
                <a:latin typeface="Gill Sans MT" charset="0"/>
              </a:rPr>
              <a:t> </a:t>
            </a:r>
            <a:r>
              <a:rPr lang="tr-TR" sz="2600" b="1" dirty="0" err="1">
                <a:latin typeface="Gill Sans MT" charset="0"/>
              </a:rPr>
              <a:t>no</a:t>
            </a:r>
            <a:r>
              <a:rPr lang="tr-TR" sz="2600" b="1" dirty="0">
                <a:latin typeface="Gill Sans MT" charset="0"/>
              </a:rPr>
              <a:t> sense </a:t>
            </a:r>
            <a:r>
              <a:rPr lang="tr-TR" sz="2600" b="1" dirty="0" err="1">
                <a:latin typeface="Gill Sans MT" charset="0"/>
              </a:rPr>
              <a:t>to</a:t>
            </a:r>
            <a:r>
              <a:rPr lang="tr-TR" sz="2600" b="1" dirty="0">
                <a:latin typeface="Gill Sans MT" charset="0"/>
              </a:rPr>
              <a:t> XML</a:t>
            </a:r>
            <a:endParaRPr lang="tr-TR" sz="2600" dirty="0">
              <a:latin typeface="Gill Sans MT" charset="0"/>
            </a:endParaRPr>
          </a:p>
          <a:p>
            <a:pPr eaLnBrk="1" hangingPunct="1"/>
            <a:r>
              <a:rPr lang="tr-TR" sz="2600" dirty="0" err="1">
                <a:latin typeface="Gill Sans MT" charset="0"/>
              </a:rPr>
              <a:t>In</a:t>
            </a:r>
            <a:r>
              <a:rPr lang="tr-TR" sz="2600" dirty="0">
                <a:latin typeface="Gill Sans MT" charset="0"/>
              </a:rPr>
              <a:t> HTML </a:t>
            </a:r>
            <a:r>
              <a:rPr lang="tr-TR" sz="2600" dirty="0" err="1">
                <a:latin typeface="Gill Sans MT" charset="0"/>
              </a:rPr>
              <a:t>some</a:t>
            </a:r>
            <a:r>
              <a:rPr lang="tr-TR" sz="2600" dirty="0">
                <a:latin typeface="Gill Sans MT" charset="0"/>
              </a:rPr>
              <a:t> </a:t>
            </a:r>
            <a:r>
              <a:rPr lang="tr-TR" sz="2600" dirty="0" err="1">
                <a:latin typeface="Gill Sans MT" charset="0"/>
              </a:rPr>
              <a:t>elements</a:t>
            </a:r>
            <a:r>
              <a:rPr lang="tr-TR" sz="2600" dirty="0">
                <a:latin typeface="Gill Sans MT" charset="0"/>
              </a:rPr>
              <a:t> can be </a:t>
            </a:r>
            <a:r>
              <a:rPr lang="tr-TR" sz="2600" dirty="0" err="1">
                <a:latin typeface="Gill Sans MT" charset="0"/>
              </a:rPr>
              <a:t>improperly</a:t>
            </a:r>
            <a:r>
              <a:rPr lang="tr-TR" sz="2600" dirty="0">
                <a:latin typeface="Gill Sans MT" charset="0"/>
              </a:rPr>
              <a:t> </a:t>
            </a:r>
            <a:r>
              <a:rPr lang="tr-TR" sz="2600" dirty="0" err="1">
                <a:latin typeface="Gill Sans MT" charset="0"/>
              </a:rPr>
              <a:t>nested</a:t>
            </a:r>
            <a:r>
              <a:rPr lang="tr-TR" sz="2600" dirty="0">
                <a:latin typeface="Gill Sans MT" charset="0"/>
              </a:rPr>
              <a:t> </a:t>
            </a:r>
            <a:r>
              <a:rPr lang="tr-TR" sz="2600" dirty="0" err="1">
                <a:latin typeface="Gill Sans MT" charset="0"/>
              </a:rPr>
              <a:t>within</a:t>
            </a:r>
            <a:r>
              <a:rPr lang="tr-TR" sz="2600" dirty="0">
                <a:latin typeface="Gill Sans MT" charset="0"/>
              </a:rPr>
              <a:t> </a:t>
            </a:r>
            <a:r>
              <a:rPr lang="tr-TR" sz="2600" dirty="0" err="1">
                <a:latin typeface="Gill Sans MT" charset="0"/>
              </a:rPr>
              <a:t>each</a:t>
            </a:r>
            <a:r>
              <a:rPr lang="tr-TR" sz="2600" dirty="0">
                <a:latin typeface="Gill Sans MT" charset="0"/>
              </a:rPr>
              <a:t> </a:t>
            </a:r>
            <a:r>
              <a:rPr lang="tr-TR" sz="2600" dirty="0" err="1">
                <a:latin typeface="Gill Sans MT" charset="0"/>
              </a:rPr>
              <a:t>other</a:t>
            </a:r>
            <a:r>
              <a:rPr lang="tr-TR" sz="2600" dirty="0">
                <a:latin typeface="Gill Sans MT" charset="0"/>
              </a:rPr>
              <a:t> </a:t>
            </a:r>
            <a:r>
              <a:rPr lang="tr-TR" sz="2600" dirty="0" err="1">
                <a:latin typeface="Gill Sans MT" charset="0"/>
              </a:rPr>
              <a:t>like</a:t>
            </a:r>
            <a:r>
              <a:rPr lang="tr-TR" sz="2600" dirty="0">
                <a:latin typeface="Gill Sans MT" charset="0"/>
              </a:rPr>
              <a:t> </a:t>
            </a:r>
            <a:r>
              <a:rPr lang="tr-TR" sz="2600" dirty="0" err="1">
                <a:latin typeface="Gill Sans MT" charset="0"/>
              </a:rPr>
              <a:t>this</a:t>
            </a:r>
            <a:r>
              <a:rPr lang="tr-TR" sz="2600" dirty="0">
                <a:latin typeface="Gill Sans MT" charset="0"/>
              </a:rPr>
              <a:t>:</a:t>
            </a:r>
          </a:p>
          <a:p>
            <a:pPr eaLnBrk="1" hangingPunct="1"/>
            <a:endParaRPr lang="tr-TR" sz="2600" dirty="0">
              <a:latin typeface="Gill Sans MT" charset="0"/>
            </a:endParaRPr>
          </a:p>
          <a:p>
            <a:pPr eaLnBrk="1" hangingPunct="1"/>
            <a:endParaRPr lang="tr-TR" sz="2600" dirty="0">
              <a:latin typeface="Gill Sans MT" charset="0"/>
            </a:endParaRPr>
          </a:p>
          <a:p>
            <a:pPr eaLnBrk="1" hangingPunct="1"/>
            <a:r>
              <a:rPr lang="tr-TR" sz="2600" dirty="0" err="1">
                <a:latin typeface="Gill Sans MT" charset="0"/>
              </a:rPr>
              <a:t>In</a:t>
            </a:r>
            <a:r>
              <a:rPr lang="tr-TR" sz="2600" dirty="0">
                <a:latin typeface="Gill Sans MT" charset="0"/>
              </a:rPr>
              <a:t> XML </a:t>
            </a:r>
            <a:r>
              <a:rPr lang="tr-TR" sz="2600" dirty="0" err="1">
                <a:latin typeface="Gill Sans MT" charset="0"/>
              </a:rPr>
              <a:t>all</a:t>
            </a:r>
            <a:r>
              <a:rPr lang="tr-TR" sz="2600" dirty="0">
                <a:latin typeface="Gill Sans MT" charset="0"/>
              </a:rPr>
              <a:t> </a:t>
            </a:r>
            <a:r>
              <a:rPr lang="tr-TR" sz="2600" dirty="0" err="1">
                <a:latin typeface="Gill Sans MT" charset="0"/>
              </a:rPr>
              <a:t>elements</a:t>
            </a:r>
            <a:r>
              <a:rPr lang="tr-TR" sz="2600" dirty="0">
                <a:latin typeface="Gill Sans MT" charset="0"/>
              </a:rPr>
              <a:t> </a:t>
            </a:r>
            <a:r>
              <a:rPr lang="tr-TR" sz="2600" dirty="0" err="1">
                <a:latin typeface="Gill Sans MT" charset="0"/>
              </a:rPr>
              <a:t>must</a:t>
            </a:r>
            <a:r>
              <a:rPr lang="tr-TR" sz="2600" dirty="0">
                <a:latin typeface="Gill Sans MT" charset="0"/>
              </a:rPr>
              <a:t> be </a:t>
            </a:r>
            <a:r>
              <a:rPr lang="tr-TR" sz="2600" dirty="0" err="1">
                <a:latin typeface="Gill Sans MT" charset="0"/>
              </a:rPr>
              <a:t>properly</a:t>
            </a:r>
            <a:r>
              <a:rPr lang="tr-TR" sz="2600" dirty="0">
                <a:latin typeface="Gill Sans MT" charset="0"/>
              </a:rPr>
              <a:t> </a:t>
            </a:r>
            <a:r>
              <a:rPr lang="tr-TR" sz="2600" dirty="0" err="1">
                <a:latin typeface="Gill Sans MT" charset="0"/>
              </a:rPr>
              <a:t>nested</a:t>
            </a:r>
            <a:r>
              <a:rPr lang="tr-TR" sz="2600" dirty="0">
                <a:latin typeface="Gill Sans MT" charset="0"/>
              </a:rPr>
              <a:t> </a:t>
            </a:r>
            <a:r>
              <a:rPr lang="tr-TR" sz="2600" dirty="0" err="1">
                <a:latin typeface="Gill Sans MT" charset="0"/>
              </a:rPr>
              <a:t>within</a:t>
            </a:r>
            <a:r>
              <a:rPr lang="tr-TR" sz="2600" dirty="0">
                <a:latin typeface="Gill Sans MT" charset="0"/>
              </a:rPr>
              <a:t> </a:t>
            </a:r>
            <a:r>
              <a:rPr lang="tr-TR" sz="2600" dirty="0" err="1">
                <a:latin typeface="Gill Sans MT" charset="0"/>
              </a:rPr>
              <a:t>each</a:t>
            </a:r>
            <a:r>
              <a:rPr lang="tr-TR" sz="2600" dirty="0">
                <a:latin typeface="Gill Sans MT" charset="0"/>
              </a:rPr>
              <a:t> </a:t>
            </a:r>
            <a:r>
              <a:rPr lang="tr-TR" sz="2600" dirty="0" err="1">
                <a:latin typeface="Gill Sans MT" charset="0"/>
              </a:rPr>
              <a:t>other</a:t>
            </a:r>
            <a:r>
              <a:rPr lang="tr-TR" sz="2600" dirty="0">
                <a:latin typeface="Gill Sans MT" charset="0"/>
              </a:rPr>
              <a:t> </a:t>
            </a:r>
            <a:r>
              <a:rPr lang="tr-TR" sz="2600" dirty="0" err="1">
                <a:latin typeface="Gill Sans MT" charset="0"/>
              </a:rPr>
              <a:t>like</a:t>
            </a:r>
            <a:r>
              <a:rPr lang="tr-TR" sz="2600" dirty="0">
                <a:latin typeface="Gill Sans MT" charset="0"/>
              </a:rPr>
              <a:t> </a:t>
            </a:r>
            <a:r>
              <a:rPr lang="tr-TR" sz="2600" dirty="0" err="1">
                <a:latin typeface="Gill Sans MT" charset="0"/>
              </a:rPr>
              <a:t>this</a:t>
            </a:r>
            <a:r>
              <a:rPr lang="tr-TR" sz="2600" dirty="0">
                <a:latin typeface="Gill Sans MT" charset="0"/>
              </a:rPr>
              <a:t>:</a:t>
            </a:r>
          </a:p>
        </p:txBody>
      </p:sp>
      <p:sp>
        <p:nvSpPr>
          <p:cNvPr id="74756" name="Rectangle 4"/>
          <p:cNvSpPr>
            <a:spLocks noChangeArrowheads="1"/>
          </p:cNvSpPr>
          <p:nvPr/>
        </p:nvSpPr>
        <p:spPr bwMode="auto">
          <a:xfrm>
            <a:off x="1143000" y="3352800"/>
            <a:ext cx="6584950" cy="366713"/>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tr-TR" altLang="ja-JP" b="1">
                <a:latin typeface="Courier New" charset="0"/>
                <a:ea typeface="MS Mincho" charset="0"/>
                <a:cs typeface="MS Mincho" charset="0"/>
              </a:rPr>
              <a:t>&lt;b&gt;&lt;i&gt;This text is bold and italic&lt;/b&gt;&lt;/i&gt;	</a:t>
            </a:r>
          </a:p>
        </p:txBody>
      </p:sp>
      <p:sp>
        <p:nvSpPr>
          <p:cNvPr id="74757" name="Rectangle 5"/>
          <p:cNvSpPr>
            <a:spLocks noChangeArrowheads="1"/>
          </p:cNvSpPr>
          <p:nvPr/>
        </p:nvSpPr>
        <p:spPr bwMode="auto">
          <a:xfrm>
            <a:off x="1143000" y="5181600"/>
            <a:ext cx="6584950" cy="366713"/>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tr-TR" altLang="ja-JP" b="1">
                <a:latin typeface="Courier New" charset="0"/>
                <a:ea typeface="MS Mincho" charset="0"/>
                <a:cs typeface="MS Mincho" charset="0"/>
              </a:rPr>
              <a:t>&lt;b&gt;&lt;i&gt;This text is bold and italic&lt;/i&gt;&lt;/b&gt;	</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Autofit/>
          </a:bodyPr>
          <a:lstStyle/>
          <a:p>
            <a:pPr eaLnBrk="1" fontAlgn="auto" hangingPunct="1">
              <a:spcAft>
                <a:spcPts val="0"/>
              </a:spcAft>
              <a:defRPr/>
            </a:pPr>
            <a:r>
              <a:rPr lang="tr-TR" sz="3600" b="1" dirty="0">
                <a:solidFill>
                  <a:schemeClr val="tx2">
                    <a:satMod val="130000"/>
                  </a:schemeClr>
                </a:solidFill>
                <a:ea typeface="+mj-ea"/>
              </a:rPr>
              <a:t>XML </a:t>
            </a:r>
            <a:r>
              <a:rPr lang="tr-TR" sz="3600" b="1" dirty="0" err="1">
                <a:solidFill>
                  <a:schemeClr val="tx2">
                    <a:satMod val="130000"/>
                  </a:schemeClr>
                </a:solidFill>
                <a:ea typeface="+mj-ea"/>
              </a:rPr>
              <a:t>Documents</a:t>
            </a:r>
            <a:r>
              <a:rPr lang="tr-TR" sz="3600" b="1" dirty="0">
                <a:solidFill>
                  <a:schemeClr val="tx2">
                    <a:satMod val="130000"/>
                  </a:schemeClr>
                </a:solidFill>
                <a:ea typeface="+mj-ea"/>
              </a:rPr>
              <a:t> </a:t>
            </a:r>
            <a:r>
              <a:rPr lang="tr-TR" sz="3600" b="1" dirty="0" err="1">
                <a:solidFill>
                  <a:schemeClr val="tx2">
                    <a:satMod val="130000"/>
                  </a:schemeClr>
                </a:solidFill>
                <a:ea typeface="+mj-ea"/>
              </a:rPr>
              <a:t>Must</a:t>
            </a:r>
            <a:r>
              <a:rPr lang="tr-TR" sz="3600" b="1" dirty="0">
                <a:solidFill>
                  <a:schemeClr val="tx2">
                    <a:satMod val="130000"/>
                  </a:schemeClr>
                </a:solidFill>
                <a:ea typeface="+mj-ea"/>
              </a:rPr>
              <a:t> </a:t>
            </a:r>
            <a:r>
              <a:rPr lang="tr-TR" sz="3600" b="1" dirty="0" err="1">
                <a:solidFill>
                  <a:schemeClr val="tx2">
                    <a:satMod val="130000"/>
                  </a:schemeClr>
                </a:solidFill>
                <a:ea typeface="+mj-ea"/>
              </a:rPr>
              <a:t>Have</a:t>
            </a:r>
            <a:r>
              <a:rPr lang="tr-TR" sz="3600" b="1" dirty="0">
                <a:solidFill>
                  <a:schemeClr val="tx2">
                    <a:satMod val="130000"/>
                  </a:schemeClr>
                </a:solidFill>
                <a:ea typeface="+mj-ea"/>
              </a:rPr>
              <a:t> a </a:t>
            </a:r>
            <a:r>
              <a:rPr lang="tr-TR" sz="3600" b="1" dirty="0" err="1">
                <a:solidFill>
                  <a:schemeClr val="tx2">
                    <a:satMod val="130000"/>
                  </a:schemeClr>
                </a:solidFill>
                <a:ea typeface="+mj-ea"/>
              </a:rPr>
              <a:t>Root</a:t>
            </a:r>
            <a:r>
              <a:rPr lang="tr-TR" sz="3600" b="1" dirty="0">
                <a:solidFill>
                  <a:schemeClr val="tx2">
                    <a:satMod val="130000"/>
                  </a:schemeClr>
                </a:solidFill>
                <a:ea typeface="+mj-ea"/>
              </a:rPr>
              <a:t> Element</a:t>
            </a:r>
            <a:endParaRPr lang="en-US" sz="3600" b="1" dirty="0">
              <a:solidFill>
                <a:schemeClr val="tx2">
                  <a:satMod val="130000"/>
                </a:schemeClr>
              </a:solidFill>
              <a:ea typeface="+mj-ea"/>
            </a:endParaRPr>
          </a:p>
        </p:txBody>
      </p:sp>
      <p:sp>
        <p:nvSpPr>
          <p:cNvPr id="4100" name="Rectangle 3"/>
          <p:cNvSpPr>
            <a:spLocks noGrp="1" noChangeArrowheads="1"/>
          </p:cNvSpPr>
          <p:nvPr>
            <p:ph idx="1"/>
          </p:nvPr>
        </p:nvSpPr>
        <p:spPr/>
        <p:txBody>
          <a:bodyPr/>
          <a:lstStyle/>
          <a:p>
            <a:pPr eaLnBrk="1" hangingPunct="1">
              <a:buFont typeface="Wingdings" charset="0"/>
              <a:buNone/>
            </a:pPr>
            <a:r>
              <a:rPr lang="tr-TR" sz="2600" b="1">
                <a:latin typeface="Gill Sans MT" charset="0"/>
              </a:rPr>
              <a:t>All XML documents must contain a single tag pair to define a root element</a:t>
            </a:r>
            <a:endParaRPr lang="tr-TR" sz="2600">
              <a:latin typeface="Gill Sans MT" charset="0"/>
            </a:endParaRPr>
          </a:p>
          <a:p>
            <a:pPr eaLnBrk="1" hangingPunct="1"/>
            <a:r>
              <a:rPr lang="tr-TR" sz="2600">
                <a:latin typeface="Gill Sans MT" charset="0"/>
              </a:rPr>
              <a:t>All other elements must be within this root element.</a:t>
            </a:r>
          </a:p>
          <a:p>
            <a:pPr eaLnBrk="1" hangingPunct="1"/>
            <a:r>
              <a:rPr lang="tr-TR" sz="2600">
                <a:latin typeface="Gill Sans MT" charset="0"/>
              </a:rPr>
              <a:t>All elements can have sub elements (child elements). Sub elements must be correctly nested within their parent element:</a:t>
            </a:r>
            <a:endParaRPr lang="en-US" sz="2600">
              <a:latin typeface="Gill Sans MT" charset="0"/>
            </a:endParaRPr>
          </a:p>
        </p:txBody>
      </p:sp>
      <p:sp>
        <p:nvSpPr>
          <p:cNvPr id="4101" name="Rectangle 15"/>
          <p:cNvSpPr>
            <a:spLocks noChangeArrowheads="1"/>
          </p:cNvSpPr>
          <p:nvPr/>
        </p:nvSpPr>
        <p:spPr bwMode="auto">
          <a:xfrm>
            <a:off x="1219200" y="4648200"/>
            <a:ext cx="6172200" cy="1604963"/>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70000"/>
              </a:lnSpc>
              <a:spcBef>
                <a:spcPct val="50000"/>
              </a:spcBef>
            </a:pPr>
            <a:r>
              <a:rPr lang="tr-TR" altLang="ja-JP" b="1">
                <a:latin typeface="Courier New" charset="0"/>
                <a:ea typeface="MS Mincho" charset="0"/>
                <a:cs typeface="MS Mincho" charset="0"/>
              </a:rPr>
              <a:t>&lt;root&gt;</a:t>
            </a:r>
          </a:p>
          <a:p>
            <a:pPr eaLnBrk="1" hangingPunct="1">
              <a:lnSpc>
                <a:spcPct val="70000"/>
              </a:lnSpc>
              <a:spcBef>
                <a:spcPct val="50000"/>
              </a:spcBef>
            </a:pPr>
            <a:r>
              <a:rPr lang="tr-TR" altLang="ja-JP" b="1">
                <a:latin typeface="Courier New" charset="0"/>
                <a:ea typeface="MS Mincho" charset="0"/>
                <a:cs typeface="MS Mincho" charset="0"/>
              </a:rPr>
              <a:t>  &lt;child&gt;</a:t>
            </a:r>
          </a:p>
          <a:p>
            <a:pPr eaLnBrk="1" hangingPunct="1">
              <a:lnSpc>
                <a:spcPct val="70000"/>
              </a:lnSpc>
              <a:spcBef>
                <a:spcPct val="50000"/>
              </a:spcBef>
            </a:pPr>
            <a:r>
              <a:rPr lang="tr-TR" altLang="ja-JP" b="1">
                <a:latin typeface="Courier New" charset="0"/>
                <a:ea typeface="MS Mincho" charset="0"/>
                <a:cs typeface="MS Mincho" charset="0"/>
              </a:rPr>
              <a:t>    &lt;subchild&gt;.....&lt;/subchild&gt;</a:t>
            </a:r>
          </a:p>
          <a:p>
            <a:pPr eaLnBrk="1" hangingPunct="1">
              <a:lnSpc>
                <a:spcPct val="70000"/>
              </a:lnSpc>
              <a:spcBef>
                <a:spcPct val="50000"/>
              </a:spcBef>
            </a:pPr>
            <a:r>
              <a:rPr lang="tr-TR" altLang="ja-JP" b="1">
                <a:latin typeface="Courier New" charset="0"/>
                <a:ea typeface="MS Mincho" charset="0"/>
                <a:cs typeface="MS Mincho" charset="0"/>
              </a:rPr>
              <a:t>  &lt;/child&gt;</a:t>
            </a:r>
          </a:p>
          <a:p>
            <a:pPr eaLnBrk="1" hangingPunct="1">
              <a:lnSpc>
                <a:spcPct val="70000"/>
              </a:lnSpc>
              <a:spcBef>
                <a:spcPct val="50000"/>
              </a:spcBef>
            </a:pPr>
            <a:r>
              <a:rPr lang="tr-TR" altLang="ja-JP" b="1">
                <a:latin typeface="Courier New" charset="0"/>
                <a:ea typeface="MS Mincho" charset="0"/>
                <a:cs typeface="MS Mincho" charset="0"/>
              </a:rPr>
              <a:t>&lt;/root&gt; 	</a:t>
            </a:r>
          </a:p>
        </p:txBody>
      </p:sp>
      <p:sp>
        <p:nvSpPr>
          <p:cNvPr id="4098" name="Ink 5"/>
          <p:cNvSpPr>
            <a:spLocks noRot="1" noChangeAspect="1" noEditPoints="1" noChangeArrowheads="1" noChangeShapeType="1" noTextEdit="1"/>
          </p:cNvSpPr>
          <p:nvPr/>
        </p:nvSpPr>
        <p:spPr bwMode="auto">
          <a:xfrm>
            <a:off x="6518275" y="3840163"/>
            <a:ext cx="1588" cy="1587"/>
          </a:xfrm>
          <a:custGeom>
            <a:avLst/>
            <a:gdLst>
              <a:gd name="T0" fmla="+- 0 18108 18108"/>
              <a:gd name="T1" fmla="*/ T0 w 1"/>
              <a:gd name="T2" fmla="+- 0 10667 10667"/>
              <a:gd name="T3" fmla="*/ 10667 h 1"/>
              <a:gd name="T4" fmla="+- 0 18108 18108"/>
              <a:gd name="T5" fmla="*/ T4 w 1"/>
              <a:gd name="T6" fmla="+- 0 10667 10667"/>
              <a:gd name="T7" fmla="*/ 10667 h 1"/>
            </a:gdLst>
            <a:ahLst/>
            <a:cxnLst>
              <a:cxn ang="0">
                <a:pos x="T1" y="T3"/>
              </a:cxn>
              <a:cxn ang="0">
                <a:pos x="T5" y="T7"/>
              </a:cxn>
            </a:cxnLst>
            <a:rect l="0" t="0" r="r" b="b"/>
            <a:pathLst>
              <a:path w="1" h="1" extrusionOk="0">
                <a:moveTo>
                  <a:pt x="0" y="0"/>
                </a:moveTo>
                <a:lnTo>
                  <a:pt x="0" y="0"/>
                </a:ln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fontScale="90000"/>
          </a:bodyPr>
          <a:lstStyle/>
          <a:p>
            <a:pPr eaLnBrk="1" fontAlgn="auto" hangingPunct="1">
              <a:spcAft>
                <a:spcPts val="0"/>
              </a:spcAft>
              <a:defRPr/>
            </a:pPr>
            <a:r>
              <a:rPr lang="tr-TR" b="1" dirty="0">
                <a:solidFill>
                  <a:schemeClr val="tx2">
                    <a:satMod val="130000"/>
                  </a:schemeClr>
                </a:solidFill>
                <a:ea typeface="+mj-ea"/>
              </a:rPr>
              <a:t>XML </a:t>
            </a:r>
            <a:r>
              <a:rPr lang="tr-TR" b="1" dirty="0" err="1">
                <a:solidFill>
                  <a:schemeClr val="tx2">
                    <a:satMod val="130000"/>
                  </a:schemeClr>
                </a:solidFill>
                <a:ea typeface="+mj-ea"/>
              </a:rPr>
              <a:t>Attribute</a:t>
            </a:r>
            <a:r>
              <a:rPr lang="tr-TR" b="1" dirty="0">
                <a:solidFill>
                  <a:schemeClr val="tx2">
                    <a:satMod val="130000"/>
                  </a:schemeClr>
                </a:solidFill>
                <a:ea typeface="+mj-ea"/>
              </a:rPr>
              <a:t> </a:t>
            </a:r>
            <a:r>
              <a:rPr lang="tr-TR" b="1" dirty="0" err="1">
                <a:solidFill>
                  <a:schemeClr val="tx2">
                    <a:satMod val="130000"/>
                  </a:schemeClr>
                </a:solidFill>
                <a:ea typeface="+mj-ea"/>
              </a:rPr>
              <a:t>Values</a:t>
            </a:r>
            <a:r>
              <a:rPr lang="tr-TR" b="1" dirty="0">
                <a:solidFill>
                  <a:schemeClr val="tx2">
                    <a:satMod val="130000"/>
                  </a:schemeClr>
                </a:solidFill>
                <a:ea typeface="+mj-ea"/>
              </a:rPr>
              <a:t> </a:t>
            </a:r>
            <a:r>
              <a:rPr lang="tr-TR" b="1" dirty="0" err="1">
                <a:solidFill>
                  <a:schemeClr val="tx2">
                    <a:satMod val="130000"/>
                  </a:schemeClr>
                </a:solidFill>
                <a:ea typeface="+mj-ea"/>
              </a:rPr>
              <a:t>Must</a:t>
            </a:r>
            <a:r>
              <a:rPr lang="tr-TR" b="1" dirty="0">
                <a:solidFill>
                  <a:schemeClr val="tx2">
                    <a:satMod val="130000"/>
                  </a:schemeClr>
                </a:solidFill>
                <a:ea typeface="+mj-ea"/>
              </a:rPr>
              <a:t> be </a:t>
            </a:r>
            <a:r>
              <a:rPr lang="tr-TR" b="1" dirty="0" err="1">
                <a:solidFill>
                  <a:schemeClr val="tx2">
                    <a:satMod val="130000"/>
                  </a:schemeClr>
                </a:solidFill>
                <a:ea typeface="+mj-ea"/>
              </a:rPr>
              <a:t>Quoted</a:t>
            </a:r>
            <a:endParaRPr lang="en-US" b="1" dirty="0">
              <a:solidFill>
                <a:schemeClr val="tx2">
                  <a:satMod val="130000"/>
                </a:schemeClr>
              </a:solidFill>
              <a:ea typeface="+mj-ea"/>
            </a:endParaRPr>
          </a:p>
        </p:txBody>
      </p:sp>
      <p:sp>
        <p:nvSpPr>
          <p:cNvPr id="5124" name="Rectangle 3"/>
          <p:cNvSpPr>
            <a:spLocks noGrp="1" noChangeArrowheads="1"/>
          </p:cNvSpPr>
          <p:nvPr>
            <p:ph idx="1"/>
          </p:nvPr>
        </p:nvSpPr>
        <p:spPr/>
        <p:txBody>
          <a:bodyPr/>
          <a:lstStyle/>
          <a:p>
            <a:pPr eaLnBrk="1" hangingPunct="1">
              <a:buFont typeface="Wingdings" charset="0"/>
              <a:buNone/>
            </a:pPr>
            <a:r>
              <a:rPr lang="tr-TR" sz="2100" b="1">
                <a:latin typeface="Gill Sans MT" charset="0"/>
              </a:rPr>
              <a:t>With XML, it is illegal to omit quotation marks around attribute values</a:t>
            </a:r>
            <a:endParaRPr lang="tr-TR" sz="2100">
              <a:latin typeface="Gill Sans MT" charset="0"/>
              <a:sym typeface="Wingdings 2" charset="0"/>
            </a:endParaRPr>
          </a:p>
        </p:txBody>
      </p:sp>
      <p:sp>
        <p:nvSpPr>
          <p:cNvPr id="5125" name="Rectangle 4"/>
          <p:cNvSpPr>
            <a:spLocks noChangeArrowheads="1"/>
          </p:cNvSpPr>
          <p:nvPr/>
        </p:nvSpPr>
        <p:spPr bwMode="auto">
          <a:xfrm>
            <a:off x="990600" y="2743200"/>
            <a:ext cx="7086600" cy="1739900"/>
          </a:xfrm>
          <a:prstGeom prst="rect">
            <a:avLst/>
          </a:prstGeom>
          <a:solidFill>
            <a:srgbClr val="FFFF99">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pPr>
            <a:r>
              <a:rPr lang="tr-TR" altLang="ja-JP" b="1" dirty="0">
                <a:latin typeface="Courier New" charset="0"/>
                <a:ea typeface="MS Mincho" charset="0"/>
                <a:cs typeface="MS Mincho" charset="0"/>
              </a:rPr>
              <a:t>&lt;?xml version="1.0" encoding="ISO-8859-1"?&gt;</a:t>
            </a:r>
          </a:p>
          <a:p>
            <a:pPr eaLnBrk="1" hangingPunct="1">
              <a:lnSpc>
                <a:spcPct val="80000"/>
              </a:lnSpc>
              <a:spcBef>
                <a:spcPct val="50000"/>
              </a:spcBef>
            </a:pPr>
            <a:r>
              <a:rPr lang="tr-TR" altLang="ja-JP" b="1" dirty="0">
                <a:latin typeface="Courier New" charset="0"/>
                <a:ea typeface="MS Mincho" charset="0"/>
                <a:cs typeface="MS Mincho" charset="0"/>
              </a:rPr>
              <a:t>&lt;note date=12/11/2002&gt;</a:t>
            </a:r>
          </a:p>
          <a:p>
            <a:pPr eaLnBrk="1" hangingPunct="1">
              <a:lnSpc>
                <a:spcPct val="80000"/>
              </a:lnSpc>
              <a:spcBef>
                <a:spcPct val="50000"/>
              </a:spcBef>
            </a:pPr>
            <a:r>
              <a:rPr lang="tr-TR" altLang="ja-JP" b="1" dirty="0">
                <a:latin typeface="Courier New" charset="0"/>
                <a:ea typeface="MS Mincho" charset="0"/>
                <a:cs typeface="MS Mincho" charset="0"/>
              </a:rPr>
              <a:t>&lt;to&gt;Tove&lt;/to&gt;</a:t>
            </a:r>
          </a:p>
          <a:p>
            <a:pPr eaLnBrk="1" hangingPunct="1">
              <a:lnSpc>
                <a:spcPct val="80000"/>
              </a:lnSpc>
              <a:spcBef>
                <a:spcPct val="50000"/>
              </a:spcBef>
            </a:pPr>
            <a:r>
              <a:rPr lang="tr-TR" altLang="ja-JP" b="1" dirty="0">
                <a:latin typeface="Courier New" charset="0"/>
                <a:ea typeface="MS Mincho" charset="0"/>
                <a:cs typeface="MS Mincho" charset="0"/>
              </a:rPr>
              <a:t>&lt;from&gt;Jani&lt;/from&gt;</a:t>
            </a:r>
          </a:p>
          <a:p>
            <a:pPr eaLnBrk="1" hangingPunct="1">
              <a:lnSpc>
                <a:spcPct val="80000"/>
              </a:lnSpc>
              <a:spcBef>
                <a:spcPct val="50000"/>
              </a:spcBef>
            </a:pPr>
            <a:r>
              <a:rPr lang="tr-TR" altLang="ja-JP" b="1" dirty="0">
                <a:latin typeface="Courier New" charset="0"/>
                <a:ea typeface="MS Mincho" charset="0"/>
                <a:cs typeface="MS Mincho" charset="0"/>
              </a:rPr>
              <a:t>&lt;/note&gt;	</a:t>
            </a:r>
          </a:p>
        </p:txBody>
      </p:sp>
      <p:sp>
        <p:nvSpPr>
          <p:cNvPr id="5126" name="Rectangle 5"/>
          <p:cNvSpPr>
            <a:spLocks noChangeArrowheads="1"/>
          </p:cNvSpPr>
          <p:nvPr/>
        </p:nvSpPr>
        <p:spPr bwMode="auto">
          <a:xfrm>
            <a:off x="990600" y="4648200"/>
            <a:ext cx="7086600" cy="1739900"/>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pPr>
            <a:r>
              <a:rPr lang="tr-TR" altLang="ja-JP" b="1">
                <a:latin typeface="Courier New" charset="0"/>
                <a:ea typeface="MS Mincho" charset="0"/>
                <a:cs typeface="MS Mincho" charset="0"/>
              </a:rPr>
              <a:t>&lt;?xml version="1.0" encoding="ISO-8859-1"?&gt;</a:t>
            </a:r>
          </a:p>
          <a:p>
            <a:pPr eaLnBrk="1" hangingPunct="1">
              <a:lnSpc>
                <a:spcPct val="80000"/>
              </a:lnSpc>
              <a:spcBef>
                <a:spcPct val="50000"/>
              </a:spcBef>
            </a:pPr>
            <a:r>
              <a:rPr lang="tr-TR" altLang="ja-JP" b="1">
                <a:latin typeface="Courier New" charset="0"/>
                <a:ea typeface="MS Mincho" charset="0"/>
                <a:cs typeface="MS Mincho" charset="0"/>
              </a:rPr>
              <a:t>&lt;note date="12/11/2002"&gt;</a:t>
            </a:r>
          </a:p>
          <a:p>
            <a:pPr eaLnBrk="1" hangingPunct="1">
              <a:lnSpc>
                <a:spcPct val="80000"/>
              </a:lnSpc>
              <a:spcBef>
                <a:spcPct val="50000"/>
              </a:spcBef>
            </a:pPr>
            <a:r>
              <a:rPr lang="tr-TR" altLang="ja-JP" b="1">
                <a:latin typeface="Courier New" charset="0"/>
                <a:ea typeface="MS Mincho" charset="0"/>
                <a:cs typeface="MS Mincho" charset="0"/>
              </a:rPr>
              <a:t>&lt;to&gt;Tove&lt;/to&gt;</a:t>
            </a:r>
          </a:p>
          <a:p>
            <a:pPr eaLnBrk="1" hangingPunct="1">
              <a:lnSpc>
                <a:spcPct val="80000"/>
              </a:lnSpc>
              <a:spcBef>
                <a:spcPct val="50000"/>
              </a:spcBef>
            </a:pPr>
            <a:r>
              <a:rPr lang="tr-TR" altLang="ja-JP" b="1">
                <a:latin typeface="Courier New" charset="0"/>
                <a:ea typeface="MS Mincho" charset="0"/>
                <a:cs typeface="MS Mincho" charset="0"/>
              </a:rPr>
              <a:t>&lt;from&gt;Jani&lt;/from&gt;</a:t>
            </a:r>
          </a:p>
          <a:p>
            <a:pPr eaLnBrk="1" hangingPunct="1">
              <a:lnSpc>
                <a:spcPct val="80000"/>
              </a:lnSpc>
              <a:spcBef>
                <a:spcPct val="50000"/>
              </a:spcBef>
            </a:pPr>
            <a:r>
              <a:rPr lang="tr-TR" altLang="ja-JP" b="1">
                <a:latin typeface="Courier New" charset="0"/>
                <a:ea typeface="MS Mincho" charset="0"/>
                <a:cs typeface="MS Mincho" charset="0"/>
              </a:rPr>
              <a:t>&lt;/note&gt;</a:t>
            </a:r>
            <a:r>
              <a:rPr lang="tr-TR" altLang="ja-JP">
                <a:latin typeface="Courier New" charset="0"/>
                <a:ea typeface="MS Mincho" charset="0"/>
                <a:cs typeface="MS Mincho" charset="0"/>
              </a:rPr>
              <a:t>	</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Autofit/>
          </a:bodyPr>
          <a:lstStyle/>
          <a:p>
            <a:pPr eaLnBrk="1" fontAlgn="auto" hangingPunct="1">
              <a:spcAft>
                <a:spcPts val="0"/>
              </a:spcAft>
              <a:defRPr/>
            </a:pPr>
            <a:r>
              <a:rPr lang="tr-TR" sz="3600" b="1" dirty="0" err="1">
                <a:solidFill>
                  <a:schemeClr val="tx2">
                    <a:satMod val="130000"/>
                  </a:schemeClr>
                </a:solidFill>
                <a:ea typeface="+mj-ea"/>
              </a:rPr>
              <a:t>With</a:t>
            </a:r>
            <a:r>
              <a:rPr lang="tr-TR" sz="3600" b="1" dirty="0">
                <a:solidFill>
                  <a:schemeClr val="tx2">
                    <a:satMod val="130000"/>
                  </a:schemeClr>
                </a:solidFill>
                <a:ea typeface="+mj-ea"/>
              </a:rPr>
              <a:t> XML, White Space is </a:t>
            </a:r>
            <a:r>
              <a:rPr lang="tr-TR" sz="3600" b="1" dirty="0" err="1">
                <a:solidFill>
                  <a:schemeClr val="tx2">
                    <a:satMod val="130000"/>
                  </a:schemeClr>
                </a:solidFill>
                <a:ea typeface="+mj-ea"/>
              </a:rPr>
              <a:t>Preserved</a:t>
            </a:r>
            <a:endParaRPr lang="en-US" sz="3600" b="1" dirty="0">
              <a:solidFill>
                <a:schemeClr val="tx2">
                  <a:satMod val="130000"/>
                </a:schemeClr>
              </a:solidFill>
              <a:ea typeface="+mj-ea"/>
            </a:endParaRPr>
          </a:p>
        </p:txBody>
      </p:sp>
      <p:sp>
        <p:nvSpPr>
          <p:cNvPr id="75779" name="Rectangle 3"/>
          <p:cNvSpPr>
            <a:spLocks noGrp="1" noChangeArrowheads="1"/>
          </p:cNvSpPr>
          <p:nvPr>
            <p:ph idx="1"/>
          </p:nvPr>
        </p:nvSpPr>
        <p:spPr/>
        <p:txBody>
          <a:bodyPr/>
          <a:lstStyle/>
          <a:p>
            <a:pPr eaLnBrk="1" hangingPunct="1"/>
            <a:r>
              <a:rPr lang="tr-TR" sz="2600" b="1">
                <a:latin typeface="Gill Sans MT" charset="0"/>
              </a:rPr>
              <a:t>With XML, the white space in your document is not truncated</a:t>
            </a:r>
            <a:r>
              <a:rPr lang="tr-TR" sz="2600">
                <a:latin typeface="Gill Sans MT" charset="0"/>
              </a:rPr>
              <a:t>.</a:t>
            </a:r>
          </a:p>
          <a:p>
            <a:pPr eaLnBrk="1" hangingPunct="1"/>
            <a:r>
              <a:rPr lang="tr-TR" sz="2600">
                <a:latin typeface="Gill Sans MT" charset="0"/>
              </a:rPr>
              <a:t>This is unlike HTML. With HTML, a sentence like this:</a:t>
            </a:r>
          </a:p>
          <a:p>
            <a:pPr lvl="1" eaLnBrk="1" hangingPunct="1">
              <a:buFont typeface="Wingdings" charset="0"/>
              <a:buNone/>
            </a:pPr>
            <a:r>
              <a:rPr lang="tr-TR" sz="2200">
                <a:latin typeface="Courier New" charset="0"/>
              </a:rPr>
              <a:t>Hello              my name is Tove</a:t>
            </a:r>
            <a:r>
              <a:rPr lang="tr-TR" sz="2200">
                <a:latin typeface="Gill Sans MT" charset="0"/>
              </a:rPr>
              <a:t>,</a:t>
            </a:r>
          </a:p>
          <a:p>
            <a:pPr eaLnBrk="1" hangingPunct="1">
              <a:buFont typeface="Wingdings" charset="0"/>
              <a:buNone/>
            </a:pPr>
            <a:r>
              <a:rPr lang="tr-TR" sz="2600">
                <a:latin typeface="Gill Sans MT" charset="0"/>
              </a:rPr>
              <a:t>will be displayed like this:</a:t>
            </a:r>
          </a:p>
          <a:p>
            <a:pPr lvl="1" eaLnBrk="1" hangingPunct="1">
              <a:buFont typeface="Wingdings" charset="0"/>
              <a:buNone/>
            </a:pPr>
            <a:r>
              <a:rPr lang="tr-TR" sz="2200">
                <a:latin typeface="Courier New" charset="0"/>
              </a:rPr>
              <a:t>Hello my name is Tove</a:t>
            </a:r>
            <a:r>
              <a:rPr lang="tr-TR" sz="2200">
                <a:latin typeface="Gill Sans MT" charset="0"/>
              </a:rPr>
              <a:t>,</a:t>
            </a:r>
            <a:endParaRPr lang="tr-TR" altLang="ja-JP" sz="2200">
              <a:latin typeface="Gill Sans MT" charset="0"/>
              <a:cs typeface="HGｺﾞｼｯｸE" charset="0"/>
            </a:endParaRPr>
          </a:p>
          <a:p>
            <a:pPr eaLnBrk="1" hangingPunct="1"/>
            <a:r>
              <a:rPr lang="tr-TR" altLang="ja-JP" sz="2600">
                <a:latin typeface="Gill Sans MT" charset="0"/>
                <a:cs typeface="HGｺﾞｼｯｸE" charset="0"/>
              </a:rPr>
              <a:t>because HTML reduces multiple, consecutive white space characters to a single white space</a:t>
            </a:r>
            <a:r>
              <a:rPr lang="tr-TR" altLang="ja-JP">
                <a:latin typeface="Gill Sans MT" charset="0"/>
                <a:cs typeface="HGｺﾞｼｯｸE" charset="0"/>
              </a:rPr>
              <a:t> </a:t>
            </a:r>
            <a:endParaRPr lang="en-US">
              <a:latin typeface="Gill Sans MT"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pPr eaLnBrk="1" fontAlgn="auto" hangingPunct="1">
              <a:spcAft>
                <a:spcPts val="0"/>
              </a:spcAft>
              <a:defRPr/>
            </a:pPr>
            <a:r>
              <a:rPr lang="tr-TR" b="1" dirty="0" err="1">
                <a:solidFill>
                  <a:schemeClr val="tx2">
                    <a:satMod val="130000"/>
                  </a:schemeClr>
                </a:solidFill>
                <a:ea typeface="+mj-ea"/>
              </a:rPr>
              <a:t>With</a:t>
            </a:r>
            <a:r>
              <a:rPr lang="tr-TR" b="1" dirty="0">
                <a:solidFill>
                  <a:schemeClr val="tx2">
                    <a:satMod val="130000"/>
                  </a:schemeClr>
                </a:solidFill>
                <a:ea typeface="+mj-ea"/>
              </a:rPr>
              <a:t> XML, CR / LF is </a:t>
            </a:r>
            <a:r>
              <a:rPr lang="tr-TR" b="1" dirty="0" smtClean="0">
                <a:solidFill>
                  <a:schemeClr val="tx2">
                    <a:satMod val="130000"/>
                  </a:schemeClr>
                </a:solidFill>
                <a:ea typeface="+mj-ea"/>
              </a:rPr>
              <a:t/>
            </a:r>
            <a:br>
              <a:rPr lang="tr-TR" b="1" dirty="0" smtClean="0">
                <a:solidFill>
                  <a:schemeClr val="tx2">
                    <a:satMod val="130000"/>
                  </a:schemeClr>
                </a:solidFill>
                <a:ea typeface="+mj-ea"/>
              </a:rPr>
            </a:br>
            <a:r>
              <a:rPr lang="tr-TR" b="1" dirty="0" err="1" smtClean="0">
                <a:solidFill>
                  <a:schemeClr val="tx2">
                    <a:satMod val="130000"/>
                  </a:schemeClr>
                </a:solidFill>
                <a:ea typeface="+mj-ea"/>
              </a:rPr>
              <a:t>Converted</a:t>
            </a:r>
            <a:r>
              <a:rPr lang="tr-TR" b="1" dirty="0" smtClean="0">
                <a:solidFill>
                  <a:schemeClr val="tx2">
                    <a:satMod val="130000"/>
                  </a:schemeClr>
                </a:solidFill>
                <a:ea typeface="+mj-ea"/>
              </a:rPr>
              <a:t> </a:t>
            </a:r>
            <a:r>
              <a:rPr lang="tr-TR" b="1" dirty="0" err="1">
                <a:solidFill>
                  <a:schemeClr val="tx2">
                    <a:satMod val="130000"/>
                  </a:schemeClr>
                </a:solidFill>
                <a:ea typeface="+mj-ea"/>
              </a:rPr>
              <a:t>to</a:t>
            </a:r>
            <a:r>
              <a:rPr lang="tr-TR" b="1" dirty="0">
                <a:solidFill>
                  <a:schemeClr val="tx2">
                    <a:satMod val="130000"/>
                  </a:schemeClr>
                </a:solidFill>
                <a:ea typeface="+mj-ea"/>
              </a:rPr>
              <a:t> LF</a:t>
            </a:r>
            <a:endParaRPr lang="en-US" b="1" dirty="0">
              <a:solidFill>
                <a:schemeClr val="tx2">
                  <a:satMod val="130000"/>
                </a:schemeClr>
              </a:solidFill>
              <a:ea typeface="+mj-ea"/>
            </a:endParaRPr>
          </a:p>
        </p:txBody>
      </p:sp>
      <p:sp>
        <p:nvSpPr>
          <p:cNvPr id="76803" name="Rectangle 3"/>
          <p:cNvSpPr>
            <a:spLocks noGrp="1" noChangeArrowheads="1"/>
          </p:cNvSpPr>
          <p:nvPr>
            <p:ph idx="1"/>
          </p:nvPr>
        </p:nvSpPr>
        <p:spPr/>
        <p:txBody>
          <a:bodyPr/>
          <a:lstStyle/>
          <a:p>
            <a:pPr eaLnBrk="1" hangingPunct="1">
              <a:buFont typeface="Wingdings" charset="0"/>
              <a:buNone/>
            </a:pPr>
            <a:r>
              <a:rPr lang="tr-TR" sz="2600" b="1">
                <a:latin typeface="Gill Sans MT" charset="0"/>
              </a:rPr>
              <a:t>With XML, a new line is always stored as LF</a:t>
            </a:r>
            <a:endParaRPr lang="tr-TR" sz="2600">
              <a:latin typeface="Gill Sans MT" charset="0"/>
            </a:endParaRPr>
          </a:p>
          <a:p>
            <a:pPr eaLnBrk="1" hangingPunct="1"/>
            <a:r>
              <a:rPr lang="tr-TR" altLang="ja-JP" sz="2600">
                <a:latin typeface="Gill Sans MT" charset="0"/>
                <a:cs typeface="HGｺﾞｼｯｸE" charset="0"/>
              </a:rPr>
              <a:t>In Windows applications, a new line is normally stored as a pair of characters: carriage return (CR) and line feed (LF). </a:t>
            </a:r>
          </a:p>
          <a:p>
            <a:pPr eaLnBrk="1" hangingPunct="1"/>
            <a:r>
              <a:rPr lang="tr-TR" altLang="ja-JP" sz="2600">
                <a:latin typeface="Gill Sans MT" charset="0"/>
                <a:cs typeface="HGｺﾞｼｯｸE" charset="0"/>
              </a:rPr>
              <a:t>The character pair bears some resemblance to the typewriter actions of setting a new line. In Unix applications, a new line is normally stored as a LF character. </a:t>
            </a:r>
          </a:p>
          <a:p>
            <a:pPr eaLnBrk="1" hangingPunct="1"/>
            <a:r>
              <a:rPr lang="tr-TR" altLang="ja-JP" sz="2600">
                <a:latin typeface="Gill Sans MT" charset="0"/>
                <a:cs typeface="HGｺﾞｼｯｸE" charset="0"/>
              </a:rPr>
              <a:t>Macintosh applications use only a CR character to store a new line. </a:t>
            </a:r>
            <a:endParaRPr lang="en-US" sz="2600">
              <a:latin typeface="Gill Sans MT"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eaLnBrk="1" fontAlgn="auto" hangingPunct="1">
              <a:spcAft>
                <a:spcPts val="0"/>
              </a:spcAft>
              <a:defRPr/>
            </a:pPr>
            <a:r>
              <a:rPr lang="tr-TR" sz="3600" b="1" dirty="0" err="1">
                <a:solidFill>
                  <a:schemeClr val="tx2">
                    <a:satMod val="130000"/>
                  </a:schemeClr>
                </a:solidFill>
                <a:ea typeface="+mj-ea"/>
              </a:rPr>
              <a:t>Comments</a:t>
            </a:r>
            <a:r>
              <a:rPr lang="tr-TR" sz="3600" b="1" dirty="0">
                <a:solidFill>
                  <a:schemeClr val="tx2">
                    <a:satMod val="130000"/>
                  </a:schemeClr>
                </a:solidFill>
                <a:ea typeface="+mj-ea"/>
              </a:rPr>
              <a:t> in XML</a:t>
            </a:r>
            <a:endParaRPr lang="en-US" sz="3600" b="1" dirty="0">
              <a:solidFill>
                <a:schemeClr val="tx2">
                  <a:satMod val="130000"/>
                </a:schemeClr>
              </a:solidFill>
              <a:ea typeface="+mj-ea"/>
            </a:endParaRPr>
          </a:p>
        </p:txBody>
      </p:sp>
      <p:sp>
        <p:nvSpPr>
          <p:cNvPr id="77827" name="Rectangle 3"/>
          <p:cNvSpPr>
            <a:spLocks noGrp="1" noChangeArrowheads="1"/>
          </p:cNvSpPr>
          <p:nvPr>
            <p:ph idx="1"/>
          </p:nvPr>
        </p:nvSpPr>
        <p:spPr/>
        <p:txBody>
          <a:bodyPr/>
          <a:lstStyle/>
          <a:p>
            <a:pPr eaLnBrk="1" hangingPunct="1"/>
            <a:r>
              <a:rPr lang="tr-TR">
                <a:latin typeface="Gill Sans MT" charset="0"/>
              </a:rPr>
              <a:t>The syntax for writing comments in XML is similar to that of HTML.</a:t>
            </a:r>
          </a:p>
          <a:p>
            <a:pPr eaLnBrk="1" hangingPunct="1"/>
            <a:endParaRPr lang="tr-TR">
              <a:latin typeface="Gill Sans MT" charset="0"/>
            </a:endParaRPr>
          </a:p>
        </p:txBody>
      </p:sp>
      <p:sp>
        <p:nvSpPr>
          <p:cNvPr id="77828" name="Rectangle 4"/>
          <p:cNvSpPr>
            <a:spLocks noChangeArrowheads="1"/>
          </p:cNvSpPr>
          <p:nvPr/>
        </p:nvSpPr>
        <p:spPr bwMode="auto">
          <a:xfrm>
            <a:off x="762000" y="3505200"/>
            <a:ext cx="7086600" cy="457200"/>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1" eaLnBrk="1" hangingPunct="1">
              <a:spcBef>
                <a:spcPct val="20000"/>
              </a:spcBef>
            </a:pPr>
            <a:r>
              <a:rPr lang="tr-TR" sz="2400" b="1" dirty="0">
                <a:latin typeface="Courier New" charset="0"/>
              </a:rPr>
              <a:t>&lt;!-- </a:t>
            </a:r>
            <a:r>
              <a:rPr lang="tr-TR" sz="2400" b="1" dirty="0" err="1">
                <a:latin typeface="Courier New" charset="0"/>
              </a:rPr>
              <a:t>This</a:t>
            </a:r>
            <a:r>
              <a:rPr lang="tr-TR" sz="2400" b="1" dirty="0">
                <a:latin typeface="Courier New" charset="0"/>
              </a:rPr>
              <a:t> is a </a:t>
            </a:r>
            <a:r>
              <a:rPr lang="tr-TR" sz="2400" b="1" dirty="0" err="1">
                <a:latin typeface="Courier New" charset="0"/>
              </a:rPr>
              <a:t>comment</a:t>
            </a:r>
            <a:r>
              <a:rPr lang="tr-TR" sz="2400" b="1" dirty="0">
                <a:latin typeface="Courier New" charset="0"/>
              </a:rPr>
              <a:t> --&gt;</a:t>
            </a:r>
            <a:r>
              <a:rPr lang="tr-TR" sz="2400" dirty="0">
                <a:latin typeface="Courier New" charset="0"/>
              </a:rPr>
              <a:t> </a:t>
            </a:r>
            <a:endParaRPr lang="en-US" sz="2400" dirty="0">
              <a:latin typeface="Courier New"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fontScale="90000"/>
          </a:bodyPr>
          <a:lstStyle/>
          <a:p>
            <a:pPr eaLnBrk="1" fontAlgn="auto" hangingPunct="1">
              <a:spcAft>
                <a:spcPts val="0"/>
              </a:spcAft>
              <a:defRPr/>
            </a:pPr>
            <a:r>
              <a:rPr lang="tr-TR" b="1" dirty="0" err="1">
                <a:solidFill>
                  <a:schemeClr val="tx2">
                    <a:satMod val="130000"/>
                  </a:schemeClr>
                </a:solidFill>
                <a:ea typeface="+mj-ea"/>
              </a:rPr>
              <a:t>There</a:t>
            </a:r>
            <a:r>
              <a:rPr lang="tr-TR" b="1" dirty="0">
                <a:solidFill>
                  <a:schemeClr val="tx2">
                    <a:satMod val="130000"/>
                  </a:schemeClr>
                </a:solidFill>
                <a:ea typeface="+mj-ea"/>
              </a:rPr>
              <a:t> is </a:t>
            </a:r>
            <a:r>
              <a:rPr lang="tr-TR" b="1" dirty="0" err="1">
                <a:solidFill>
                  <a:schemeClr val="tx2">
                    <a:satMod val="130000"/>
                  </a:schemeClr>
                </a:solidFill>
                <a:ea typeface="+mj-ea"/>
              </a:rPr>
              <a:t>Nothing</a:t>
            </a:r>
            <a:r>
              <a:rPr lang="tr-TR" b="1" dirty="0">
                <a:solidFill>
                  <a:schemeClr val="tx2">
                    <a:satMod val="130000"/>
                  </a:schemeClr>
                </a:solidFill>
                <a:ea typeface="+mj-ea"/>
              </a:rPr>
              <a:t> Special </a:t>
            </a:r>
            <a:r>
              <a:rPr lang="tr-TR" b="1" dirty="0" err="1">
                <a:solidFill>
                  <a:schemeClr val="tx2">
                    <a:satMod val="130000"/>
                  </a:schemeClr>
                </a:solidFill>
                <a:ea typeface="+mj-ea"/>
              </a:rPr>
              <a:t>About</a:t>
            </a:r>
            <a:r>
              <a:rPr lang="tr-TR" b="1" dirty="0">
                <a:solidFill>
                  <a:schemeClr val="tx2">
                    <a:satMod val="130000"/>
                  </a:schemeClr>
                </a:solidFill>
                <a:ea typeface="+mj-ea"/>
              </a:rPr>
              <a:t> XML</a:t>
            </a:r>
            <a:endParaRPr lang="en-US" b="1" dirty="0">
              <a:solidFill>
                <a:schemeClr val="tx2">
                  <a:satMod val="130000"/>
                </a:schemeClr>
              </a:solidFill>
              <a:ea typeface="+mj-ea"/>
            </a:endParaRPr>
          </a:p>
        </p:txBody>
      </p:sp>
      <p:sp>
        <p:nvSpPr>
          <p:cNvPr id="78851" name="Rectangle 3"/>
          <p:cNvSpPr>
            <a:spLocks noGrp="1" noChangeArrowheads="1"/>
          </p:cNvSpPr>
          <p:nvPr>
            <p:ph idx="1"/>
          </p:nvPr>
        </p:nvSpPr>
        <p:spPr/>
        <p:txBody>
          <a:bodyPr/>
          <a:lstStyle/>
          <a:p>
            <a:pPr eaLnBrk="1" hangingPunct="1"/>
            <a:r>
              <a:rPr lang="tr-TR" sz="2600" dirty="0" err="1">
                <a:latin typeface="Gill Sans MT" charset="0"/>
              </a:rPr>
              <a:t>It</a:t>
            </a:r>
            <a:r>
              <a:rPr lang="tr-TR" sz="2600" dirty="0">
                <a:latin typeface="Gill Sans MT" charset="0"/>
              </a:rPr>
              <a:t> is </a:t>
            </a:r>
            <a:r>
              <a:rPr lang="tr-TR" sz="2600" dirty="0" err="1">
                <a:latin typeface="Gill Sans MT" charset="0"/>
              </a:rPr>
              <a:t>just</a:t>
            </a:r>
            <a:r>
              <a:rPr lang="tr-TR" sz="2600" dirty="0">
                <a:latin typeface="Gill Sans MT" charset="0"/>
              </a:rPr>
              <a:t> </a:t>
            </a:r>
            <a:r>
              <a:rPr lang="tr-TR" sz="2600" dirty="0" err="1">
                <a:latin typeface="Gill Sans MT" charset="0"/>
              </a:rPr>
              <a:t>plain</a:t>
            </a:r>
            <a:r>
              <a:rPr lang="tr-TR" sz="2600" dirty="0">
                <a:latin typeface="Gill Sans MT" charset="0"/>
              </a:rPr>
              <a:t> </a:t>
            </a:r>
            <a:r>
              <a:rPr lang="tr-TR" sz="2600" dirty="0" err="1">
                <a:latin typeface="Gill Sans MT" charset="0"/>
              </a:rPr>
              <a:t>text</a:t>
            </a:r>
            <a:r>
              <a:rPr lang="tr-TR" sz="2600" dirty="0">
                <a:latin typeface="Gill Sans MT" charset="0"/>
              </a:rPr>
              <a:t> </a:t>
            </a:r>
            <a:r>
              <a:rPr lang="tr-TR" sz="2600" dirty="0" err="1">
                <a:latin typeface="Gill Sans MT" charset="0"/>
              </a:rPr>
              <a:t>with</a:t>
            </a:r>
            <a:r>
              <a:rPr lang="tr-TR" sz="2600" dirty="0">
                <a:latin typeface="Gill Sans MT" charset="0"/>
              </a:rPr>
              <a:t> </a:t>
            </a:r>
            <a:r>
              <a:rPr lang="tr-TR" sz="2600" dirty="0" err="1">
                <a:latin typeface="Gill Sans MT" charset="0"/>
              </a:rPr>
              <a:t>the</a:t>
            </a:r>
            <a:r>
              <a:rPr lang="tr-TR" sz="2600" dirty="0">
                <a:latin typeface="Gill Sans MT" charset="0"/>
              </a:rPr>
              <a:t> </a:t>
            </a:r>
            <a:r>
              <a:rPr lang="tr-TR" sz="2600" dirty="0" err="1">
                <a:latin typeface="Gill Sans MT" charset="0"/>
              </a:rPr>
              <a:t>addition</a:t>
            </a:r>
            <a:r>
              <a:rPr lang="tr-TR" sz="2600" dirty="0">
                <a:latin typeface="Gill Sans MT" charset="0"/>
              </a:rPr>
              <a:t> of </a:t>
            </a:r>
            <a:r>
              <a:rPr lang="tr-TR" sz="2600" dirty="0" err="1">
                <a:latin typeface="Gill Sans MT" charset="0"/>
              </a:rPr>
              <a:t>some</a:t>
            </a:r>
            <a:r>
              <a:rPr lang="tr-TR" sz="2600" dirty="0">
                <a:latin typeface="Gill Sans MT" charset="0"/>
              </a:rPr>
              <a:t> XML </a:t>
            </a:r>
            <a:r>
              <a:rPr lang="tr-TR" sz="2600" dirty="0" err="1">
                <a:latin typeface="Gill Sans MT" charset="0"/>
              </a:rPr>
              <a:t>tags</a:t>
            </a:r>
            <a:r>
              <a:rPr lang="tr-TR" sz="2600" dirty="0">
                <a:latin typeface="Gill Sans MT" charset="0"/>
              </a:rPr>
              <a:t> </a:t>
            </a:r>
            <a:r>
              <a:rPr lang="tr-TR" sz="2600" dirty="0" err="1">
                <a:latin typeface="Gill Sans MT" charset="0"/>
              </a:rPr>
              <a:t>enclosed</a:t>
            </a:r>
            <a:r>
              <a:rPr lang="tr-TR" sz="2600" dirty="0">
                <a:latin typeface="Gill Sans MT" charset="0"/>
              </a:rPr>
              <a:t> in </a:t>
            </a:r>
            <a:r>
              <a:rPr lang="tr-TR" sz="2600" dirty="0" err="1">
                <a:latin typeface="Gill Sans MT" charset="0"/>
              </a:rPr>
              <a:t>angle</a:t>
            </a:r>
            <a:r>
              <a:rPr lang="tr-TR" sz="2600" dirty="0">
                <a:latin typeface="Gill Sans MT" charset="0"/>
              </a:rPr>
              <a:t> </a:t>
            </a:r>
            <a:r>
              <a:rPr lang="tr-TR" sz="2600" dirty="0" err="1">
                <a:latin typeface="Gill Sans MT" charset="0"/>
              </a:rPr>
              <a:t>brackets</a:t>
            </a:r>
            <a:r>
              <a:rPr lang="tr-TR" sz="2600" dirty="0">
                <a:latin typeface="Gill Sans MT" charset="0"/>
              </a:rPr>
              <a:t>. </a:t>
            </a:r>
          </a:p>
          <a:p>
            <a:pPr eaLnBrk="1" hangingPunct="1"/>
            <a:r>
              <a:rPr lang="tr-TR" sz="2600" dirty="0">
                <a:latin typeface="Gill Sans MT" charset="0"/>
              </a:rPr>
              <a:t>Software </a:t>
            </a:r>
            <a:r>
              <a:rPr lang="tr-TR" sz="2600" dirty="0" err="1">
                <a:latin typeface="Gill Sans MT" charset="0"/>
              </a:rPr>
              <a:t>that</a:t>
            </a:r>
            <a:r>
              <a:rPr lang="tr-TR" sz="2600" dirty="0">
                <a:latin typeface="Gill Sans MT" charset="0"/>
              </a:rPr>
              <a:t> can </a:t>
            </a:r>
            <a:r>
              <a:rPr lang="tr-TR" sz="2600" dirty="0" err="1">
                <a:latin typeface="Gill Sans MT" charset="0"/>
              </a:rPr>
              <a:t>handle</a:t>
            </a:r>
            <a:r>
              <a:rPr lang="tr-TR" sz="2600" dirty="0">
                <a:latin typeface="Gill Sans MT" charset="0"/>
              </a:rPr>
              <a:t> </a:t>
            </a:r>
            <a:r>
              <a:rPr lang="tr-TR" sz="2600" dirty="0" err="1">
                <a:latin typeface="Gill Sans MT" charset="0"/>
              </a:rPr>
              <a:t>plain</a:t>
            </a:r>
            <a:r>
              <a:rPr lang="tr-TR" sz="2600" dirty="0">
                <a:latin typeface="Gill Sans MT" charset="0"/>
              </a:rPr>
              <a:t> </a:t>
            </a:r>
            <a:r>
              <a:rPr lang="tr-TR" sz="2600" dirty="0" err="1">
                <a:latin typeface="Gill Sans MT" charset="0"/>
              </a:rPr>
              <a:t>text</a:t>
            </a:r>
            <a:r>
              <a:rPr lang="tr-TR" sz="2600" dirty="0">
                <a:latin typeface="Gill Sans MT" charset="0"/>
              </a:rPr>
              <a:t> can </a:t>
            </a:r>
            <a:r>
              <a:rPr lang="tr-TR" sz="2600" dirty="0" err="1">
                <a:latin typeface="Gill Sans MT" charset="0"/>
              </a:rPr>
              <a:t>also</a:t>
            </a:r>
            <a:r>
              <a:rPr lang="tr-TR" sz="2600" dirty="0">
                <a:latin typeface="Gill Sans MT" charset="0"/>
              </a:rPr>
              <a:t> </a:t>
            </a:r>
            <a:r>
              <a:rPr lang="tr-TR" sz="2600" dirty="0" err="1">
                <a:latin typeface="Gill Sans MT" charset="0"/>
              </a:rPr>
              <a:t>handle</a:t>
            </a:r>
            <a:r>
              <a:rPr lang="tr-TR" sz="2600" dirty="0">
                <a:latin typeface="Gill Sans MT" charset="0"/>
              </a:rPr>
              <a:t> XML. </a:t>
            </a:r>
            <a:r>
              <a:rPr lang="tr-TR" sz="2600" dirty="0" err="1">
                <a:latin typeface="Gill Sans MT" charset="0"/>
              </a:rPr>
              <a:t>In</a:t>
            </a:r>
            <a:r>
              <a:rPr lang="tr-TR" sz="2600" dirty="0">
                <a:latin typeface="Gill Sans MT" charset="0"/>
              </a:rPr>
              <a:t> a </a:t>
            </a:r>
            <a:r>
              <a:rPr lang="tr-TR" sz="2600" dirty="0" err="1">
                <a:latin typeface="Gill Sans MT" charset="0"/>
              </a:rPr>
              <a:t>simple</a:t>
            </a:r>
            <a:r>
              <a:rPr lang="tr-TR" sz="2600" dirty="0">
                <a:latin typeface="Gill Sans MT" charset="0"/>
              </a:rPr>
              <a:t> </a:t>
            </a:r>
            <a:r>
              <a:rPr lang="tr-TR" sz="2600" dirty="0" err="1">
                <a:latin typeface="Gill Sans MT" charset="0"/>
              </a:rPr>
              <a:t>text</a:t>
            </a:r>
            <a:r>
              <a:rPr lang="tr-TR" sz="2600" dirty="0">
                <a:latin typeface="Gill Sans MT" charset="0"/>
              </a:rPr>
              <a:t> </a:t>
            </a:r>
            <a:r>
              <a:rPr lang="tr-TR" sz="2600" dirty="0" err="1">
                <a:latin typeface="Gill Sans MT" charset="0"/>
              </a:rPr>
              <a:t>editor</a:t>
            </a:r>
            <a:r>
              <a:rPr lang="tr-TR" sz="2600" dirty="0">
                <a:latin typeface="Gill Sans MT" charset="0"/>
              </a:rPr>
              <a:t>, </a:t>
            </a:r>
            <a:r>
              <a:rPr lang="tr-TR" sz="2600" dirty="0" err="1">
                <a:latin typeface="Gill Sans MT" charset="0"/>
              </a:rPr>
              <a:t>the</a:t>
            </a:r>
            <a:r>
              <a:rPr lang="tr-TR" sz="2600" dirty="0">
                <a:latin typeface="Gill Sans MT" charset="0"/>
              </a:rPr>
              <a:t> XML </a:t>
            </a:r>
            <a:r>
              <a:rPr lang="tr-TR" sz="2600" dirty="0" err="1">
                <a:latin typeface="Gill Sans MT" charset="0"/>
              </a:rPr>
              <a:t>tags</a:t>
            </a:r>
            <a:r>
              <a:rPr lang="tr-TR" sz="2600" dirty="0">
                <a:latin typeface="Gill Sans MT" charset="0"/>
              </a:rPr>
              <a:t> </a:t>
            </a:r>
            <a:r>
              <a:rPr lang="tr-TR" sz="2600" dirty="0" err="1">
                <a:latin typeface="Gill Sans MT" charset="0"/>
              </a:rPr>
              <a:t>will</a:t>
            </a:r>
            <a:r>
              <a:rPr lang="tr-TR" sz="2600" dirty="0">
                <a:latin typeface="Gill Sans MT" charset="0"/>
              </a:rPr>
              <a:t> be </a:t>
            </a:r>
            <a:r>
              <a:rPr lang="tr-TR" sz="2600" dirty="0" err="1">
                <a:latin typeface="Gill Sans MT" charset="0"/>
              </a:rPr>
              <a:t>visible</a:t>
            </a:r>
            <a:r>
              <a:rPr lang="tr-TR" sz="2600" dirty="0">
                <a:latin typeface="Gill Sans MT" charset="0"/>
              </a:rPr>
              <a:t> </a:t>
            </a:r>
            <a:r>
              <a:rPr lang="tr-TR" sz="2600" dirty="0" err="1">
                <a:latin typeface="Gill Sans MT" charset="0"/>
              </a:rPr>
              <a:t>and</a:t>
            </a:r>
            <a:r>
              <a:rPr lang="tr-TR" sz="2600" dirty="0">
                <a:latin typeface="Gill Sans MT" charset="0"/>
              </a:rPr>
              <a:t> </a:t>
            </a:r>
            <a:r>
              <a:rPr lang="tr-TR" sz="2600" dirty="0" err="1">
                <a:latin typeface="Gill Sans MT" charset="0"/>
              </a:rPr>
              <a:t>will</a:t>
            </a:r>
            <a:r>
              <a:rPr lang="tr-TR" sz="2600" dirty="0">
                <a:latin typeface="Gill Sans MT" charset="0"/>
              </a:rPr>
              <a:t> not be </a:t>
            </a:r>
            <a:r>
              <a:rPr lang="tr-TR" sz="2600" dirty="0" err="1">
                <a:latin typeface="Gill Sans MT" charset="0"/>
              </a:rPr>
              <a:t>handled</a:t>
            </a:r>
            <a:r>
              <a:rPr lang="tr-TR" sz="2600" dirty="0">
                <a:latin typeface="Gill Sans MT" charset="0"/>
              </a:rPr>
              <a:t> </a:t>
            </a:r>
            <a:r>
              <a:rPr lang="tr-TR" sz="2600" dirty="0" err="1">
                <a:latin typeface="Gill Sans MT" charset="0"/>
              </a:rPr>
              <a:t>specially</a:t>
            </a:r>
            <a:r>
              <a:rPr lang="tr-TR" sz="2600" dirty="0">
                <a:latin typeface="Gill Sans MT" charset="0"/>
              </a:rPr>
              <a:t>. </a:t>
            </a:r>
          </a:p>
          <a:p>
            <a:pPr eaLnBrk="1" hangingPunct="1"/>
            <a:r>
              <a:rPr lang="tr-TR" sz="2600" dirty="0" err="1">
                <a:latin typeface="Gill Sans MT" charset="0"/>
              </a:rPr>
              <a:t>In</a:t>
            </a:r>
            <a:r>
              <a:rPr lang="tr-TR" sz="2600" dirty="0">
                <a:latin typeface="Gill Sans MT" charset="0"/>
              </a:rPr>
              <a:t> an XML-</a:t>
            </a:r>
            <a:r>
              <a:rPr lang="tr-TR" sz="2600" dirty="0" err="1">
                <a:latin typeface="Gill Sans MT" charset="0"/>
              </a:rPr>
              <a:t>aware</a:t>
            </a:r>
            <a:r>
              <a:rPr lang="tr-TR" sz="2600" dirty="0">
                <a:latin typeface="Gill Sans MT" charset="0"/>
              </a:rPr>
              <a:t> </a:t>
            </a:r>
            <a:r>
              <a:rPr lang="tr-TR" sz="2600" dirty="0" err="1">
                <a:latin typeface="Gill Sans MT" charset="0"/>
              </a:rPr>
              <a:t>application</a:t>
            </a:r>
            <a:r>
              <a:rPr lang="tr-TR" sz="2600" dirty="0">
                <a:latin typeface="Gill Sans MT" charset="0"/>
              </a:rPr>
              <a:t> </a:t>
            </a:r>
            <a:r>
              <a:rPr lang="tr-TR" sz="2600" dirty="0" err="1">
                <a:latin typeface="Gill Sans MT" charset="0"/>
              </a:rPr>
              <a:t>however</a:t>
            </a:r>
            <a:r>
              <a:rPr lang="tr-TR" sz="2600" dirty="0">
                <a:latin typeface="Gill Sans MT" charset="0"/>
              </a:rPr>
              <a:t>, </a:t>
            </a:r>
            <a:r>
              <a:rPr lang="tr-TR" sz="2600" dirty="0" err="1">
                <a:latin typeface="Gill Sans MT" charset="0"/>
              </a:rPr>
              <a:t>the</a:t>
            </a:r>
            <a:r>
              <a:rPr lang="tr-TR" sz="2600" dirty="0">
                <a:latin typeface="Gill Sans MT" charset="0"/>
              </a:rPr>
              <a:t> XML </a:t>
            </a:r>
            <a:r>
              <a:rPr lang="tr-TR" sz="2600" dirty="0" err="1">
                <a:latin typeface="Gill Sans MT" charset="0"/>
              </a:rPr>
              <a:t>tags</a:t>
            </a:r>
            <a:r>
              <a:rPr lang="tr-TR" sz="2600" dirty="0">
                <a:latin typeface="Gill Sans MT" charset="0"/>
              </a:rPr>
              <a:t> can be </a:t>
            </a:r>
            <a:r>
              <a:rPr lang="tr-TR" sz="2600" dirty="0" err="1">
                <a:latin typeface="Gill Sans MT" charset="0"/>
              </a:rPr>
              <a:t>handled</a:t>
            </a:r>
            <a:r>
              <a:rPr lang="tr-TR" sz="2600" dirty="0">
                <a:latin typeface="Gill Sans MT" charset="0"/>
              </a:rPr>
              <a:t> </a:t>
            </a:r>
            <a:r>
              <a:rPr lang="tr-TR" sz="2600" dirty="0" err="1">
                <a:latin typeface="Gill Sans MT" charset="0"/>
              </a:rPr>
              <a:t>specially</a:t>
            </a:r>
            <a:r>
              <a:rPr lang="tr-TR" sz="2600" dirty="0">
                <a:latin typeface="Gill Sans MT" charset="0"/>
              </a:rPr>
              <a:t>.</a:t>
            </a:r>
          </a:p>
          <a:p>
            <a:pPr eaLnBrk="1" hangingPunct="1"/>
            <a:r>
              <a:rPr lang="tr-TR" sz="2600" dirty="0" err="1">
                <a:latin typeface="Gill Sans MT" charset="0"/>
              </a:rPr>
              <a:t>The</a:t>
            </a:r>
            <a:r>
              <a:rPr lang="tr-TR" sz="2600" dirty="0">
                <a:latin typeface="Gill Sans MT" charset="0"/>
              </a:rPr>
              <a:t> </a:t>
            </a:r>
            <a:r>
              <a:rPr lang="tr-TR" sz="2600" dirty="0" err="1">
                <a:latin typeface="Gill Sans MT" charset="0"/>
              </a:rPr>
              <a:t>tags</a:t>
            </a:r>
            <a:r>
              <a:rPr lang="tr-TR" sz="2600" dirty="0">
                <a:latin typeface="Gill Sans MT" charset="0"/>
              </a:rPr>
              <a:t> </a:t>
            </a:r>
            <a:r>
              <a:rPr lang="tr-TR" sz="2600" dirty="0" err="1">
                <a:latin typeface="Gill Sans MT" charset="0"/>
              </a:rPr>
              <a:t>may</a:t>
            </a:r>
            <a:r>
              <a:rPr lang="tr-TR" sz="2600" dirty="0">
                <a:latin typeface="Gill Sans MT" charset="0"/>
              </a:rPr>
              <a:t> </a:t>
            </a:r>
            <a:r>
              <a:rPr lang="tr-TR" sz="2600" dirty="0" err="1">
                <a:latin typeface="Gill Sans MT" charset="0"/>
              </a:rPr>
              <a:t>or</a:t>
            </a:r>
            <a:r>
              <a:rPr lang="tr-TR" sz="2600" dirty="0">
                <a:latin typeface="Gill Sans MT" charset="0"/>
              </a:rPr>
              <a:t> </a:t>
            </a:r>
            <a:r>
              <a:rPr lang="tr-TR" sz="2600" dirty="0" err="1">
                <a:latin typeface="Gill Sans MT" charset="0"/>
              </a:rPr>
              <a:t>may</a:t>
            </a:r>
            <a:r>
              <a:rPr lang="tr-TR" sz="2600" dirty="0">
                <a:latin typeface="Gill Sans MT" charset="0"/>
              </a:rPr>
              <a:t> not be </a:t>
            </a:r>
            <a:r>
              <a:rPr lang="tr-TR" sz="2600" dirty="0" err="1">
                <a:latin typeface="Gill Sans MT" charset="0"/>
              </a:rPr>
              <a:t>visible</a:t>
            </a:r>
            <a:r>
              <a:rPr lang="tr-TR" sz="2600" dirty="0">
                <a:latin typeface="Gill Sans MT" charset="0"/>
              </a:rPr>
              <a:t>, </a:t>
            </a:r>
            <a:r>
              <a:rPr lang="tr-TR" sz="2600" dirty="0" err="1">
                <a:latin typeface="Gill Sans MT" charset="0"/>
              </a:rPr>
              <a:t>or</a:t>
            </a:r>
            <a:r>
              <a:rPr lang="tr-TR" sz="2600" dirty="0">
                <a:latin typeface="Gill Sans MT" charset="0"/>
              </a:rPr>
              <a:t> </a:t>
            </a:r>
            <a:r>
              <a:rPr lang="tr-TR" sz="2600" dirty="0" err="1">
                <a:latin typeface="Gill Sans MT" charset="0"/>
              </a:rPr>
              <a:t>have</a:t>
            </a:r>
            <a:r>
              <a:rPr lang="tr-TR" sz="2600" dirty="0">
                <a:latin typeface="Gill Sans MT" charset="0"/>
              </a:rPr>
              <a:t> a </a:t>
            </a:r>
            <a:r>
              <a:rPr lang="tr-TR" sz="2600" dirty="0" err="1">
                <a:latin typeface="Gill Sans MT" charset="0"/>
              </a:rPr>
              <a:t>functional</a:t>
            </a:r>
            <a:r>
              <a:rPr lang="tr-TR" sz="2600" dirty="0">
                <a:latin typeface="Gill Sans MT" charset="0"/>
              </a:rPr>
              <a:t> </a:t>
            </a:r>
            <a:r>
              <a:rPr lang="tr-TR" sz="2600" dirty="0" err="1">
                <a:latin typeface="Gill Sans MT" charset="0"/>
              </a:rPr>
              <a:t>meaning</a:t>
            </a:r>
            <a:r>
              <a:rPr lang="tr-TR" sz="2600" dirty="0">
                <a:latin typeface="Gill Sans MT" charset="0"/>
              </a:rPr>
              <a:t>, </a:t>
            </a:r>
            <a:r>
              <a:rPr lang="tr-TR" sz="2600" dirty="0" err="1">
                <a:latin typeface="Gill Sans MT" charset="0"/>
              </a:rPr>
              <a:t>depending</a:t>
            </a:r>
            <a:r>
              <a:rPr lang="tr-TR" sz="2600" dirty="0">
                <a:latin typeface="Gill Sans MT" charset="0"/>
              </a:rPr>
              <a:t> on </a:t>
            </a:r>
            <a:r>
              <a:rPr lang="tr-TR" sz="2600" dirty="0" err="1">
                <a:latin typeface="Gill Sans MT" charset="0"/>
              </a:rPr>
              <a:t>the</a:t>
            </a:r>
            <a:r>
              <a:rPr lang="tr-TR" sz="2600" dirty="0">
                <a:latin typeface="Gill Sans MT" charset="0"/>
              </a:rPr>
              <a:t> </a:t>
            </a:r>
            <a:r>
              <a:rPr lang="tr-TR" sz="2600" dirty="0" err="1">
                <a:latin typeface="Gill Sans MT" charset="0"/>
              </a:rPr>
              <a:t>nature</a:t>
            </a:r>
            <a:r>
              <a:rPr lang="tr-TR" sz="2600" dirty="0">
                <a:latin typeface="Gill Sans MT" charset="0"/>
              </a:rPr>
              <a:t> of </a:t>
            </a:r>
            <a:r>
              <a:rPr lang="tr-TR" sz="2600" dirty="0" err="1">
                <a:latin typeface="Gill Sans MT" charset="0"/>
              </a:rPr>
              <a:t>the</a:t>
            </a:r>
            <a:r>
              <a:rPr lang="tr-TR" sz="2600" dirty="0">
                <a:latin typeface="Gill Sans MT" charset="0"/>
              </a:rPr>
              <a:t> </a:t>
            </a:r>
            <a:r>
              <a:rPr lang="tr-TR" sz="2600" dirty="0" err="1">
                <a:latin typeface="Gill Sans MT" charset="0"/>
              </a:rPr>
              <a:t>application</a:t>
            </a:r>
            <a:r>
              <a:rPr lang="tr-TR" sz="2600" dirty="0">
                <a:latin typeface="Gill Sans MT" charset="0"/>
              </a:rPr>
              <a:t>. </a:t>
            </a:r>
            <a:endParaRPr lang="en-US" sz="2600" dirty="0">
              <a:latin typeface="Gill Sans MT"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vert="horz" wrap="square" lIns="91440" tIns="45720" rIns="91440" bIns="45720" numCol="1" anchorCtr="0" compatLnSpc="1">
            <a:prstTxWarp prst="textNoShape">
              <a:avLst/>
            </a:prstTxWarp>
          </a:bodyPr>
          <a:lstStyle/>
          <a:p>
            <a:pPr eaLnBrk="1" hangingPunct="1"/>
            <a:r>
              <a:rPr lang="en-US" b="1" dirty="0" smtClean="0">
                <a:effectLst>
                  <a:outerShdw blurRad="38100" dist="38100" dir="2700000" algn="tl">
                    <a:srgbClr val="DDDDDD"/>
                  </a:outerShdw>
                </a:effectLst>
                <a:latin typeface="Gill Sans MT" charset="0"/>
              </a:rPr>
              <a:t>#1.  File as stream bytes</a:t>
            </a:r>
            <a:endParaRPr lang="en-US" b="1" dirty="0">
              <a:effectLst>
                <a:outerShdw blurRad="38100" dist="38100" dir="2700000" algn="tl">
                  <a:srgbClr val="DDDDDD"/>
                </a:outerShdw>
              </a:effectLst>
              <a:latin typeface="Gill Sans MT" charset="0"/>
            </a:endParaRPr>
          </a:p>
        </p:txBody>
      </p:sp>
      <p:sp>
        <p:nvSpPr>
          <p:cNvPr id="21508" name="Rectangle 3"/>
          <p:cNvSpPr>
            <a:spLocks noGrp="1" noChangeArrowheads="1"/>
          </p:cNvSpPr>
          <p:nvPr>
            <p:ph idx="1"/>
          </p:nvPr>
        </p:nvSpPr>
        <p:spPr/>
        <p:txBody>
          <a:bodyPr/>
          <a:lstStyle/>
          <a:p>
            <a:pPr eaLnBrk="1" hangingPunct="1"/>
            <a:r>
              <a:rPr lang="en-US" dirty="0">
                <a:latin typeface="Gill Sans MT" charset="0"/>
              </a:rPr>
              <a:t>File is viewed as a sequence of bytes:</a:t>
            </a:r>
          </a:p>
          <a:p>
            <a:pPr eaLnBrk="1" hangingPunct="1"/>
            <a:endParaRPr lang="en-US" dirty="0">
              <a:latin typeface="Gill Sans MT" charset="0"/>
            </a:endParaRPr>
          </a:p>
          <a:p>
            <a:pPr eaLnBrk="1" hangingPunct="1"/>
            <a:endParaRPr lang="en-US" dirty="0">
              <a:latin typeface="Gill Sans MT" charset="0"/>
            </a:endParaRPr>
          </a:p>
          <a:p>
            <a:pPr eaLnBrk="1" hangingPunct="1"/>
            <a:r>
              <a:rPr lang="en-US" dirty="0">
                <a:latin typeface="Gill Sans MT" charset="0"/>
              </a:rPr>
              <a:t>Data semantics is lost: there is no way to get it apart again.</a:t>
            </a:r>
          </a:p>
          <a:p>
            <a:pPr eaLnBrk="1" hangingPunct="1">
              <a:buFontTx/>
              <a:buNone/>
            </a:pPr>
            <a:endParaRPr lang="en-US" dirty="0">
              <a:latin typeface="Gill Sans MT" charset="0"/>
            </a:endParaRPr>
          </a:p>
        </p:txBody>
      </p:sp>
      <p:sp>
        <p:nvSpPr>
          <p:cNvPr id="4098" name="Slide Number Placeholder 5"/>
          <p:cNvSpPr>
            <a:spLocks noGrp="1"/>
          </p:cNvSpPr>
          <p:nvPr>
            <p:ph type="sldNum" sz="quarter" idx="12"/>
          </p:nvPr>
        </p:nvSpPr>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3DC07358-164C-4B4C-BB68-6F3BE3199C73}" type="slidenum">
              <a:rPr lang="en-US">
                <a:solidFill>
                  <a:srgbClr val="B5A788"/>
                </a:solidFill>
              </a:rPr>
              <a:pPr/>
              <a:t>4</a:t>
            </a:fld>
            <a:endParaRPr lang="en-US">
              <a:solidFill>
                <a:srgbClr val="B5A788"/>
              </a:solidFill>
            </a:endParaRPr>
          </a:p>
        </p:txBody>
      </p:sp>
      <p:graphicFrame>
        <p:nvGraphicFramePr>
          <p:cNvPr id="5124" name="Group 4"/>
          <p:cNvGraphicFramePr>
            <a:graphicFrameLocks noGrp="1"/>
          </p:cNvGraphicFramePr>
          <p:nvPr/>
        </p:nvGraphicFramePr>
        <p:xfrm>
          <a:off x="609600" y="2362200"/>
          <a:ext cx="8534400" cy="533400"/>
        </p:xfrm>
        <a:graphic>
          <a:graphicData uri="http://schemas.openxmlformats.org/drawingml/2006/table">
            <a:tbl>
              <a:tblPr/>
              <a:tblGrid>
                <a:gridCol w="8534400"/>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ourier New" pitchFamily="49" charset="0"/>
                        </a:rPr>
                        <a:t>87359CarrollAlice in wonderland38180FolkFile Structures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fontAlgn="auto" hangingPunct="1">
              <a:spcAft>
                <a:spcPts val="0"/>
              </a:spcAft>
              <a:defRPr/>
            </a:pPr>
            <a:r>
              <a:rPr lang="tr-TR" b="1" dirty="0">
                <a:solidFill>
                  <a:schemeClr val="tx2">
                    <a:satMod val="130000"/>
                  </a:schemeClr>
                </a:solidFill>
                <a:ea typeface="+mj-ea"/>
              </a:rPr>
              <a:t>XML </a:t>
            </a:r>
            <a:r>
              <a:rPr lang="tr-TR" b="1" dirty="0" err="1">
                <a:solidFill>
                  <a:schemeClr val="tx2">
                    <a:satMod val="130000"/>
                  </a:schemeClr>
                </a:solidFill>
                <a:ea typeface="+mj-ea"/>
              </a:rPr>
              <a:t>Elements</a:t>
            </a:r>
            <a:endParaRPr lang="en-US" b="1" dirty="0">
              <a:solidFill>
                <a:schemeClr val="tx2">
                  <a:satMod val="130000"/>
                </a:schemeClr>
              </a:solidFill>
              <a:ea typeface="+mj-ea"/>
            </a:endParaRPr>
          </a:p>
        </p:txBody>
      </p:sp>
      <p:sp>
        <p:nvSpPr>
          <p:cNvPr id="79875" name="Rectangle 3"/>
          <p:cNvSpPr>
            <a:spLocks noGrp="1" noChangeArrowheads="1"/>
          </p:cNvSpPr>
          <p:nvPr>
            <p:ph idx="1"/>
          </p:nvPr>
        </p:nvSpPr>
        <p:spPr/>
        <p:txBody>
          <a:bodyPr/>
          <a:lstStyle/>
          <a:p>
            <a:pPr eaLnBrk="1" hangingPunct="1"/>
            <a:r>
              <a:rPr lang="tr-TR">
                <a:latin typeface="Gill Sans MT" charset="0"/>
              </a:rPr>
              <a:t>XML Elements are extensible and they have relationships.</a:t>
            </a:r>
          </a:p>
          <a:p>
            <a:pPr eaLnBrk="1" hangingPunct="1"/>
            <a:r>
              <a:rPr lang="tr-TR">
                <a:latin typeface="Gill Sans MT" charset="0"/>
              </a:rPr>
              <a:t>XML Elements have simple naming rules.</a:t>
            </a:r>
            <a:endParaRPr lang="en-US">
              <a:latin typeface="Gill Sans MT"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fontAlgn="auto" hangingPunct="1">
              <a:spcAft>
                <a:spcPts val="0"/>
              </a:spcAft>
              <a:defRPr/>
            </a:pPr>
            <a:r>
              <a:rPr lang="tr-TR" b="1" dirty="0">
                <a:solidFill>
                  <a:schemeClr val="tx2">
                    <a:satMod val="130000"/>
                  </a:schemeClr>
                </a:solidFill>
                <a:ea typeface="+mj-ea"/>
              </a:rPr>
              <a:t>XML </a:t>
            </a:r>
            <a:r>
              <a:rPr lang="tr-TR" b="1" dirty="0" err="1">
                <a:solidFill>
                  <a:schemeClr val="tx2">
                    <a:satMod val="130000"/>
                  </a:schemeClr>
                </a:solidFill>
                <a:ea typeface="+mj-ea"/>
              </a:rPr>
              <a:t>Elements</a:t>
            </a:r>
            <a:r>
              <a:rPr lang="tr-TR" b="1" dirty="0">
                <a:solidFill>
                  <a:schemeClr val="tx2">
                    <a:satMod val="130000"/>
                  </a:schemeClr>
                </a:solidFill>
                <a:ea typeface="+mj-ea"/>
              </a:rPr>
              <a:t> </a:t>
            </a:r>
            <a:r>
              <a:rPr lang="tr-TR" b="1" dirty="0" err="1">
                <a:solidFill>
                  <a:schemeClr val="tx2">
                    <a:satMod val="130000"/>
                  </a:schemeClr>
                </a:solidFill>
                <a:ea typeface="+mj-ea"/>
              </a:rPr>
              <a:t>are</a:t>
            </a:r>
            <a:r>
              <a:rPr lang="tr-TR" b="1" dirty="0">
                <a:solidFill>
                  <a:schemeClr val="tx2">
                    <a:satMod val="130000"/>
                  </a:schemeClr>
                </a:solidFill>
                <a:ea typeface="+mj-ea"/>
              </a:rPr>
              <a:t> </a:t>
            </a:r>
            <a:r>
              <a:rPr lang="tr-TR" b="1" dirty="0" err="1">
                <a:solidFill>
                  <a:schemeClr val="tx2">
                    <a:satMod val="130000"/>
                  </a:schemeClr>
                </a:solidFill>
                <a:ea typeface="+mj-ea"/>
              </a:rPr>
              <a:t>Extensible</a:t>
            </a:r>
            <a:endParaRPr lang="en-US" b="1" dirty="0">
              <a:solidFill>
                <a:schemeClr val="tx2">
                  <a:satMod val="130000"/>
                </a:schemeClr>
              </a:solidFill>
              <a:ea typeface="+mj-ea"/>
            </a:endParaRPr>
          </a:p>
        </p:txBody>
      </p:sp>
      <p:sp>
        <p:nvSpPr>
          <p:cNvPr id="80899" name="Rectangle 3"/>
          <p:cNvSpPr>
            <a:spLocks noGrp="1" noChangeArrowheads="1"/>
          </p:cNvSpPr>
          <p:nvPr>
            <p:ph idx="1"/>
          </p:nvPr>
        </p:nvSpPr>
        <p:spPr/>
        <p:txBody>
          <a:bodyPr/>
          <a:lstStyle/>
          <a:p>
            <a:pPr eaLnBrk="1" hangingPunct="1"/>
            <a:r>
              <a:rPr lang="tr-TR" sz="2000" b="1">
                <a:latin typeface="Gill Sans MT" charset="0"/>
              </a:rPr>
              <a:t>XML documents can be extended to carry more information.</a:t>
            </a:r>
          </a:p>
        </p:txBody>
      </p:sp>
      <p:sp>
        <p:nvSpPr>
          <p:cNvPr id="80900" name="Rectangle 4"/>
          <p:cNvSpPr>
            <a:spLocks noChangeArrowheads="1"/>
          </p:cNvSpPr>
          <p:nvPr/>
        </p:nvSpPr>
        <p:spPr bwMode="auto">
          <a:xfrm>
            <a:off x="990600" y="2514600"/>
            <a:ext cx="7010400" cy="1614488"/>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60000"/>
              </a:lnSpc>
              <a:spcBef>
                <a:spcPct val="50000"/>
              </a:spcBef>
            </a:pPr>
            <a:r>
              <a:rPr lang="tr-TR" altLang="ja-JP" sz="2000" b="1">
                <a:latin typeface="Courier New" charset="0"/>
                <a:ea typeface="MS Mincho" charset="0"/>
                <a:cs typeface="MS Mincho" charset="0"/>
              </a:rPr>
              <a:t>&lt;note&gt;</a:t>
            </a:r>
          </a:p>
          <a:p>
            <a:pPr eaLnBrk="1" hangingPunct="1">
              <a:lnSpc>
                <a:spcPct val="60000"/>
              </a:lnSpc>
              <a:spcBef>
                <a:spcPct val="50000"/>
              </a:spcBef>
            </a:pPr>
            <a:r>
              <a:rPr lang="tr-TR" altLang="ja-JP" sz="2000" b="1">
                <a:latin typeface="Courier New" charset="0"/>
                <a:ea typeface="MS Mincho" charset="0"/>
                <a:cs typeface="MS Mincho" charset="0"/>
              </a:rPr>
              <a:t>&lt;to&gt;Tove&lt;/to&gt;</a:t>
            </a:r>
          </a:p>
          <a:p>
            <a:pPr eaLnBrk="1" hangingPunct="1">
              <a:lnSpc>
                <a:spcPct val="60000"/>
              </a:lnSpc>
              <a:spcBef>
                <a:spcPct val="50000"/>
              </a:spcBef>
            </a:pPr>
            <a:r>
              <a:rPr lang="tr-TR" altLang="ja-JP" sz="2000" b="1">
                <a:latin typeface="Courier New" charset="0"/>
                <a:ea typeface="MS Mincho" charset="0"/>
                <a:cs typeface="MS Mincho" charset="0"/>
              </a:rPr>
              <a:t>&lt;from&gt;Jani&lt;/from&gt;</a:t>
            </a:r>
          </a:p>
          <a:p>
            <a:pPr eaLnBrk="1" hangingPunct="1">
              <a:lnSpc>
                <a:spcPct val="60000"/>
              </a:lnSpc>
              <a:spcBef>
                <a:spcPct val="50000"/>
              </a:spcBef>
            </a:pPr>
            <a:r>
              <a:rPr lang="tr-TR" altLang="ja-JP" sz="2000" b="1">
                <a:latin typeface="Courier New" charset="0"/>
                <a:ea typeface="MS Mincho" charset="0"/>
                <a:cs typeface="MS Mincho" charset="0"/>
              </a:rPr>
              <a:t>&lt;body&gt;Don't forget me this weekend!&lt;/body&gt;</a:t>
            </a:r>
          </a:p>
          <a:p>
            <a:pPr eaLnBrk="1" hangingPunct="1">
              <a:lnSpc>
                <a:spcPct val="60000"/>
              </a:lnSpc>
              <a:spcBef>
                <a:spcPct val="50000"/>
              </a:spcBef>
            </a:pPr>
            <a:r>
              <a:rPr lang="tr-TR" altLang="ja-JP" sz="2000" b="1">
                <a:latin typeface="Courier New" charset="0"/>
                <a:ea typeface="MS Mincho" charset="0"/>
                <a:cs typeface="MS Mincho" charset="0"/>
              </a:rPr>
              <a:t>&lt;/note&gt;	</a:t>
            </a:r>
          </a:p>
        </p:txBody>
      </p:sp>
      <p:sp>
        <p:nvSpPr>
          <p:cNvPr id="80901" name="Rectangle 5"/>
          <p:cNvSpPr>
            <a:spLocks noChangeArrowheads="1"/>
          </p:cNvSpPr>
          <p:nvPr/>
        </p:nvSpPr>
        <p:spPr bwMode="auto">
          <a:xfrm>
            <a:off x="990600" y="4343400"/>
            <a:ext cx="7010400" cy="2074863"/>
          </a:xfrm>
          <a:prstGeom prst="rect">
            <a:avLst/>
          </a:prstGeom>
          <a:solidFill>
            <a:srgbClr val="CCFFCC">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pPr>
            <a:r>
              <a:rPr lang="tr-TR" altLang="ja-JP" sz="2400" b="1">
                <a:solidFill>
                  <a:schemeClr val="accent2"/>
                </a:solidFill>
                <a:latin typeface="Garamond" charset="0"/>
                <a:ea typeface="MS Mincho" charset="0"/>
                <a:cs typeface="MS Mincho" charset="0"/>
              </a:rPr>
              <a:t>MESSAGE</a:t>
            </a:r>
            <a:r>
              <a:rPr lang="tr-TR" altLang="ja-JP" sz="2400">
                <a:solidFill>
                  <a:schemeClr val="accent2"/>
                </a:solidFill>
                <a:latin typeface="Garamond" charset="0"/>
                <a:ea typeface="MS Mincho" charset="0"/>
                <a:cs typeface="MS Mincho" charset="0"/>
              </a:rPr>
              <a:t> </a:t>
            </a:r>
          </a:p>
          <a:p>
            <a:pPr eaLnBrk="1" hangingPunct="1">
              <a:spcBef>
                <a:spcPct val="50000"/>
              </a:spcBef>
              <a:spcAft>
                <a:spcPts val="500"/>
              </a:spcAft>
            </a:pPr>
            <a:r>
              <a:rPr lang="tr-TR" altLang="ja-JP" sz="2400" b="1">
                <a:solidFill>
                  <a:srgbClr val="FF3300"/>
                </a:solidFill>
                <a:latin typeface="Garamond" charset="0"/>
                <a:ea typeface="MS Mincho" charset="0"/>
                <a:cs typeface="MS Mincho" charset="0"/>
              </a:rPr>
              <a:t>To:</a:t>
            </a:r>
            <a:r>
              <a:rPr lang="tr-TR" altLang="ja-JP" sz="2400">
                <a:latin typeface="Garamond" charset="0"/>
                <a:ea typeface="MS Mincho" charset="0"/>
                <a:cs typeface="MS Mincho" charset="0"/>
              </a:rPr>
              <a:t> Tove</a:t>
            </a:r>
            <a:br>
              <a:rPr lang="tr-TR" altLang="ja-JP" sz="2400">
                <a:latin typeface="Garamond" charset="0"/>
                <a:ea typeface="MS Mincho" charset="0"/>
                <a:cs typeface="MS Mincho" charset="0"/>
              </a:rPr>
            </a:br>
            <a:r>
              <a:rPr lang="tr-TR" altLang="ja-JP" sz="2400" b="1">
                <a:solidFill>
                  <a:srgbClr val="FF3300"/>
                </a:solidFill>
                <a:latin typeface="Garamond" charset="0"/>
                <a:ea typeface="MS Mincho" charset="0"/>
                <a:cs typeface="MS Mincho" charset="0"/>
              </a:rPr>
              <a:t>From:</a:t>
            </a:r>
            <a:r>
              <a:rPr lang="tr-TR" altLang="ja-JP" sz="2400">
                <a:latin typeface="Garamond" charset="0"/>
                <a:ea typeface="MS Mincho" charset="0"/>
                <a:cs typeface="MS Mincho" charset="0"/>
              </a:rPr>
              <a:t> Jani</a:t>
            </a:r>
          </a:p>
          <a:p>
            <a:pPr eaLnBrk="1" hangingPunct="1">
              <a:spcBef>
                <a:spcPct val="50000"/>
              </a:spcBef>
            </a:pPr>
            <a:r>
              <a:rPr lang="tr-TR" altLang="ja-JP" sz="2800">
                <a:latin typeface="Garamond" charset="0"/>
                <a:ea typeface="MS Mincho" charset="0"/>
                <a:cs typeface="MS Mincho" charset="0"/>
              </a:rPr>
              <a:t>Don't forget me this weekend!	</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fontAlgn="auto" hangingPunct="1">
              <a:spcAft>
                <a:spcPts val="0"/>
              </a:spcAft>
              <a:defRPr/>
            </a:pPr>
            <a:r>
              <a:rPr lang="tr-TR" b="1" dirty="0">
                <a:solidFill>
                  <a:schemeClr val="tx2">
                    <a:satMod val="130000"/>
                  </a:schemeClr>
                </a:solidFill>
                <a:ea typeface="+mj-ea"/>
              </a:rPr>
              <a:t>XML </a:t>
            </a:r>
            <a:r>
              <a:rPr lang="tr-TR" b="1" dirty="0" err="1">
                <a:solidFill>
                  <a:schemeClr val="tx2">
                    <a:satMod val="130000"/>
                  </a:schemeClr>
                </a:solidFill>
                <a:ea typeface="+mj-ea"/>
              </a:rPr>
              <a:t>Elements</a:t>
            </a:r>
            <a:r>
              <a:rPr lang="tr-TR" b="1" dirty="0">
                <a:solidFill>
                  <a:schemeClr val="tx2">
                    <a:satMod val="130000"/>
                  </a:schemeClr>
                </a:solidFill>
                <a:ea typeface="+mj-ea"/>
              </a:rPr>
              <a:t> </a:t>
            </a:r>
            <a:r>
              <a:rPr lang="tr-TR" b="1" dirty="0" err="1">
                <a:solidFill>
                  <a:schemeClr val="tx2">
                    <a:satMod val="130000"/>
                  </a:schemeClr>
                </a:solidFill>
                <a:ea typeface="+mj-ea"/>
              </a:rPr>
              <a:t>are</a:t>
            </a:r>
            <a:r>
              <a:rPr lang="tr-TR" b="1" dirty="0">
                <a:solidFill>
                  <a:schemeClr val="tx2">
                    <a:satMod val="130000"/>
                  </a:schemeClr>
                </a:solidFill>
                <a:ea typeface="+mj-ea"/>
              </a:rPr>
              <a:t> </a:t>
            </a:r>
            <a:r>
              <a:rPr lang="tr-TR" b="1" dirty="0" err="1">
                <a:solidFill>
                  <a:schemeClr val="tx2">
                    <a:satMod val="130000"/>
                  </a:schemeClr>
                </a:solidFill>
                <a:ea typeface="+mj-ea"/>
              </a:rPr>
              <a:t>Extensible</a:t>
            </a:r>
            <a:endParaRPr lang="en-US" b="1" dirty="0">
              <a:solidFill>
                <a:schemeClr val="tx2">
                  <a:satMod val="130000"/>
                </a:schemeClr>
              </a:solidFill>
              <a:ea typeface="+mj-ea"/>
            </a:endParaRPr>
          </a:p>
        </p:txBody>
      </p:sp>
      <p:sp>
        <p:nvSpPr>
          <p:cNvPr id="81923" name="Rectangle 3"/>
          <p:cNvSpPr>
            <a:spLocks noGrp="1" noChangeArrowheads="1"/>
          </p:cNvSpPr>
          <p:nvPr>
            <p:ph idx="1"/>
          </p:nvPr>
        </p:nvSpPr>
        <p:spPr>
          <a:xfrm>
            <a:off x="381000" y="1447800"/>
            <a:ext cx="8229600" cy="4681847"/>
          </a:xfrm>
        </p:spPr>
        <p:txBody>
          <a:bodyPr/>
          <a:lstStyle/>
          <a:p>
            <a:pPr eaLnBrk="1" hangingPunct="1"/>
            <a:r>
              <a:rPr lang="tr-TR" altLang="ja-JP" sz="2200" b="1" dirty="0">
                <a:latin typeface="Gill Sans MT" charset="0"/>
                <a:cs typeface="HGｺﾞｼｯｸE" charset="0"/>
              </a:rPr>
              <a:t>XML document added some extra information to it:</a:t>
            </a:r>
            <a:r>
              <a:rPr lang="tr-TR" altLang="ja-JP" sz="2200" dirty="0">
                <a:latin typeface="Gill Sans MT" charset="0"/>
                <a:cs typeface="HGｺﾞｼｯｸE" charset="0"/>
              </a:rPr>
              <a:t> </a:t>
            </a:r>
            <a:endParaRPr lang="tr-TR" sz="2200" dirty="0">
              <a:latin typeface="Gill Sans MT" charset="0"/>
            </a:endParaRPr>
          </a:p>
        </p:txBody>
      </p:sp>
      <p:sp>
        <p:nvSpPr>
          <p:cNvPr id="81924" name="Rectangle 5"/>
          <p:cNvSpPr>
            <a:spLocks noChangeArrowheads="1"/>
          </p:cNvSpPr>
          <p:nvPr/>
        </p:nvSpPr>
        <p:spPr bwMode="auto">
          <a:xfrm>
            <a:off x="838200" y="4191000"/>
            <a:ext cx="7010400" cy="2074863"/>
          </a:xfrm>
          <a:prstGeom prst="rect">
            <a:avLst/>
          </a:prstGeom>
          <a:solidFill>
            <a:srgbClr val="CCFFCC">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pPr>
            <a:r>
              <a:rPr lang="tr-TR" altLang="ja-JP" sz="2400" b="1">
                <a:solidFill>
                  <a:schemeClr val="accent2"/>
                </a:solidFill>
                <a:latin typeface="Garamond" charset="0"/>
                <a:ea typeface="MS Mincho" charset="0"/>
                <a:cs typeface="MS Mincho" charset="0"/>
              </a:rPr>
              <a:t>MESSAGE</a:t>
            </a:r>
            <a:r>
              <a:rPr lang="tr-TR" altLang="ja-JP" sz="2400">
                <a:solidFill>
                  <a:schemeClr val="accent2"/>
                </a:solidFill>
                <a:latin typeface="Garamond" charset="0"/>
                <a:ea typeface="MS Mincho" charset="0"/>
                <a:cs typeface="MS Mincho" charset="0"/>
              </a:rPr>
              <a:t> </a:t>
            </a:r>
          </a:p>
          <a:p>
            <a:pPr eaLnBrk="1" hangingPunct="1">
              <a:spcBef>
                <a:spcPct val="50000"/>
              </a:spcBef>
              <a:spcAft>
                <a:spcPts val="500"/>
              </a:spcAft>
            </a:pPr>
            <a:r>
              <a:rPr lang="tr-TR" altLang="ja-JP" sz="2400" b="1">
                <a:solidFill>
                  <a:srgbClr val="FF3300"/>
                </a:solidFill>
                <a:latin typeface="Garamond" charset="0"/>
                <a:ea typeface="MS Mincho" charset="0"/>
                <a:cs typeface="MS Mincho" charset="0"/>
              </a:rPr>
              <a:t>To:</a:t>
            </a:r>
            <a:r>
              <a:rPr lang="tr-TR" altLang="ja-JP" sz="2400">
                <a:latin typeface="Garamond" charset="0"/>
                <a:ea typeface="MS Mincho" charset="0"/>
                <a:cs typeface="MS Mincho" charset="0"/>
              </a:rPr>
              <a:t> Tove</a:t>
            </a:r>
            <a:br>
              <a:rPr lang="tr-TR" altLang="ja-JP" sz="2400">
                <a:latin typeface="Garamond" charset="0"/>
                <a:ea typeface="MS Mincho" charset="0"/>
                <a:cs typeface="MS Mincho" charset="0"/>
              </a:rPr>
            </a:br>
            <a:r>
              <a:rPr lang="tr-TR" altLang="ja-JP" sz="2400" b="1">
                <a:solidFill>
                  <a:srgbClr val="FF3300"/>
                </a:solidFill>
                <a:latin typeface="Garamond" charset="0"/>
                <a:ea typeface="MS Mincho" charset="0"/>
                <a:cs typeface="MS Mincho" charset="0"/>
              </a:rPr>
              <a:t>From:</a:t>
            </a:r>
            <a:r>
              <a:rPr lang="tr-TR" altLang="ja-JP" sz="2400">
                <a:latin typeface="Garamond" charset="0"/>
                <a:ea typeface="MS Mincho" charset="0"/>
                <a:cs typeface="MS Mincho" charset="0"/>
              </a:rPr>
              <a:t> Jani</a:t>
            </a:r>
          </a:p>
          <a:p>
            <a:pPr eaLnBrk="1" hangingPunct="1">
              <a:spcBef>
                <a:spcPct val="50000"/>
              </a:spcBef>
            </a:pPr>
            <a:r>
              <a:rPr lang="tr-TR" altLang="ja-JP" sz="2800">
                <a:latin typeface="Garamond" charset="0"/>
                <a:ea typeface="MS Mincho" charset="0"/>
                <a:cs typeface="MS Mincho" charset="0"/>
              </a:rPr>
              <a:t>Don't forget me this weekend!	</a:t>
            </a:r>
          </a:p>
        </p:txBody>
      </p:sp>
      <p:sp>
        <p:nvSpPr>
          <p:cNvPr id="81925" name="Rectangle 6"/>
          <p:cNvSpPr>
            <a:spLocks noChangeArrowheads="1"/>
          </p:cNvSpPr>
          <p:nvPr/>
        </p:nvSpPr>
        <p:spPr bwMode="auto">
          <a:xfrm>
            <a:off x="838200" y="2057400"/>
            <a:ext cx="7010400" cy="1887538"/>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50000"/>
              </a:lnSpc>
              <a:spcBef>
                <a:spcPct val="50000"/>
              </a:spcBef>
            </a:pPr>
            <a:r>
              <a:rPr lang="tr-TR" altLang="ja-JP" b="1">
                <a:latin typeface="Courier New" charset="0"/>
                <a:ea typeface="MS Mincho" charset="0"/>
                <a:cs typeface="MS Mincho" charset="0"/>
              </a:rPr>
              <a:t>&lt;note&gt;</a:t>
            </a:r>
          </a:p>
          <a:p>
            <a:pPr eaLnBrk="1" hangingPunct="1">
              <a:lnSpc>
                <a:spcPct val="50000"/>
              </a:lnSpc>
              <a:spcBef>
                <a:spcPct val="50000"/>
              </a:spcBef>
            </a:pPr>
            <a:r>
              <a:rPr lang="tr-TR" altLang="ja-JP" b="1">
                <a:latin typeface="Courier New" charset="0"/>
                <a:ea typeface="MS Mincho" charset="0"/>
                <a:cs typeface="MS Mincho" charset="0"/>
              </a:rPr>
              <a:t>&lt;date&gt;2002-08-01&lt;/date&gt;</a:t>
            </a:r>
          </a:p>
          <a:p>
            <a:pPr eaLnBrk="1" hangingPunct="1">
              <a:lnSpc>
                <a:spcPct val="50000"/>
              </a:lnSpc>
              <a:spcBef>
                <a:spcPct val="50000"/>
              </a:spcBef>
            </a:pPr>
            <a:r>
              <a:rPr lang="tr-TR" altLang="ja-JP" b="1">
                <a:latin typeface="Courier New" charset="0"/>
                <a:ea typeface="MS Mincho" charset="0"/>
                <a:cs typeface="MS Mincho" charset="0"/>
              </a:rPr>
              <a:t>&lt;to&gt;Tove&lt;/to&gt;</a:t>
            </a:r>
          </a:p>
          <a:p>
            <a:pPr eaLnBrk="1" hangingPunct="1">
              <a:lnSpc>
                <a:spcPct val="50000"/>
              </a:lnSpc>
              <a:spcBef>
                <a:spcPct val="50000"/>
              </a:spcBef>
            </a:pPr>
            <a:r>
              <a:rPr lang="tr-TR" altLang="ja-JP" b="1">
                <a:latin typeface="Courier New" charset="0"/>
                <a:ea typeface="MS Mincho" charset="0"/>
                <a:cs typeface="MS Mincho" charset="0"/>
              </a:rPr>
              <a:t>&lt;from&gt;Jani&lt;/from&gt;</a:t>
            </a:r>
          </a:p>
          <a:p>
            <a:pPr eaLnBrk="1" hangingPunct="1">
              <a:lnSpc>
                <a:spcPct val="50000"/>
              </a:lnSpc>
              <a:spcBef>
                <a:spcPct val="50000"/>
              </a:spcBef>
            </a:pPr>
            <a:r>
              <a:rPr lang="tr-TR" altLang="ja-JP" b="1">
                <a:latin typeface="Courier New" charset="0"/>
                <a:ea typeface="MS Mincho" charset="0"/>
                <a:cs typeface="MS Mincho" charset="0"/>
              </a:rPr>
              <a:t>&lt;heading&gt;Reminder&lt;/heading&gt;</a:t>
            </a:r>
          </a:p>
          <a:p>
            <a:pPr eaLnBrk="1" hangingPunct="1">
              <a:lnSpc>
                <a:spcPct val="50000"/>
              </a:lnSpc>
              <a:spcBef>
                <a:spcPct val="50000"/>
              </a:spcBef>
            </a:pPr>
            <a:r>
              <a:rPr lang="tr-TR" altLang="ja-JP" b="1">
                <a:latin typeface="Courier New" charset="0"/>
                <a:ea typeface="MS Mincho" charset="0"/>
                <a:cs typeface="MS Mincho" charset="0"/>
              </a:rPr>
              <a:t>&lt;body&gt;Don't forget me this weekend!&lt;/body&gt;</a:t>
            </a:r>
          </a:p>
          <a:p>
            <a:pPr eaLnBrk="1" hangingPunct="1">
              <a:lnSpc>
                <a:spcPct val="50000"/>
              </a:lnSpc>
              <a:spcBef>
                <a:spcPct val="50000"/>
              </a:spcBef>
            </a:pPr>
            <a:r>
              <a:rPr lang="tr-TR" altLang="ja-JP" b="1">
                <a:latin typeface="Courier New" charset="0"/>
                <a:ea typeface="MS Mincho" charset="0"/>
                <a:cs typeface="MS Mincho" charset="0"/>
              </a:rPr>
              <a:t>&lt;/note&gt;</a:t>
            </a:r>
            <a:r>
              <a:rPr lang="tr-TR" altLang="ja-JP">
                <a:latin typeface="Courier New" charset="0"/>
                <a:ea typeface="MS Mincho" charset="0"/>
                <a:cs typeface="MS Mincho" charset="0"/>
              </a:rPr>
              <a:t>	</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457200" y="122238"/>
            <a:ext cx="8229600" cy="1295400"/>
          </a:xfrm>
        </p:spPr>
        <p:txBody>
          <a:bodyPr>
            <a:normAutofit fontScale="90000"/>
          </a:bodyPr>
          <a:lstStyle/>
          <a:p>
            <a:pPr eaLnBrk="1" fontAlgn="auto" hangingPunct="1">
              <a:spcAft>
                <a:spcPts val="0"/>
              </a:spcAft>
              <a:defRPr/>
            </a:pPr>
            <a:r>
              <a:rPr lang="tr-TR" b="1" dirty="0">
                <a:solidFill>
                  <a:schemeClr val="tx2">
                    <a:satMod val="130000"/>
                  </a:schemeClr>
                </a:solidFill>
                <a:ea typeface="+mj-ea"/>
              </a:rPr>
              <a:t>XML </a:t>
            </a:r>
            <a:r>
              <a:rPr lang="tr-TR" b="1" dirty="0" err="1">
                <a:solidFill>
                  <a:schemeClr val="tx2">
                    <a:satMod val="130000"/>
                  </a:schemeClr>
                </a:solidFill>
                <a:ea typeface="+mj-ea"/>
              </a:rPr>
              <a:t>Elements</a:t>
            </a:r>
            <a:r>
              <a:rPr lang="tr-TR" b="1" dirty="0">
                <a:solidFill>
                  <a:schemeClr val="tx2">
                    <a:satMod val="130000"/>
                  </a:schemeClr>
                </a:solidFill>
                <a:ea typeface="+mj-ea"/>
              </a:rPr>
              <a:t> </a:t>
            </a:r>
            <a:r>
              <a:rPr lang="tr-TR" b="1" dirty="0" err="1">
                <a:solidFill>
                  <a:schemeClr val="tx2">
                    <a:satMod val="130000"/>
                  </a:schemeClr>
                </a:solidFill>
                <a:ea typeface="+mj-ea"/>
              </a:rPr>
              <a:t>have</a:t>
            </a:r>
            <a:r>
              <a:rPr lang="tr-TR" b="1" dirty="0">
                <a:solidFill>
                  <a:schemeClr val="tx2">
                    <a:satMod val="130000"/>
                  </a:schemeClr>
                </a:solidFill>
                <a:ea typeface="+mj-ea"/>
              </a:rPr>
              <a:t> </a:t>
            </a:r>
            <a:r>
              <a:rPr lang="tr-TR" b="1" dirty="0" err="1">
                <a:solidFill>
                  <a:schemeClr val="tx2">
                    <a:satMod val="130000"/>
                  </a:schemeClr>
                </a:solidFill>
                <a:ea typeface="+mj-ea"/>
              </a:rPr>
              <a:t>Relationships</a:t>
            </a:r>
            <a:endParaRPr lang="en-US" b="1" dirty="0">
              <a:solidFill>
                <a:schemeClr val="tx2">
                  <a:satMod val="130000"/>
                </a:schemeClr>
              </a:solidFill>
              <a:ea typeface="+mj-ea"/>
            </a:endParaRPr>
          </a:p>
        </p:txBody>
      </p:sp>
      <p:sp>
        <p:nvSpPr>
          <p:cNvPr id="82947" name="Rectangle 3"/>
          <p:cNvSpPr>
            <a:spLocks noGrp="1" noChangeArrowheads="1"/>
          </p:cNvSpPr>
          <p:nvPr>
            <p:ph idx="1"/>
          </p:nvPr>
        </p:nvSpPr>
        <p:spPr/>
        <p:txBody>
          <a:bodyPr/>
          <a:lstStyle/>
          <a:p>
            <a:pPr eaLnBrk="1" hangingPunct="1"/>
            <a:r>
              <a:rPr lang="tr-TR" sz="2600">
                <a:latin typeface="Gill Sans MT" charset="0"/>
              </a:rPr>
              <a:t>Imagine that this is a description of a book:</a:t>
            </a:r>
            <a:endParaRPr lang="en-US" sz="2600">
              <a:latin typeface="Gill Sans MT" charset="0"/>
            </a:endParaRPr>
          </a:p>
        </p:txBody>
      </p:sp>
      <p:sp>
        <p:nvSpPr>
          <p:cNvPr id="82948" name="Rectangle 4"/>
          <p:cNvSpPr>
            <a:spLocks noChangeArrowheads="1"/>
          </p:cNvSpPr>
          <p:nvPr/>
        </p:nvSpPr>
        <p:spPr bwMode="auto">
          <a:xfrm>
            <a:off x="1295400" y="2743200"/>
            <a:ext cx="6629400" cy="3294063"/>
          </a:xfrm>
          <a:prstGeom prst="rect">
            <a:avLst/>
          </a:prstGeom>
          <a:solidFill>
            <a:srgbClr val="CCFFCC">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70000"/>
              </a:lnSpc>
              <a:spcBef>
                <a:spcPct val="50000"/>
              </a:spcBef>
              <a:spcAft>
                <a:spcPts val="500"/>
              </a:spcAft>
            </a:pPr>
            <a:r>
              <a:rPr lang="tr-TR" altLang="ja-JP" sz="2400" b="1">
                <a:latin typeface="Garamond" charset="0"/>
                <a:ea typeface="MS Mincho" charset="0"/>
                <a:cs typeface="MS Mincho" charset="0"/>
              </a:rPr>
              <a:t>My First XML</a:t>
            </a:r>
            <a:endParaRPr lang="tr-TR" altLang="ja-JP" sz="2400">
              <a:latin typeface="Garamond" charset="0"/>
              <a:ea typeface="MS Mincho" charset="0"/>
              <a:cs typeface="MS Mincho" charset="0"/>
            </a:endParaRPr>
          </a:p>
          <a:p>
            <a:pPr eaLnBrk="1" hangingPunct="1">
              <a:lnSpc>
                <a:spcPct val="70000"/>
              </a:lnSpc>
              <a:spcBef>
                <a:spcPct val="50000"/>
              </a:spcBef>
              <a:spcAft>
                <a:spcPts val="500"/>
              </a:spcAft>
            </a:pPr>
            <a:r>
              <a:rPr lang="tr-TR" altLang="ja-JP" sz="2400">
                <a:latin typeface="Garamond" charset="0"/>
                <a:ea typeface="MS Mincho" charset="0"/>
                <a:cs typeface="MS Mincho" charset="0"/>
              </a:rPr>
              <a:t>Introduction to XML</a:t>
            </a:r>
          </a:p>
          <a:p>
            <a:pPr lvl="1" eaLnBrk="1" hangingPunct="1">
              <a:lnSpc>
                <a:spcPct val="70000"/>
              </a:lnSpc>
              <a:spcBef>
                <a:spcPct val="50000"/>
              </a:spcBef>
              <a:spcAft>
                <a:spcPts val="500"/>
              </a:spcAft>
              <a:buFont typeface="Symbol" charset="0"/>
              <a:buChar char="·"/>
            </a:pPr>
            <a:r>
              <a:rPr lang="tr-TR" altLang="ja-JP" sz="2400">
                <a:latin typeface="Garamond" charset="0"/>
                <a:ea typeface="MS Mincho" charset="0"/>
                <a:cs typeface="MS Mincho" charset="0"/>
              </a:rPr>
              <a:t>What is HTML </a:t>
            </a:r>
          </a:p>
          <a:p>
            <a:pPr lvl="1" eaLnBrk="1" hangingPunct="1">
              <a:lnSpc>
                <a:spcPct val="70000"/>
              </a:lnSpc>
              <a:spcBef>
                <a:spcPct val="50000"/>
              </a:spcBef>
              <a:buFont typeface="Symbol" charset="0"/>
              <a:buChar char="·"/>
            </a:pPr>
            <a:r>
              <a:rPr lang="tr-TR" altLang="ja-JP" sz="2400">
                <a:latin typeface="Garamond" charset="0"/>
                <a:ea typeface="MS Mincho" charset="0"/>
                <a:cs typeface="MS Mincho" charset="0"/>
              </a:rPr>
              <a:t>What is XML </a:t>
            </a:r>
          </a:p>
          <a:p>
            <a:pPr eaLnBrk="1" hangingPunct="1">
              <a:lnSpc>
                <a:spcPct val="70000"/>
              </a:lnSpc>
              <a:spcBef>
                <a:spcPct val="50000"/>
              </a:spcBef>
              <a:spcAft>
                <a:spcPts val="500"/>
              </a:spcAft>
            </a:pPr>
            <a:r>
              <a:rPr lang="tr-TR" altLang="ja-JP" sz="2400">
                <a:latin typeface="Garamond" charset="0"/>
                <a:ea typeface="MS Mincho" charset="0"/>
                <a:cs typeface="MS Mincho" charset="0"/>
              </a:rPr>
              <a:t>XML Syntax</a:t>
            </a:r>
          </a:p>
          <a:p>
            <a:pPr lvl="1" eaLnBrk="1" hangingPunct="1">
              <a:lnSpc>
                <a:spcPct val="70000"/>
              </a:lnSpc>
              <a:spcBef>
                <a:spcPct val="50000"/>
              </a:spcBef>
              <a:spcAft>
                <a:spcPts val="500"/>
              </a:spcAft>
              <a:buFont typeface="Symbol" charset="0"/>
              <a:buChar char="·"/>
            </a:pPr>
            <a:r>
              <a:rPr lang="tr-TR" altLang="ja-JP" sz="2400">
                <a:latin typeface="Garamond" charset="0"/>
                <a:ea typeface="MS Mincho" charset="0"/>
                <a:cs typeface="MS Mincho" charset="0"/>
              </a:rPr>
              <a:t>Elements must have a closing tag </a:t>
            </a:r>
          </a:p>
          <a:p>
            <a:pPr lvl="1" eaLnBrk="1" hangingPunct="1">
              <a:lnSpc>
                <a:spcPct val="70000"/>
              </a:lnSpc>
              <a:spcBef>
                <a:spcPct val="50000"/>
              </a:spcBef>
              <a:buFont typeface="Symbol" charset="0"/>
              <a:buChar char="·"/>
            </a:pPr>
            <a:r>
              <a:rPr lang="tr-TR" altLang="ja-JP" sz="2400">
                <a:latin typeface="Garamond" charset="0"/>
                <a:ea typeface="MS Mincho" charset="0"/>
                <a:cs typeface="MS Mincho" charset="0"/>
              </a:rPr>
              <a:t>Elements must be properly nested</a:t>
            </a:r>
            <a:r>
              <a:rPr lang="tr-TR" altLang="ja-JP">
                <a:latin typeface="Times New Roman" charset="0"/>
                <a:ea typeface="MS Mincho" charset="0"/>
                <a:cs typeface="MS Mincho" charset="0"/>
              </a:rPr>
              <a:t> 	</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normAutofit fontScale="90000"/>
          </a:bodyPr>
          <a:lstStyle/>
          <a:p>
            <a:pPr eaLnBrk="1" fontAlgn="auto" hangingPunct="1">
              <a:spcAft>
                <a:spcPts val="0"/>
              </a:spcAft>
              <a:defRPr/>
            </a:pPr>
            <a:r>
              <a:rPr lang="tr-TR" b="1" dirty="0">
                <a:solidFill>
                  <a:schemeClr val="tx2">
                    <a:satMod val="130000"/>
                  </a:schemeClr>
                </a:solidFill>
                <a:ea typeface="+mj-ea"/>
              </a:rPr>
              <a:t>XML </a:t>
            </a:r>
            <a:r>
              <a:rPr lang="tr-TR" b="1" dirty="0" err="1">
                <a:solidFill>
                  <a:schemeClr val="tx2">
                    <a:satMod val="130000"/>
                  </a:schemeClr>
                </a:solidFill>
                <a:ea typeface="+mj-ea"/>
              </a:rPr>
              <a:t>Elements</a:t>
            </a:r>
            <a:r>
              <a:rPr lang="tr-TR" b="1" dirty="0">
                <a:solidFill>
                  <a:schemeClr val="tx2">
                    <a:satMod val="130000"/>
                  </a:schemeClr>
                </a:solidFill>
                <a:ea typeface="+mj-ea"/>
              </a:rPr>
              <a:t> </a:t>
            </a:r>
            <a:r>
              <a:rPr lang="tr-TR" b="1" dirty="0" err="1">
                <a:solidFill>
                  <a:schemeClr val="tx2">
                    <a:satMod val="130000"/>
                  </a:schemeClr>
                </a:solidFill>
                <a:ea typeface="+mj-ea"/>
              </a:rPr>
              <a:t>have</a:t>
            </a:r>
            <a:r>
              <a:rPr lang="tr-TR" b="1" dirty="0">
                <a:solidFill>
                  <a:schemeClr val="tx2">
                    <a:satMod val="130000"/>
                  </a:schemeClr>
                </a:solidFill>
                <a:ea typeface="+mj-ea"/>
              </a:rPr>
              <a:t> </a:t>
            </a:r>
            <a:r>
              <a:rPr lang="tr-TR" b="1" dirty="0" err="1">
                <a:solidFill>
                  <a:schemeClr val="tx2">
                    <a:satMod val="130000"/>
                  </a:schemeClr>
                </a:solidFill>
                <a:ea typeface="+mj-ea"/>
              </a:rPr>
              <a:t>Relationships</a:t>
            </a:r>
            <a:endParaRPr lang="en-US" b="1" dirty="0">
              <a:solidFill>
                <a:schemeClr val="tx2">
                  <a:satMod val="130000"/>
                </a:schemeClr>
              </a:solidFill>
              <a:ea typeface="+mj-ea"/>
            </a:endParaRPr>
          </a:p>
        </p:txBody>
      </p:sp>
      <p:sp>
        <p:nvSpPr>
          <p:cNvPr id="83971" name="Rectangle 3"/>
          <p:cNvSpPr>
            <a:spLocks noGrp="1" noChangeArrowheads="1"/>
          </p:cNvSpPr>
          <p:nvPr>
            <p:ph idx="1"/>
          </p:nvPr>
        </p:nvSpPr>
        <p:spPr>
          <a:xfrm>
            <a:off x="457200" y="1295400"/>
            <a:ext cx="8229600" cy="4681847"/>
          </a:xfrm>
        </p:spPr>
        <p:txBody>
          <a:bodyPr/>
          <a:lstStyle/>
          <a:p>
            <a:pPr eaLnBrk="1" hangingPunct="1"/>
            <a:r>
              <a:rPr lang="tr-TR" sz="2200" dirty="0">
                <a:latin typeface="Gill Sans MT" charset="0"/>
              </a:rPr>
              <a:t>Imagine that this XML document describes the book:</a:t>
            </a:r>
            <a:endParaRPr lang="en-US" sz="2200" dirty="0">
              <a:latin typeface="Gill Sans MT" charset="0"/>
            </a:endParaRPr>
          </a:p>
        </p:txBody>
      </p:sp>
      <p:sp>
        <p:nvSpPr>
          <p:cNvPr id="83972" name="Rectangle 16"/>
          <p:cNvSpPr>
            <a:spLocks noChangeArrowheads="1"/>
          </p:cNvSpPr>
          <p:nvPr/>
        </p:nvSpPr>
        <p:spPr bwMode="auto">
          <a:xfrm>
            <a:off x="990600" y="1752600"/>
            <a:ext cx="7010400" cy="4502150"/>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60000"/>
              </a:lnSpc>
              <a:spcBef>
                <a:spcPct val="50000"/>
              </a:spcBef>
            </a:pPr>
            <a:r>
              <a:rPr lang="tr-TR" altLang="ja-JP" b="1" dirty="0">
                <a:latin typeface="Courier New" charset="0"/>
                <a:ea typeface="MS Mincho" charset="0"/>
                <a:cs typeface="MS Mincho" charset="0"/>
              </a:rPr>
              <a:t>&lt;book&gt;</a:t>
            </a:r>
            <a:endParaRPr lang="tr-TR" altLang="ja-JP" b="1" dirty="0">
              <a:latin typeface="Courier New" charset="0"/>
              <a:cs typeface="HGｺﾞｼｯｸE" charset="0"/>
            </a:endParaRPr>
          </a:p>
          <a:p>
            <a:pPr eaLnBrk="1" hangingPunct="1">
              <a:lnSpc>
                <a:spcPct val="60000"/>
              </a:lnSpc>
              <a:spcBef>
                <a:spcPct val="50000"/>
              </a:spcBef>
            </a:pPr>
            <a:endParaRPr lang="tr-TR" altLang="ja-JP" b="1" dirty="0">
              <a:latin typeface="Courier New" charset="0"/>
              <a:cs typeface="HGｺﾞｼｯｸE" charset="0"/>
            </a:endParaRPr>
          </a:p>
          <a:p>
            <a:pPr eaLnBrk="1" hangingPunct="1">
              <a:lnSpc>
                <a:spcPct val="60000"/>
              </a:lnSpc>
              <a:spcBef>
                <a:spcPct val="50000"/>
              </a:spcBef>
            </a:pPr>
            <a:r>
              <a:rPr lang="tr-TR" altLang="ja-JP" b="1" dirty="0">
                <a:latin typeface="Courier New" charset="0"/>
                <a:ea typeface="MS Mincho" charset="0"/>
                <a:cs typeface="MS Mincho" charset="0"/>
              </a:rPr>
              <a:t>&lt;title&gt;My First XML&lt;/title&gt;</a:t>
            </a:r>
          </a:p>
          <a:p>
            <a:pPr eaLnBrk="1" hangingPunct="1">
              <a:lnSpc>
                <a:spcPct val="60000"/>
              </a:lnSpc>
              <a:spcBef>
                <a:spcPct val="50000"/>
              </a:spcBef>
            </a:pPr>
            <a:r>
              <a:rPr lang="tr-TR" altLang="ja-JP" b="1" dirty="0">
                <a:latin typeface="Courier New" charset="0"/>
                <a:ea typeface="MS Mincho" charset="0"/>
                <a:cs typeface="MS Mincho" charset="0"/>
              </a:rPr>
              <a:t>&lt;prod id="33-657" media="paper"&gt;&lt;/prod&gt;</a:t>
            </a:r>
          </a:p>
          <a:p>
            <a:pPr eaLnBrk="1" hangingPunct="1">
              <a:lnSpc>
                <a:spcPct val="60000"/>
              </a:lnSpc>
              <a:spcBef>
                <a:spcPct val="50000"/>
              </a:spcBef>
            </a:pPr>
            <a:r>
              <a:rPr lang="tr-TR" altLang="ja-JP" b="1" dirty="0">
                <a:latin typeface="Courier New" charset="0"/>
                <a:ea typeface="MS Mincho" charset="0"/>
                <a:cs typeface="MS Mincho" charset="0"/>
              </a:rPr>
              <a:t>&lt;chapter&gt;Introduction to XML</a:t>
            </a:r>
          </a:p>
          <a:p>
            <a:pPr lvl="1" eaLnBrk="1" hangingPunct="1">
              <a:lnSpc>
                <a:spcPct val="60000"/>
              </a:lnSpc>
              <a:spcBef>
                <a:spcPct val="50000"/>
              </a:spcBef>
            </a:pPr>
            <a:r>
              <a:rPr lang="tr-TR" altLang="ja-JP" b="1" dirty="0">
                <a:latin typeface="Courier New" charset="0"/>
                <a:ea typeface="MS Mincho" charset="0"/>
                <a:cs typeface="MS Mincho" charset="0"/>
              </a:rPr>
              <a:t>&lt;para&gt;What is HTML&lt;/para&gt;</a:t>
            </a:r>
          </a:p>
          <a:p>
            <a:pPr lvl="1" eaLnBrk="1" hangingPunct="1">
              <a:lnSpc>
                <a:spcPct val="60000"/>
              </a:lnSpc>
              <a:spcBef>
                <a:spcPct val="50000"/>
              </a:spcBef>
            </a:pPr>
            <a:r>
              <a:rPr lang="tr-TR" altLang="ja-JP" b="1" dirty="0">
                <a:latin typeface="Courier New" charset="0"/>
                <a:ea typeface="MS Mincho" charset="0"/>
                <a:cs typeface="MS Mincho" charset="0"/>
              </a:rPr>
              <a:t>&lt;para&gt;What is XML&lt;/para&gt;</a:t>
            </a:r>
          </a:p>
          <a:p>
            <a:pPr eaLnBrk="1" hangingPunct="1">
              <a:lnSpc>
                <a:spcPct val="60000"/>
              </a:lnSpc>
              <a:spcBef>
                <a:spcPct val="50000"/>
              </a:spcBef>
            </a:pPr>
            <a:r>
              <a:rPr lang="tr-TR" altLang="ja-JP" b="1" dirty="0">
                <a:latin typeface="Courier New" charset="0"/>
                <a:ea typeface="MS Mincho" charset="0"/>
                <a:cs typeface="MS Mincho" charset="0"/>
              </a:rPr>
              <a:t>&lt;/chapter&gt;</a:t>
            </a:r>
          </a:p>
          <a:p>
            <a:pPr eaLnBrk="1" hangingPunct="1">
              <a:lnSpc>
                <a:spcPct val="60000"/>
              </a:lnSpc>
              <a:spcBef>
                <a:spcPct val="50000"/>
              </a:spcBef>
            </a:pPr>
            <a:endParaRPr lang="tr-TR" altLang="ja-JP" b="1" dirty="0">
              <a:latin typeface="Courier New" charset="0"/>
              <a:ea typeface="MS Mincho" charset="0"/>
              <a:cs typeface="MS Mincho" charset="0"/>
            </a:endParaRPr>
          </a:p>
          <a:p>
            <a:pPr eaLnBrk="1" hangingPunct="1">
              <a:lnSpc>
                <a:spcPct val="60000"/>
              </a:lnSpc>
              <a:spcBef>
                <a:spcPct val="50000"/>
              </a:spcBef>
            </a:pPr>
            <a:r>
              <a:rPr lang="tr-TR" altLang="ja-JP" b="1" dirty="0">
                <a:latin typeface="Courier New" charset="0"/>
                <a:ea typeface="MS Mincho" charset="0"/>
                <a:cs typeface="MS Mincho" charset="0"/>
              </a:rPr>
              <a:t>&lt;chapter&gt;XML Syntax</a:t>
            </a:r>
          </a:p>
          <a:p>
            <a:pPr lvl="1" eaLnBrk="1" hangingPunct="1">
              <a:lnSpc>
                <a:spcPct val="60000"/>
              </a:lnSpc>
              <a:spcBef>
                <a:spcPct val="50000"/>
              </a:spcBef>
            </a:pPr>
            <a:r>
              <a:rPr lang="tr-TR" altLang="ja-JP" b="1" dirty="0">
                <a:latin typeface="Courier New" charset="0"/>
                <a:ea typeface="MS Mincho" charset="0"/>
                <a:cs typeface="MS Mincho" charset="0"/>
              </a:rPr>
              <a:t>&lt;para&gt;Elements must have a closing tag&lt;/para&gt;</a:t>
            </a:r>
          </a:p>
          <a:p>
            <a:pPr lvl="1" eaLnBrk="1" hangingPunct="1">
              <a:lnSpc>
                <a:spcPct val="60000"/>
              </a:lnSpc>
              <a:spcBef>
                <a:spcPct val="50000"/>
              </a:spcBef>
            </a:pPr>
            <a:r>
              <a:rPr lang="tr-TR" altLang="ja-JP" b="1" dirty="0">
                <a:latin typeface="Courier New" charset="0"/>
                <a:ea typeface="MS Mincho" charset="0"/>
                <a:cs typeface="MS Mincho" charset="0"/>
              </a:rPr>
              <a:t>&lt;para&gt;Elements must be properly nested&lt;/para&gt;</a:t>
            </a:r>
          </a:p>
          <a:p>
            <a:pPr eaLnBrk="1" hangingPunct="1">
              <a:lnSpc>
                <a:spcPct val="60000"/>
              </a:lnSpc>
              <a:spcBef>
                <a:spcPct val="50000"/>
              </a:spcBef>
            </a:pPr>
            <a:r>
              <a:rPr lang="tr-TR" altLang="ja-JP" b="1" dirty="0">
                <a:latin typeface="Courier New" charset="0"/>
                <a:ea typeface="MS Mincho" charset="0"/>
                <a:cs typeface="MS Mincho" charset="0"/>
              </a:rPr>
              <a:t>&lt;/chapter&gt;</a:t>
            </a:r>
          </a:p>
          <a:p>
            <a:pPr eaLnBrk="1" hangingPunct="1">
              <a:lnSpc>
                <a:spcPct val="60000"/>
              </a:lnSpc>
              <a:spcBef>
                <a:spcPct val="50000"/>
              </a:spcBef>
            </a:pPr>
            <a:endParaRPr lang="tr-TR" altLang="ja-JP" b="1" dirty="0">
              <a:latin typeface="Courier New" charset="0"/>
              <a:ea typeface="MS Mincho" charset="0"/>
              <a:cs typeface="MS Mincho" charset="0"/>
            </a:endParaRPr>
          </a:p>
          <a:p>
            <a:pPr eaLnBrk="1" hangingPunct="1">
              <a:lnSpc>
                <a:spcPct val="60000"/>
              </a:lnSpc>
              <a:spcBef>
                <a:spcPct val="50000"/>
              </a:spcBef>
            </a:pPr>
            <a:r>
              <a:rPr lang="tr-TR" altLang="ja-JP" b="1" dirty="0">
                <a:latin typeface="Courier New" charset="0"/>
                <a:ea typeface="MS Mincho" charset="0"/>
                <a:cs typeface="MS Mincho" charset="0"/>
              </a:rPr>
              <a:t>&lt;/book&gt;</a:t>
            </a:r>
            <a:r>
              <a:rPr lang="tr-TR" altLang="ja-JP" dirty="0">
                <a:latin typeface="Courier New" charset="0"/>
                <a:ea typeface="MS Mincho" charset="0"/>
                <a:cs typeface="MS Mincho" charset="0"/>
              </a:rPr>
              <a:t>	</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fontAlgn="auto" hangingPunct="1">
              <a:spcAft>
                <a:spcPts val="0"/>
              </a:spcAft>
              <a:defRPr/>
            </a:pPr>
            <a:r>
              <a:rPr lang="tr-TR" b="1" dirty="0" err="1">
                <a:solidFill>
                  <a:schemeClr val="tx2">
                    <a:satMod val="130000"/>
                  </a:schemeClr>
                </a:solidFill>
                <a:ea typeface="+mj-ea"/>
              </a:rPr>
              <a:t>Elements</a:t>
            </a:r>
            <a:r>
              <a:rPr lang="tr-TR" b="1" dirty="0">
                <a:solidFill>
                  <a:schemeClr val="tx2">
                    <a:satMod val="130000"/>
                  </a:schemeClr>
                </a:solidFill>
                <a:ea typeface="+mj-ea"/>
              </a:rPr>
              <a:t> </a:t>
            </a:r>
            <a:r>
              <a:rPr lang="tr-TR" b="1" dirty="0" err="1">
                <a:solidFill>
                  <a:schemeClr val="tx2">
                    <a:satMod val="130000"/>
                  </a:schemeClr>
                </a:solidFill>
                <a:ea typeface="+mj-ea"/>
              </a:rPr>
              <a:t>have</a:t>
            </a:r>
            <a:r>
              <a:rPr lang="tr-TR" b="1" dirty="0">
                <a:solidFill>
                  <a:schemeClr val="tx2">
                    <a:satMod val="130000"/>
                  </a:schemeClr>
                </a:solidFill>
                <a:ea typeface="+mj-ea"/>
              </a:rPr>
              <a:t> Content</a:t>
            </a:r>
            <a:endParaRPr lang="en-US" b="1" dirty="0">
              <a:solidFill>
                <a:schemeClr val="tx2">
                  <a:satMod val="130000"/>
                </a:schemeClr>
              </a:solidFill>
              <a:ea typeface="+mj-ea"/>
            </a:endParaRPr>
          </a:p>
        </p:txBody>
      </p:sp>
      <p:sp>
        <p:nvSpPr>
          <p:cNvPr id="84995" name="Rectangle 3"/>
          <p:cNvSpPr>
            <a:spLocks noGrp="1" noChangeArrowheads="1"/>
          </p:cNvSpPr>
          <p:nvPr>
            <p:ph idx="1"/>
          </p:nvPr>
        </p:nvSpPr>
        <p:spPr/>
        <p:txBody>
          <a:bodyPr/>
          <a:lstStyle/>
          <a:p>
            <a:pPr eaLnBrk="1" hangingPunct="1">
              <a:buFont typeface="Wingdings" charset="0"/>
              <a:buNone/>
            </a:pPr>
            <a:r>
              <a:rPr lang="tr-TR" b="1">
                <a:latin typeface="Gill Sans MT" charset="0"/>
              </a:rPr>
              <a:t>Elements can have different content types.</a:t>
            </a:r>
            <a:endParaRPr lang="tr-TR">
              <a:latin typeface="Gill Sans MT" charset="0"/>
            </a:endParaRPr>
          </a:p>
          <a:p>
            <a:pPr eaLnBrk="1" hangingPunct="1"/>
            <a:r>
              <a:rPr lang="tr-TR">
                <a:latin typeface="Gill Sans MT" charset="0"/>
              </a:rPr>
              <a:t>An </a:t>
            </a:r>
            <a:r>
              <a:rPr lang="tr-TR" b="1">
                <a:latin typeface="Gill Sans MT" charset="0"/>
              </a:rPr>
              <a:t>XML element</a:t>
            </a:r>
            <a:r>
              <a:rPr lang="tr-TR">
                <a:latin typeface="Gill Sans MT" charset="0"/>
              </a:rPr>
              <a:t> is everything from (including) the element's start tag to (including) the element's end tag.</a:t>
            </a:r>
          </a:p>
          <a:p>
            <a:pPr eaLnBrk="1" hangingPunct="1"/>
            <a:r>
              <a:rPr lang="tr-TR">
                <a:latin typeface="Gill Sans MT" charset="0"/>
              </a:rPr>
              <a:t>An element can have </a:t>
            </a:r>
            <a:r>
              <a:rPr lang="tr-TR" b="1">
                <a:latin typeface="Gill Sans MT" charset="0"/>
              </a:rPr>
              <a:t>element</a:t>
            </a:r>
            <a:r>
              <a:rPr lang="tr-TR">
                <a:latin typeface="Gill Sans MT" charset="0"/>
              </a:rPr>
              <a:t> content, </a:t>
            </a:r>
            <a:r>
              <a:rPr lang="tr-TR" b="1">
                <a:latin typeface="Gill Sans MT" charset="0"/>
              </a:rPr>
              <a:t>mixed</a:t>
            </a:r>
            <a:r>
              <a:rPr lang="tr-TR">
                <a:latin typeface="Gill Sans MT" charset="0"/>
              </a:rPr>
              <a:t> content, </a:t>
            </a:r>
            <a:r>
              <a:rPr lang="tr-TR" b="1">
                <a:latin typeface="Gill Sans MT" charset="0"/>
              </a:rPr>
              <a:t>simple</a:t>
            </a:r>
            <a:r>
              <a:rPr lang="tr-TR">
                <a:latin typeface="Gill Sans MT" charset="0"/>
              </a:rPr>
              <a:t> content, or </a:t>
            </a:r>
            <a:r>
              <a:rPr lang="tr-TR" b="1">
                <a:latin typeface="Gill Sans MT" charset="0"/>
              </a:rPr>
              <a:t>empty</a:t>
            </a:r>
            <a:r>
              <a:rPr lang="tr-TR">
                <a:latin typeface="Gill Sans MT" charset="0"/>
              </a:rPr>
              <a:t> content. An element can also have </a:t>
            </a:r>
            <a:r>
              <a:rPr lang="tr-TR" b="1">
                <a:latin typeface="Gill Sans MT" charset="0"/>
              </a:rPr>
              <a:t>attributes</a:t>
            </a:r>
            <a:r>
              <a:rPr lang="tr-TR">
                <a:latin typeface="Gill Sans MT" charset="0"/>
              </a:rPr>
              <a:t>.</a:t>
            </a:r>
            <a:endParaRPr lang="en-US">
              <a:latin typeface="Gill Sans MT"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fontAlgn="auto" hangingPunct="1">
              <a:spcAft>
                <a:spcPts val="0"/>
              </a:spcAft>
              <a:defRPr/>
            </a:pPr>
            <a:r>
              <a:rPr lang="tr-TR" b="1" dirty="0">
                <a:solidFill>
                  <a:schemeClr val="tx2">
                    <a:satMod val="130000"/>
                  </a:schemeClr>
                </a:solidFill>
                <a:ea typeface="+mj-ea"/>
              </a:rPr>
              <a:t>Element </a:t>
            </a:r>
            <a:r>
              <a:rPr lang="tr-TR" b="1" dirty="0" err="1">
                <a:solidFill>
                  <a:schemeClr val="tx2">
                    <a:satMod val="130000"/>
                  </a:schemeClr>
                </a:solidFill>
                <a:ea typeface="+mj-ea"/>
              </a:rPr>
              <a:t>Naming</a:t>
            </a:r>
            <a:endParaRPr lang="en-US" b="1" dirty="0">
              <a:solidFill>
                <a:schemeClr val="tx2">
                  <a:satMod val="130000"/>
                </a:schemeClr>
              </a:solidFill>
              <a:ea typeface="+mj-ea"/>
            </a:endParaRPr>
          </a:p>
        </p:txBody>
      </p:sp>
      <p:sp>
        <p:nvSpPr>
          <p:cNvPr id="86019" name="Rectangle 3"/>
          <p:cNvSpPr>
            <a:spLocks noGrp="1" noChangeArrowheads="1"/>
          </p:cNvSpPr>
          <p:nvPr>
            <p:ph idx="1"/>
          </p:nvPr>
        </p:nvSpPr>
        <p:spPr/>
        <p:txBody>
          <a:bodyPr/>
          <a:lstStyle/>
          <a:p>
            <a:pPr eaLnBrk="1" hangingPunct="1">
              <a:lnSpc>
                <a:spcPct val="90000"/>
              </a:lnSpc>
              <a:buFont typeface="Wingdings" charset="0"/>
              <a:buNone/>
            </a:pPr>
            <a:r>
              <a:rPr lang="tr-TR" b="1">
                <a:latin typeface="Gill Sans MT" charset="0"/>
              </a:rPr>
              <a:t>XML elements must follow these naming rules</a:t>
            </a:r>
            <a:endParaRPr lang="tr-TR">
              <a:latin typeface="Gill Sans MT" charset="0"/>
            </a:endParaRPr>
          </a:p>
          <a:p>
            <a:pPr eaLnBrk="1" hangingPunct="1">
              <a:lnSpc>
                <a:spcPct val="90000"/>
              </a:lnSpc>
            </a:pPr>
            <a:r>
              <a:rPr lang="tr-TR">
                <a:latin typeface="Gill Sans MT" charset="0"/>
              </a:rPr>
              <a:t>Names can contain letters, numbers, and other characters </a:t>
            </a:r>
          </a:p>
          <a:p>
            <a:pPr eaLnBrk="1" hangingPunct="1">
              <a:lnSpc>
                <a:spcPct val="90000"/>
              </a:lnSpc>
            </a:pPr>
            <a:r>
              <a:rPr lang="tr-TR">
                <a:latin typeface="Gill Sans MT" charset="0"/>
              </a:rPr>
              <a:t>Names must not start with a number or punctuation character </a:t>
            </a:r>
          </a:p>
          <a:p>
            <a:pPr eaLnBrk="1" hangingPunct="1">
              <a:lnSpc>
                <a:spcPct val="90000"/>
              </a:lnSpc>
            </a:pPr>
            <a:r>
              <a:rPr lang="tr-TR">
                <a:latin typeface="Gill Sans MT" charset="0"/>
              </a:rPr>
              <a:t>Names must not start with the letters xml (or XML, or Xml, etc) </a:t>
            </a:r>
          </a:p>
          <a:p>
            <a:pPr eaLnBrk="1" hangingPunct="1">
              <a:lnSpc>
                <a:spcPct val="90000"/>
              </a:lnSpc>
            </a:pPr>
            <a:r>
              <a:rPr lang="tr-TR">
                <a:latin typeface="Gill Sans MT" charset="0"/>
              </a:rPr>
              <a:t>Names cannot contain spaces </a:t>
            </a:r>
            <a:endParaRPr lang="en-US">
              <a:latin typeface="Gill Sans MT"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fontAlgn="auto" hangingPunct="1">
              <a:spcAft>
                <a:spcPts val="0"/>
              </a:spcAft>
              <a:defRPr/>
            </a:pPr>
            <a:r>
              <a:rPr lang="tr-TR" b="1" dirty="0">
                <a:solidFill>
                  <a:schemeClr val="tx2">
                    <a:satMod val="130000"/>
                  </a:schemeClr>
                </a:solidFill>
                <a:ea typeface="+mj-ea"/>
              </a:rPr>
              <a:t>Element </a:t>
            </a:r>
            <a:r>
              <a:rPr lang="tr-TR" b="1" dirty="0" err="1">
                <a:solidFill>
                  <a:schemeClr val="tx2">
                    <a:satMod val="130000"/>
                  </a:schemeClr>
                </a:solidFill>
                <a:ea typeface="+mj-ea"/>
              </a:rPr>
              <a:t>Naming</a:t>
            </a:r>
            <a:endParaRPr lang="en-US" b="1" dirty="0">
              <a:solidFill>
                <a:schemeClr val="tx2">
                  <a:satMod val="130000"/>
                </a:schemeClr>
              </a:solidFill>
              <a:ea typeface="+mj-ea"/>
            </a:endParaRPr>
          </a:p>
        </p:txBody>
      </p:sp>
      <p:sp>
        <p:nvSpPr>
          <p:cNvPr id="87043" name="Rectangle 3"/>
          <p:cNvSpPr>
            <a:spLocks noGrp="1" noChangeArrowheads="1"/>
          </p:cNvSpPr>
          <p:nvPr>
            <p:ph idx="1"/>
          </p:nvPr>
        </p:nvSpPr>
        <p:spPr/>
        <p:txBody>
          <a:bodyPr/>
          <a:lstStyle/>
          <a:p>
            <a:pPr eaLnBrk="1" hangingPunct="1">
              <a:buFont typeface="Wingdings" charset="0"/>
              <a:buNone/>
            </a:pPr>
            <a:r>
              <a:rPr lang="tr-TR" b="1" i="1">
                <a:latin typeface="Gill Sans MT" charset="0"/>
              </a:rPr>
              <a:t>Take care when you "invent" element names and follow these simple rules</a:t>
            </a:r>
          </a:p>
          <a:p>
            <a:pPr eaLnBrk="1" hangingPunct="1"/>
            <a:r>
              <a:rPr lang="tr-TR">
                <a:latin typeface="Gill Sans MT" charset="0"/>
              </a:rPr>
              <a:t>Any name can be used, no words are reserved, but the idea is to make names descriptive. Names with an underscore separator are nice.</a:t>
            </a:r>
            <a:endParaRPr lang="en-US">
              <a:latin typeface="Gill Sans MT"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fontAlgn="auto" hangingPunct="1">
              <a:spcAft>
                <a:spcPts val="0"/>
              </a:spcAft>
              <a:defRPr/>
            </a:pPr>
            <a:r>
              <a:rPr lang="tr-TR" b="1" dirty="0">
                <a:solidFill>
                  <a:schemeClr val="tx2">
                    <a:satMod val="130000"/>
                  </a:schemeClr>
                </a:solidFill>
                <a:ea typeface="+mj-ea"/>
              </a:rPr>
              <a:t>XML </a:t>
            </a:r>
            <a:r>
              <a:rPr lang="tr-TR" b="1" dirty="0" err="1">
                <a:solidFill>
                  <a:schemeClr val="tx2">
                    <a:satMod val="130000"/>
                  </a:schemeClr>
                </a:solidFill>
                <a:ea typeface="+mj-ea"/>
              </a:rPr>
              <a:t>Attributes</a:t>
            </a:r>
            <a:endParaRPr lang="en-US" b="1" dirty="0">
              <a:solidFill>
                <a:schemeClr val="tx2">
                  <a:satMod val="130000"/>
                </a:schemeClr>
              </a:solidFill>
              <a:ea typeface="+mj-ea"/>
            </a:endParaRPr>
          </a:p>
        </p:txBody>
      </p:sp>
      <p:sp>
        <p:nvSpPr>
          <p:cNvPr id="88067" name="Rectangle 3"/>
          <p:cNvSpPr>
            <a:spLocks noGrp="1" noChangeArrowheads="1"/>
          </p:cNvSpPr>
          <p:nvPr>
            <p:ph idx="1"/>
          </p:nvPr>
        </p:nvSpPr>
        <p:spPr/>
        <p:txBody>
          <a:bodyPr/>
          <a:lstStyle/>
          <a:p>
            <a:pPr eaLnBrk="1" hangingPunct="1"/>
            <a:r>
              <a:rPr lang="tr-TR">
                <a:latin typeface="Gill Sans MT" charset="0"/>
              </a:rPr>
              <a:t>XML elements can have attributes in the start tag, just like HTML.</a:t>
            </a:r>
          </a:p>
          <a:p>
            <a:pPr eaLnBrk="1" hangingPunct="1"/>
            <a:r>
              <a:rPr lang="tr-TR">
                <a:latin typeface="Gill Sans MT" charset="0"/>
              </a:rPr>
              <a:t>Attributes are used to provide additional information about elements.</a:t>
            </a:r>
            <a:endParaRPr lang="en-US">
              <a:latin typeface="Gill Sans MT"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fontAlgn="auto" hangingPunct="1">
              <a:spcAft>
                <a:spcPts val="0"/>
              </a:spcAft>
              <a:defRPr/>
            </a:pPr>
            <a:r>
              <a:rPr lang="tr-TR" b="1" dirty="0">
                <a:solidFill>
                  <a:schemeClr val="tx2">
                    <a:satMod val="130000"/>
                  </a:schemeClr>
                </a:solidFill>
                <a:ea typeface="+mj-ea"/>
              </a:rPr>
              <a:t>XML </a:t>
            </a:r>
            <a:r>
              <a:rPr lang="tr-TR" b="1" dirty="0" err="1">
                <a:solidFill>
                  <a:schemeClr val="tx2">
                    <a:satMod val="130000"/>
                  </a:schemeClr>
                </a:solidFill>
                <a:ea typeface="+mj-ea"/>
              </a:rPr>
              <a:t>Attributes</a:t>
            </a:r>
            <a:endParaRPr lang="en-US" b="1" dirty="0">
              <a:solidFill>
                <a:schemeClr val="tx2">
                  <a:satMod val="130000"/>
                </a:schemeClr>
              </a:solidFill>
              <a:ea typeface="+mj-ea"/>
            </a:endParaRPr>
          </a:p>
        </p:txBody>
      </p:sp>
      <p:sp>
        <p:nvSpPr>
          <p:cNvPr id="89091" name="Rectangle 3"/>
          <p:cNvSpPr>
            <a:spLocks noGrp="1" noChangeArrowheads="1"/>
          </p:cNvSpPr>
          <p:nvPr>
            <p:ph idx="1"/>
          </p:nvPr>
        </p:nvSpPr>
        <p:spPr/>
        <p:txBody>
          <a:bodyPr/>
          <a:lstStyle/>
          <a:p>
            <a:pPr eaLnBrk="1" hangingPunct="1"/>
            <a:r>
              <a:rPr lang="tr-TR" sz="2600" b="1">
                <a:latin typeface="Gill Sans MT" charset="0"/>
              </a:rPr>
              <a:t>XML elements can have attributes.</a:t>
            </a:r>
            <a:endParaRPr lang="tr-TR" sz="2600">
              <a:latin typeface="Gill Sans MT" charset="0"/>
            </a:endParaRPr>
          </a:p>
          <a:p>
            <a:pPr eaLnBrk="1" hangingPunct="1"/>
            <a:r>
              <a:rPr lang="tr-TR" sz="2600">
                <a:latin typeface="Gill Sans MT" charset="0"/>
              </a:rPr>
              <a:t>From HTML you will remember this: &lt;IMG SRC="computer.gif"&gt;. The SRC attribute provides additional information about the IMG element.</a:t>
            </a:r>
          </a:p>
          <a:p>
            <a:pPr eaLnBrk="1" hangingPunct="1"/>
            <a:r>
              <a:rPr lang="tr-TR" sz="2600">
                <a:latin typeface="Gill Sans MT" charset="0"/>
              </a:rPr>
              <a:t>In HTML (and in XML) attributes provide additional information about elements:</a:t>
            </a:r>
            <a:endParaRPr lang="en-US" sz="2600">
              <a:latin typeface="Gill Sans MT" charset="0"/>
            </a:endParaRPr>
          </a:p>
        </p:txBody>
      </p:sp>
      <p:sp>
        <p:nvSpPr>
          <p:cNvPr id="89092" name="Rectangle 4"/>
          <p:cNvSpPr>
            <a:spLocks noChangeArrowheads="1"/>
          </p:cNvSpPr>
          <p:nvPr/>
        </p:nvSpPr>
        <p:spPr bwMode="auto">
          <a:xfrm>
            <a:off x="914400" y="4648200"/>
            <a:ext cx="7162800" cy="854075"/>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pPr>
            <a:r>
              <a:rPr lang="tr-TR" altLang="ja-JP" sz="2000" b="1">
                <a:latin typeface="Courier New" charset="0"/>
                <a:ea typeface="MS Mincho" charset="0"/>
                <a:cs typeface="MS Mincho" charset="0"/>
              </a:rPr>
              <a:t>&lt;img src="computer.gif"&gt;</a:t>
            </a:r>
          </a:p>
          <a:p>
            <a:pPr eaLnBrk="1" hangingPunct="1">
              <a:spcBef>
                <a:spcPct val="50000"/>
              </a:spcBef>
            </a:pPr>
            <a:r>
              <a:rPr lang="tr-TR" altLang="ja-JP" sz="2000" b="1">
                <a:latin typeface="Courier New" charset="0"/>
                <a:ea typeface="MS Mincho" charset="0"/>
                <a:cs typeface="MS Mincho" charset="0"/>
              </a:rPr>
              <a:t>&lt;a href="demo.asp"&gt;	</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vert="horz" wrap="square" lIns="91440" tIns="45720" rIns="91440" bIns="45720" numCol="1" anchorCtr="0" compatLnSpc="1">
            <a:prstTxWarp prst="textNoShape">
              <a:avLst/>
            </a:prstTxWarp>
            <a:normAutofit/>
          </a:bodyPr>
          <a:lstStyle/>
          <a:p>
            <a:pPr eaLnBrk="1" hangingPunct="1"/>
            <a:r>
              <a:rPr lang="en-US" sz="3600" b="1" dirty="0" smtClean="0">
                <a:effectLst>
                  <a:outerShdw blurRad="38100" dist="38100" dir="2700000" algn="tl">
                    <a:srgbClr val="DDDDDD"/>
                  </a:outerShdw>
                </a:effectLst>
                <a:latin typeface="Gill Sans MT" charset="0"/>
              </a:rPr>
              <a:t>#2: File as a Collection of Records </a:t>
            </a:r>
            <a:endParaRPr lang="en-US" sz="3600" b="1" dirty="0">
              <a:effectLst>
                <a:outerShdw blurRad="38100" dist="38100" dir="2700000" algn="tl">
                  <a:srgbClr val="DDDDDD"/>
                </a:outerShdw>
              </a:effectLst>
              <a:latin typeface="Gill Sans MT" charset="0"/>
            </a:endParaRPr>
          </a:p>
        </p:txBody>
      </p:sp>
      <p:sp>
        <p:nvSpPr>
          <p:cNvPr id="22532" name="Rectangle 3"/>
          <p:cNvSpPr>
            <a:spLocks noGrp="1" noChangeArrowheads="1"/>
          </p:cNvSpPr>
          <p:nvPr>
            <p:ph idx="1"/>
          </p:nvPr>
        </p:nvSpPr>
        <p:spPr/>
        <p:txBody>
          <a:bodyPr>
            <a:normAutofit lnSpcReduction="10000"/>
          </a:bodyPr>
          <a:lstStyle/>
          <a:p>
            <a:pPr eaLnBrk="1" hangingPunct="1">
              <a:lnSpc>
                <a:spcPct val="90000"/>
              </a:lnSpc>
              <a:buFontTx/>
              <a:buNone/>
            </a:pPr>
            <a:r>
              <a:rPr lang="en-US" sz="2800" b="1" dirty="0" smtClean="0">
                <a:latin typeface="Gill Sans MT" charset="0"/>
              </a:rPr>
              <a:t>Definitions</a:t>
            </a:r>
          </a:p>
          <a:p>
            <a:pPr eaLnBrk="1" hangingPunct="1">
              <a:lnSpc>
                <a:spcPct val="90000"/>
              </a:lnSpc>
              <a:buFontTx/>
              <a:buNone/>
            </a:pPr>
            <a:r>
              <a:rPr lang="en-US" sz="2800" b="1" u="sng" dirty="0" smtClean="0">
                <a:latin typeface="Gill Sans MT" charset="0"/>
              </a:rPr>
              <a:t>File: </a:t>
            </a:r>
            <a:r>
              <a:rPr lang="en-US" sz="2800" dirty="0" smtClean="0">
                <a:latin typeface="Gill Sans MT" charset="0"/>
              </a:rPr>
              <a:t>Collection of records.</a:t>
            </a:r>
            <a:endParaRPr lang="en-US" sz="2800" b="1" dirty="0">
              <a:latin typeface="Gill Sans MT" charset="0"/>
            </a:endParaRPr>
          </a:p>
          <a:p>
            <a:pPr eaLnBrk="1" hangingPunct="1">
              <a:lnSpc>
                <a:spcPct val="90000"/>
              </a:lnSpc>
              <a:buFontTx/>
              <a:buNone/>
            </a:pPr>
            <a:r>
              <a:rPr lang="en-US" sz="2800" b="1" u="sng" dirty="0">
                <a:latin typeface="Gill Sans MT" charset="0"/>
              </a:rPr>
              <a:t>Record:</a:t>
            </a:r>
            <a:r>
              <a:rPr lang="en-US" sz="2800" dirty="0">
                <a:latin typeface="Gill Sans MT" charset="0"/>
              </a:rPr>
              <a:t> a collection of related fields.</a:t>
            </a:r>
          </a:p>
          <a:p>
            <a:pPr eaLnBrk="1" hangingPunct="1">
              <a:lnSpc>
                <a:spcPct val="90000"/>
              </a:lnSpc>
              <a:buFontTx/>
              <a:buNone/>
            </a:pPr>
            <a:r>
              <a:rPr lang="en-US" sz="2800" b="1" u="sng" dirty="0">
                <a:latin typeface="Gill Sans MT" charset="0"/>
              </a:rPr>
              <a:t>Field</a:t>
            </a:r>
            <a:r>
              <a:rPr lang="en-US" sz="2800" dirty="0">
                <a:latin typeface="Gill Sans MT" charset="0"/>
              </a:rPr>
              <a:t>: the smallest logically meaningful unit of information in a file.</a:t>
            </a:r>
          </a:p>
          <a:p>
            <a:pPr eaLnBrk="1" hangingPunct="1">
              <a:lnSpc>
                <a:spcPct val="90000"/>
              </a:lnSpc>
              <a:buFontTx/>
              <a:buNone/>
            </a:pPr>
            <a:r>
              <a:rPr lang="en-US" sz="2800" b="1" u="sng" dirty="0">
                <a:latin typeface="Gill Sans MT" charset="0"/>
              </a:rPr>
              <a:t>Key</a:t>
            </a:r>
            <a:r>
              <a:rPr lang="en-US" sz="2800" dirty="0">
                <a:latin typeface="Gill Sans MT" charset="0"/>
              </a:rPr>
              <a:t>: a subset of the fields in a record used to identify (uniquely) the record.</a:t>
            </a:r>
          </a:p>
          <a:p>
            <a:pPr eaLnBrk="1" hangingPunct="1">
              <a:lnSpc>
                <a:spcPct val="90000"/>
              </a:lnSpc>
              <a:buFontTx/>
              <a:buNone/>
            </a:pPr>
            <a:endParaRPr lang="en-US" sz="2800" dirty="0">
              <a:latin typeface="Gill Sans MT" charset="0"/>
            </a:endParaRPr>
          </a:p>
          <a:p>
            <a:pPr eaLnBrk="1" hangingPunct="1">
              <a:lnSpc>
                <a:spcPct val="90000"/>
              </a:lnSpc>
              <a:buFontTx/>
              <a:buNone/>
            </a:pPr>
            <a:r>
              <a:rPr lang="en-US" sz="2800" dirty="0">
                <a:latin typeface="Gill Sans MT" charset="0"/>
              </a:rPr>
              <a:t>e.g. In the example file of books:</a:t>
            </a:r>
          </a:p>
          <a:p>
            <a:pPr lvl="1" eaLnBrk="1" hangingPunct="1">
              <a:lnSpc>
                <a:spcPct val="90000"/>
              </a:lnSpc>
            </a:pPr>
            <a:r>
              <a:rPr lang="en-US" sz="2400" dirty="0">
                <a:latin typeface="Gill Sans MT" charset="0"/>
              </a:rPr>
              <a:t>Each line corresponds to a record.</a:t>
            </a:r>
          </a:p>
          <a:p>
            <a:pPr lvl="1" eaLnBrk="1" hangingPunct="1">
              <a:lnSpc>
                <a:spcPct val="90000"/>
              </a:lnSpc>
            </a:pPr>
            <a:r>
              <a:rPr lang="en-US" sz="2400" dirty="0">
                <a:latin typeface="Gill Sans MT" charset="0"/>
              </a:rPr>
              <a:t>Fields in each record: ISBN, Author, Title</a:t>
            </a:r>
          </a:p>
        </p:txBody>
      </p:sp>
      <p:sp>
        <p:nvSpPr>
          <p:cNvPr id="5122" name="Slide Number Placeholder 5"/>
          <p:cNvSpPr>
            <a:spLocks noGrp="1"/>
          </p:cNvSpPr>
          <p:nvPr>
            <p:ph type="sldNum" sz="quarter" idx="12"/>
          </p:nvPr>
        </p:nvSpPr>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FEBAAC4-BCB2-8E44-B08B-656B67FF0407}" type="slidenum">
              <a:rPr lang="en-US">
                <a:solidFill>
                  <a:srgbClr val="B5A788"/>
                </a:solidFill>
              </a:rPr>
              <a:pPr/>
              <a:t>5</a:t>
            </a:fld>
            <a:endParaRPr lang="en-US">
              <a:solidFill>
                <a:srgbClr val="B5A788"/>
              </a:solidFill>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fontAlgn="auto" hangingPunct="1">
              <a:spcAft>
                <a:spcPts val="0"/>
              </a:spcAft>
              <a:defRPr/>
            </a:pPr>
            <a:r>
              <a:rPr lang="tr-TR" b="1" dirty="0">
                <a:solidFill>
                  <a:schemeClr val="tx2">
                    <a:satMod val="130000"/>
                  </a:schemeClr>
                </a:solidFill>
                <a:ea typeface="+mj-ea"/>
              </a:rPr>
              <a:t>XML </a:t>
            </a:r>
            <a:r>
              <a:rPr lang="tr-TR" b="1" dirty="0" err="1">
                <a:solidFill>
                  <a:schemeClr val="tx2">
                    <a:satMod val="130000"/>
                  </a:schemeClr>
                </a:solidFill>
                <a:ea typeface="+mj-ea"/>
              </a:rPr>
              <a:t>Attributes</a:t>
            </a:r>
            <a:endParaRPr lang="en-US" b="1" dirty="0">
              <a:solidFill>
                <a:schemeClr val="tx2">
                  <a:satMod val="130000"/>
                </a:schemeClr>
              </a:solidFill>
              <a:ea typeface="+mj-ea"/>
            </a:endParaRPr>
          </a:p>
        </p:txBody>
      </p:sp>
      <p:sp>
        <p:nvSpPr>
          <p:cNvPr id="90115" name="Rectangle 3"/>
          <p:cNvSpPr>
            <a:spLocks noGrp="1" noChangeArrowheads="1"/>
          </p:cNvSpPr>
          <p:nvPr>
            <p:ph idx="1"/>
          </p:nvPr>
        </p:nvSpPr>
        <p:spPr/>
        <p:txBody>
          <a:bodyPr/>
          <a:lstStyle/>
          <a:p>
            <a:pPr eaLnBrk="1" hangingPunct="1"/>
            <a:r>
              <a:rPr lang="tr-TR">
                <a:latin typeface="Gill Sans MT" charset="0"/>
              </a:rPr>
              <a:t>Attributes often provide information that is not a part of the data.</a:t>
            </a:r>
          </a:p>
          <a:p>
            <a:pPr eaLnBrk="1" hangingPunct="1"/>
            <a:r>
              <a:rPr lang="tr-TR">
                <a:latin typeface="Gill Sans MT" charset="0"/>
              </a:rPr>
              <a:t>In the example below, the file type is irrelevant to the data, but important to the software that wants to manipulate the element:</a:t>
            </a:r>
            <a:endParaRPr lang="en-US">
              <a:latin typeface="Gill Sans MT" charset="0"/>
            </a:endParaRPr>
          </a:p>
        </p:txBody>
      </p:sp>
      <p:sp>
        <p:nvSpPr>
          <p:cNvPr id="90116" name="Rectangle 4"/>
          <p:cNvSpPr>
            <a:spLocks noChangeArrowheads="1"/>
          </p:cNvSpPr>
          <p:nvPr/>
        </p:nvSpPr>
        <p:spPr bwMode="auto">
          <a:xfrm>
            <a:off x="1066800" y="4854575"/>
            <a:ext cx="7239000" cy="396875"/>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tr-TR" altLang="ja-JP" sz="2000" b="1">
                <a:latin typeface="Courier New" charset="0"/>
                <a:ea typeface="MS Mincho" charset="0"/>
                <a:cs typeface="MS Mincho" charset="0"/>
              </a:rPr>
              <a:t>&lt;file type="gif"&gt;computer.gif&lt;/file&gt;	</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normAutofit fontScale="90000"/>
          </a:bodyPr>
          <a:lstStyle/>
          <a:p>
            <a:pPr eaLnBrk="1" fontAlgn="auto" hangingPunct="1">
              <a:spcAft>
                <a:spcPts val="0"/>
              </a:spcAft>
              <a:defRPr/>
            </a:pPr>
            <a:r>
              <a:rPr lang="tr-TR" b="1" dirty="0" err="1">
                <a:solidFill>
                  <a:schemeClr val="tx2">
                    <a:satMod val="130000"/>
                  </a:schemeClr>
                </a:solidFill>
                <a:ea typeface="+mj-ea"/>
              </a:rPr>
              <a:t>Quote</a:t>
            </a:r>
            <a:r>
              <a:rPr lang="tr-TR" b="1" dirty="0">
                <a:solidFill>
                  <a:schemeClr val="tx2">
                    <a:satMod val="130000"/>
                  </a:schemeClr>
                </a:solidFill>
                <a:ea typeface="+mj-ea"/>
              </a:rPr>
              <a:t> </a:t>
            </a:r>
            <a:r>
              <a:rPr lang="tr-TR" b="1" dirty="0" err="1">
                <a:solidFill>
                  <a:schemeClr val="tx2">
                    <a:satMod val="130000"/>
                  </a:schemeClr>
                </a:solidFill>
                <a:ea typeface="+mj-ea"/>
              </a:rPr>
              <a:t>Styles</a:t>
            </a:r>
            <a:r>
              <a:rPr lang="tr-TR" b="1" dirty="0">
                <a:solidFill>
                  <a:schemeClr val="tx2">
                    <a:satMod val="130000"/>
                  </a:schemeClr>
                </a:solidFill>
                <a:ea typeface="+mj-ea"/>
              </a:rPr>
              <a:t>, "</a:t>
            </a:r>
            <a:r>
              <a:rPr lang="tr-TR" b="1" dirty="0" err="1">
                <a:solidFill>
                  <a:schemeClr val="tx2">
                    <a:satMod val="130000"/>
                  </a:schemeClr>
                </a:solidFill>
                <a:ea typeface="+mj-ea"/>
              </a:rPr>
              <a:t>female</a:t>
            </a:r>
            <a:r>
              <a:rPr lang="tr-TR" b="1" dirty="0">
                <a:solidFill>
                  <a:schemeClr val="tx2">
                    <a:satMod val="130000"/>
                  </a:schemeClr>
                </a:solidFill>
                <a:ea typeface="+mj-ea"/>
              </a:rPr>
              <a:t>" </a:t>
            </a:r>
            <a:r>
              <a:rPr lang="tr-TR" b="1" dirty="0" err="1">
                <a:solidFill>
                  <a:schemeClr val="tx2">
                    <a:satMod val="130000"/>
                  </a:schemeClr>
                </a:solidFill>
                <a:ea typeface="+mj-ea"/>
              </a:rPr>
              <a:t>or</a:t>
            </a:r>
            <a:r>
              <a:rPr lang="tr-TR" b="1" dirty="0">
                <a:solidFill>
                  <a:schemeClr val="tx2">
                    <a:satMod val="130000"/>
                  </a:schemeClr>
                </a:solidFill>
                <a:ea typeface="+mj-ea"/>
              </a:rPr>
              <a:t> '</a:t>
            </a:r>
            <a:r>
              <a:rPr lang="tr-TR" b="1" dirty="0" err="1">
                <a:solidFill>
                  <a:schemeClr val="tx2">
                    <a:satMod val="130000"/>
                  </a:schemeClr>
                </a:solidFill>
                <a:ea typeface="+mj-ea"/>
              </a:rPr>
              <a:t>female</a:t>
            </a:r>
            <a:r>
              <a:rPr lang="tr-TR" b="1" dirty="0">
                <a:solidFill>
                  <a:schemeClr val="tx2">
                    <a:satMod val="130000"/>
                  </a:schemeClr>
                </a:solidFill>
                <a:ea typeface="+mj-ea"/>
              </a:rPr>
              <a:t>'?</a:t>
            </a:r>
            <a:endParaRPr lang="en-US" b="1" dirty="0">
              <a:solidFill>
                <a:schemeClr val="tx2">
                  <a:satMod val="130000"/>
                </a:schemeClr>
              </a:solidFill>
              <a:ea typeface="+mj-ea"/>
            </a:endParaRPr>
          </a:p>
        </p:txBody>
      </p:sp>
      <p:sp>
        <p:nvSpPr>
          <p:cNvPr id="91139" name="Rectangle 3"/>
          <p:cNvSpPr>
            <a:spLocks noGrp="1" noChangeArrowheads="1"/>
          </p:cNvSpPr>
          <p:nvPr>
            <p:ph idx="1"/>
          </p:nvPr>
        </p:nvSpPr>
        <p:spPr>
          <a:xfrm>
            <a:off x="533400" y="1524000"/>
            <a:ext cx="8229600" cy="4681847"/>
          </a:xfrm>
        </p:spPr>
        <p:txBody>
          <a:bodyPr/>
          <a:lstStyle/>
          <a:p>
            <a:pPr eaLnBrk="1" hangingPunct="1"/>
            <a:r>
              <a:rPr lang="tr-TR" dirty="0">
                <a:latin typeface="Gill Sans MT" charset="0"/>
              </a:rPr>
              <a:t>Attribute values must always be enclosed in quotes, but either single or double quotes can be used. </a:t>
            </a:r>
          </a:p>
          <a:p>
            <a:pPr eaLnBrk="1" hangingPunct="1"/>
            <a:r>
              <a:rPr lang="tr-TR" dirty="0">
                <a:latin typeface="Gill Sans MT" charset="0"/>
              </a:rPr>
              <a:t>For a person's sex, the person tag can be written like this: </a:t>
            </a:r>
          </a:p>
          <a:p>
            <a:pPr eaLnBrk="1" hangingPunct="1"/>
            <a:endParaRPr lang="tr-TR" dirty="0">
              <a:latin typeface="Gill Sans MT" charset="0"/>
            </a:endParaRPr>
          </a:p>
          <a:p>
            <a:pPr lvl="1" eaLnBrk="1" hangingPunct="1">
              <a:buFont typeface="Wingdings" charset="0"/>
              <a:buNone/>
            </a:pPr>
            <a:r>
              <a:rPr lang="tr-TR" dirty="0">
                <a:latin typeface="Gill Sans MT" charset="0"/>
              </a:rPr>
              <a:t>or </a:t>
            </a:r>
            <a:endParaRPr lang="en-US" dirty="0">
              <a:latin typeface="Gill Sans MT" charset="0"/>
            </a:endParaRPr>
          </a:p>
        </p:txBody>
      </p:sp>
      <p:sp>
        <p:nvSpPr>
          <p:cNvPr id="91140" name="Rectangle 4"/>
          <p:cNvSpPr>
            <a:spLocks noChangeArrowheads="1"/>
          </p:cNvSpPr>
          <p:nvPr/>
        </p:nvSpPr>
        <p:spPr bwMode="auto">
          <a:xfrm>
            <a:off x="990600" y="4419600"/>
            <a:ext cx="7162800" cy="396875"/>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tr-TR" altLang="ja-JP" sz="2000" b="1">
                <a:latin typeface="Courier New" charset="0"/>
                <a:ea typeface="MS Mincho" charset="0"/>
                <a:cs typeface="MS Mincho" charset="0"/>
              </a:rPr>
              <a:t>&lt;person sex="female"&gt;</a:t>
            </a:r>
            <a:r>
              <a:rPr lang="tr-TR" altLang="ja-JP">
                <a:latin typeface="Courier New" charset="0"/>
                <a:ea typeface="MS Mincho" charset="0"/>
                <a:cs typeface="MS Mincho" charset="0"/>
              </a:rPr>
              <a:t>	</a:t>
            </a:r>
          </a:p>
        </p:txBody>
      </p:sp>
      <p:sp>
        <p:nvSpPr>
          <p:cNvPr id="91141" name="Rectangle 5"/>
          <p:cNvSpPr>
            <a:spLocks noChangeArrowheads="1"/>
          </p:cNvSpPr>
          <p:nvPr/>
        </p:nvSpPr>
        <p:spPr bwMode="auto">
          <a:xfrm>
            <a:off x="990600" y="5257800"/>
            <a:ext cx="7162800" cy="396875"/>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tr-TR" altLang="ja-JP" sz="2000" b="1">
                <a:latin typeface="Courier New" charset="0"/>
                <a:ea typeface="MS Mincho" charset="0"/>
                <a:cs typeface="MS Mincho" charset="0"/>
              </a:rPr>
              <a:t>&lt;person sex='female'&gt;</a:t>
            </a:r>
            <a:r>
              <a:rPr lang="tr-TR" altLang="ja-JP">
                <a:latin typeface="Courier New" charset="0"/>
                <a:ea typeface="MS Mincho" charset="0"/>
                <a:cs typeface="MS Mincho" charset="0"/>
              </a:rPr>
              <a:t>	</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fontAlgn="auto" hangingPunct="1">
              <a:spcAft>
                <a:spcPts val="0"/>
              </a:spcAft>
              <a:defRPr/>
            </a:pPr>
            <a:r>
              <a:rPr lang="tr-TR" b="1" dirty="0" err="1">
                <a:solidFill>
                  <a:schemeClr val="tx2">
                    <a:satMod val="130000"/>
                  </a:schemeClr>
                </a:solidFill>
                <a:ea typeface="+mj-ea"/>
              </a:rPr>
              <a:t>Quote</a:t>
            </a:r>
            <a:r>
              <a:rPr lang="tr-TR" b="1" dirty="0">
                <a:solidFill>
                  <a:schemeClr val="tx2">
                    <a:satMod val="130000"/>
                  </a:schemeClr>
                </a:solidFill>
                <a:ea typeface="+mj-ea"/>
              </a:rPr>
              <a:t> </a:t>
            </a:r>
            <a:r>
              <a:rPr lang="tr-TR" b="1" dirty="0" err="1">
                <a:solidFill>
                  <a:schemeClr val="tx2">
                    <a:satMod val="130000"/>
                  </a:schemeClr>
                </a:solidFill>
                <a:ea typeface="+mj-ea"/>
              </a:rPr>
              <a:t>Styles</a:t>
            </a:r>
            <a:r>
              <a:rPr lang="tr-TR" b="1" dirty="0">
                <a:solidFill>
                  <a:schemeClr val="tx2">
                    <a:satMod val="130000"/>
                  </a:schemeClr>
                </a:solidFill>
                <a:ea typeface="+mj-ea"/>
              </a:rPr>
              <a:t> in </a:t>
            </a:r>
            <a:r>
              <a:rPr lang="tr-TR" b="1" dirty="0" err="1">
                <a:solidFill>
                  <a:schemeClr val="tx2">
                    <a:satMod val="130000"/>
                  </a:schemeClr>
                </a:solidFill>
                <a:ea typeface="+mj-ea"/>
              </a:rPr>
              <a:t>Attributes</a:t>
            </a:r>
            <a:endParaRPr lang="en-US" b="1" dirty="0">
              <a:solidFill>
                <a:schemeClr val="tx2">
                  <a:satMod val="130000"/>
                </a:schemeClr>
              </a:solidFill>
              <a:ea typeface="+mj-ea"/>
            </a:endParaRPr>
          </a:p>
        </p:txBody>
      </p:sp>
      <p:sp>
        <p:nvSpPr>
          <p:cNvPr id="92163" name="Rectangle 3"/>
          <p:cNvSpPr>
            <a:spLocks noGrp="1" noChangeArrowheads="1"/>
          </p:cNvSpPr>
          <p:nvPr>
            <p:ph idx="1"/>
          </p:nvPr>
        </p:nvSpPr>
        <p:spPr/>
        <p:txBody>
          <a:bodyPr/>
          <a:lstStyle/>
          <a:p>
            <a:pPr eaLnBrk="1" hangingPunct="1"/>
            <a:r>
              <a:rPr lang="tr-TR" sz="2600">
                <a:latin typeface="Gill Sans MT" charset="0"/>
              </a:rPr>
              <a:t>If the attribute value itself contains double quotes it is necessary to use single quotes, like in this example: </a:t>
            </a:r>
          </a:p>
          <a:p>
            <a:pPr eaLnBrk="1" hangingPunct="1"/>
            <a:endParaRPr lang="tr-TR" sz="2600">
              <a:latin typeface="Gill Sans MT" charset="0"/>
            </a:endParaRPr>
          </a:p>
          <a:p>
            <a:pPr eaLnBrk="1" hangingPunct="1"/>
            <a:endParaRPr lang="tr-TR" sz="2600">
              <a:latin typeface="Gill Sans MT" charset="0"/>
            </a:endParaRPr>
          </a:p>
          <a:p>
            <a:pPr eaLnBrk="1" hangingPunct="1"/>
            <a:r>
              <a:rPr lang="tr-TR" sz="2600">
                <a:latin typeface="Gill Sans MT" charset="0"/>
              </a:rPr>
              <a:t>If the attribute value itself contains single quotes it is necessary to use double quotes, like in this example: </a:t>
            </a:r>
            <a:endParaRPr lang="en-US" sz="2600">
              <a:latin typeface="Gill Sans MT" charset="0"/>
            </a:endParaRPr>
          </a:p>
        </p:txBody>
      </p:sp>
      <p:sp>
        <p:nvSpPr>
          <p:cNvPr id="92164" name="Rectangle 4"/>
          <p:cNvSpPr>
            <a:spLocks noChangeArrowheads="1"/>
          </p:cNvSpPr>
          <p:nvPr/>
        </p:nvSpPr>
        <p:spPr bwMode="auto">
          <a:xfrm>
            <a:off x="838200" y="2819400"/>
            <a:ext cx="7331075" cy="396875"/>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tr-TR" altLang="ja-JP" sz="2000" b="1" dirty="0">
                <a:latin typeface="Courier New" charset="0"/>
                <a:ea typeface="MS Mincho" charset="0"/>
                <a:cs typeface="MS Mincho" charset="0"/>
              </a:rPr>
              <a:t>&lt;gangster name='George "</a:t>
            </a:r>
            <a:r>
              <a:rPr lang="tr-TR" altLang="ja-JP" sz="2000" b="1" dirty="0" err="1">
                <a:latin typeface="Courier New" charset="0"/>
                <a:ea typeface="MS Mincho" charset="0"/>
                <a:cs typeface="MS Mincho" charset="0"/>
              </a:rPr>
              <a:t>Shotgun</a:t>
            </a:r>
            <a:r>
              <a:rPr lang="tr-TR" altLang="ja-JP" sz="2000" b="1" dirty="0">
                <a:latin typeface="Courier New" charset="0"/>
                <a:ea typeface="MS Mincho" charset="0"/>
                <a:cs typeface="MS Mincho" charset="0"/>
              </a:rPr>
              <a:t>" </a:t>
            </a:r>
            <a:r>
              <a:rPr lang="tr-TR" altLang="ja-JP" sz="2000" b="1" dirty="0" err="1">
                <a:latin typeface="Courier New" charset="0"/>
                <a:ea typeface="MS Mincho" charset="0"/>
                <a:cs typeface="MS Mincho" charset="0"/>
              </a:rPr>
              <a:t>Ziegler</a:t>
            </a:r>
            <a:r>
              <a:rPr lang="tr-TR" altLang="ja-JP" sz="2000" b="1" dirty="0">
                <a:latin typeface="Courier New" charset="0"/>
                <a:ea typeface="MS Mincho" charset="0"/>
                <a:cs typeface="MS Mincho" charset="0"/>
              </a:rPr>
              <a:t>'&gt;</a:t>
            </a:r>
            <a:endParaRPr lang="tr-TR" altLang="ja-JP" dirty="0">
              <a:latin typeface="Courier New" charset="0"/>
              <a:ea typeface="MS Mincho" charset="0"/>
              <a:cs typeface="MS Mincho" charset="0"/>
            </a:endParaRPr>
          </a:p>
        </p:txBody>
      </p:sp>
      <p:sp>
        <p:nvSpPr>
          <p:cNvPr id="92165" name="Rectangle 16"/>
          <p:cNvSpPr>
            <a:spLocks noChangeArrowheads="1"/>
          </p:cNvSpPr>
          <p:nvPr/>
        </p:nvSpPr>
        <p:spPr bwMode="auto">
          <a:xfrm>
            <a:off x="838200" y="4800600"/>
            <a:ext cx="7391400" cy="396875"/>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tr-TR" altLang="ja-JP" sz="2000" b="1">
                <a:latin typeface="Courier New" charset="0"/>
                <a:ea typeface="MS Mincho" charset="0"/>
                <a:cs typeface="MS Mincho" charset="0"/>
              </a:rPr>
              <a:t>&lt;gangster name="George 'Shotgun' Ziegler"&gt;</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fontAlgn="auto" hangingPunct="1">
              <a:spcAft>
                <a:spcPts val="0"/>
              </a:spcAft>
              <a:defRPr/>
            </a:pPr>
            <a:r>
              <a:rPr lang="tr-TR" b="1" dirty="0" err="1">
                <a:solidFill>
                  <a:schemeClr val="tx2">
                    <a:satMod val="130000"/>
                  </a:schemeClr>
                </a:solidFill>
                <a:ea typeface="+mj-ea"/>
              </a:rPr>
              <a:t>Use</a:t>
            </a:r>
            <a:r>
              <a:rPr lang="tr-TR" b="1" dirty="0">
                <a:solidFill>
                  <a:schemeClr val="tx2">
                    <a:satMod val="130000"/>
                  </a:schemeClr>
                </a:solidFill>
                <a:ea typeface="+mj-ea"/>
              </a:rPr>
              <a:t> of </a:t>
            </a:r>
            <a:r>
              <a:rPr lang="tr-TR" b="1" dirty="0" err="1">
                <a:solidFill>
                  <a:schemeClr val="tx2">
                    <a:satMod val="130000"/>
                  </a:schemeClr>
                </a:solidFill>
                <a:ea typeface="+mj-ea"/>
              </a:rPr>
              <a:t>Elements</a:t>
            </a:r>
            <a:r>
              <a:rPr lang="tr-TR" b="1" dirty="0">
                <a:solidFill>
                  <a:schemeClr val="tx2">
                    <a:satMod val="130000"/>
                  </a:schemeClr>
                </a:solidFill>
                <a:ea typeface="+mj-ea"/>
              </a:rPr>
              <a:t> vs. </a:t>
            </a:r>
            <a:r>
              <a:rPr lang="tr-TR" b="1" dirty="0" err="1">
                <a:solidFill>
                  <a:schemeClr val="tx2">
                    <a:satMod val="130000"/>
                  </a:schemeClr>
                </a:solidFill>
                <a:ea typeface="+mj-ea"/>
              </a:rPr>
              <a:t>Attributes</a:t>
            </a:r>
            <a:endParaRPr lang="en-US" b="1" dirty="0">
              <a:solidFill>
                <a:schemeClr val="tx2">
                  <a:satMod val="130000"/>
                </a:schemeClr>
              </a:solidFill>
              <a:ea typeface="+mj-ea"/>
            </a:endParaRPr>
          </a:p>
        </p:txBody>
      </p:sp>
      <p:sp>
        <p:nvSpPr>
          <p:cNvPr id="93187" name="Rectangle 3"/>
          <p:cNvSpPr>
            <a:spLocks noGrp="1" noChangeArrowheads="1"/>
          </p:cNvSpPr>
          <p:nvPr>
            <p:ph idx="1"/>
          </p:nvPr>
        </p:nvSpPr>
        <p:spPr/>
        <p:txBody>
          <a:bodyPr/>
          <a:lstStyle/>
          <a:p>
            <a:pPr eaLnBrk="1" hangingPunct="1"/>
            <a:r>
              <a:rPr lang="tr-TR" sz="2600" b="1" dirty="0">
                <a:latin typeface="Gill Sans MT" charset="0"/>
              </a:rPr>
              <a:t>Data can be stored in </a:t>
            </a:r>
            <a:r>
              <a:rPr lang="tr-TR" sz="2600" b="1" dirty="0">
                <a:solidFill>
                  <a:srgbClr val="00B050"/>
                </a:solidFill>
                <a:latin typeface="Gill Sans MT" charset="0"/>
              </a:rPr>
              <a:t>child</a:t>
            </a:r>
            <a:r>
              <a:rPr lang="tr-TR" sz="2600" b="1" dirty="0">
                <a:latin typeface="Gill Sans MT" charset="0"/>
              </a:rPr>
              <a:t> elements or in attributes.</a:t>
            </a:r>
            <a:endParaRPr lang="tr-TR" sz="2600" dirty="0">
              <a:latin typeface="Gill Sans MT" charset="0"/>
            </a:endParaRPr>
          </a:p>
        </p:txBody>
      </p:sp>
      <p:sp>
        <p:nvSpPr>
          <p:cNvPr id="93188" name="Rectangle 4"/>
          <p:cNvSpPr>
            <a:spLocks noChangeArrowheads="1"/>
          </p:cNvSpPr>
          <p:nvPr/>
        </p:nvSpPr>
        <p:spPr bwMode="auto">
          <a:xfrm>
            <a:off x="914400" y="2819400"/>
            <a:ext cx="7467600" cy="1382713"/>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pPr>
            <a:r>
              <a:rPr lang="tr-TR" altLang="ja-JP" b="1">
                <a:latin typeface="Courier New" charset="0"/>
                <a:ea typeface="MS Mincho" charset="0"/>
                <a:cs typeface="MS Mincho" charset="0"/>
              </a:rPr>
              <a:t>&lt;person sex="female"&gt;</a:t>
            </a:r>
          </a:p>
          <a:p>
            <a:pPr eaLnBrk="1" hangingPunct="1">
              <a:lnSpc>
                <a:spcPct val="80000"/>
              </a:lnSpc>
              <a:spcBef>
                <a:spcPct val="50000"/>
              </a:spcBef>
            </a:pPr>
            <a:r>
              <a:rPr lang="tr-TR" altLang="ja-JP" b="1">
                <a:latin typeface="Courier New" charset="0"/>
                <a:ea typeface="MS Mincho" charset="0"/>
                <a:cs typeface="MS Mincho" charset="0"/>
              </a:rPr>
              <a:t>  &lt;firstname&gt;Anna&lt;/firstname&gt;</a:t>
            </a:r>
          </a:p>
          <a:p>
            <a:pPr eaLnBrk="1" hangingPunct="1">
              <a:lnSpc>
                <a:spcPct val="80000"/>
              </a:lnSpc>
              <a:spcBef>
                <a:spcPct val="50000"/>
              </a:spcBef>
            </a:pPr>
            <a:r>
              <a:rPr lang="tr-TR" altLang="ja-JP" b="1">
                <a:latin typeface="Courier New" charset="0"/>
                <a:ea typeface="MS Mincho" charset="0"/>
                <a:cs typeface="MS Mincho" charset="0"/>
              </a:rPr>
              <a:t>  &lt;lastname&gt;Smith&lt;/lastname&gt;</a:t>
            </a:r>
          </a:p>
          <a:p>
            <a:pPr eaLnBrk="1" hangingPunct="1">
              <a:lnSpc>
                <a:spcPct val="80000"/>
              </a:lnSpc>
              <a:spcBef>
                <a:spcPct val="50000"/>
              </a:spcBef>
            </a:pPr>
            <a:r>
              <a:rPr lang="tr-TR" altLang="ja-JP" b="1">
                <a:latin typeface="Courier New" charset="0"/>
                <a:ea typeface="MS Mincho" charset="0"/>
                <a:cs typeface="MS Mincho" charset="0"/>
              </a:rPr>
              <a:t>&lt;/person&gt;	</a:t>
            </a:r>
          </a:p>
        </p:txBody>
      </p:sp>
      <p:sp>
        <p:nvSpPr>
          <p:cNvPr id="93189" name="Rectangle 16"/>
          <p:cNvSpPr>
            <a:spLocks noChangeArrowheads="1"/>
          </p:cNvSpPr>
          <p:nvPr/>
        </p:nvSpPr>
        <p:spPr bwMode="auto">
          <a:xfrm>
            <a:off x="914400" y="4495800"/>
            <a:ext cx="7467600" cy="1739900"/>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pPr>
            <a:r>
              <a:rPr lang="tr-TR" altLang="ja-JP" b="1">
                <a:latin typeface="Courier New" charset="0"/>
                <a:ea typeface="MS Mincho" charset="0"/>
                <a:cs typeface="MS Mincho" charset="0"/>
              </a:rPr>
              <a:t>&lt;person&gt;</a:t>
            </a:r>
          </a:p>
          <a:p>
            <a:pPr eaLnBrk="1" hangingPunct="1">
              <a:lnSpc>
                <a:spcPct val="80000"/>
              </a:lnSpc>
              <a:spcBef>
                <a:spcPct val="50000"/>
              </a:spcBef>
            </a:pPr>
            <a:r>
              <a:rPr lang="tr-TR" altLang="ja-JP" b="1">
                <a:latin typeface="Courier New" charset="0"/>
                <a:ea typeface="MS Mincho" charset="0"/>
                <a:cs typeface="MS Mincho" charset="0"/>
              </a:rPr>
              <a:t>  &lt;sex&gt;female&lt;/sex&gt;</a:t>
            </a:r>
          </a:p>
          <a:p>
            <a:pPr eaLnBrk="1" hangingPunct="1">
              <a:lnSpc>
                <a:spcPct val="80000"/>
              </a:lnSpc>
              <a:spcBef>
                <a:spcPct val="50000"/>
              </a:spcBef>
            </a:pPr>
            <a:r>
              <a:rPr lang="tr-TR" altLang="ja-JP" b="1">
                <a:latin typeface="Courier New" charset="0"/>
                <a:ea typeface="MS Mincho" charset="0"/>
                <a:cs typeface="MS Mincho" charset="0"/>
              </a:rPr>
              <a:t>  &lt;firstname&gt;Anna&lt;/firstname&gt;</a:t>
            </a:r>
          </a:p>
          <a:p>
            <a:pPr eaLnBrk="1" hangingPunct="1">
              <a:lnSpc>
                <a:spcPct val="80000"/>
              </a:lnSpc>
              <a:spcBef>
                <a:spcPct val="50000"/>
              </a:spcBef>
            </a:pPr>
            <a:r>
              <a:rPr lang="tr-TR" altLang="ja-JP" b="1">
                <a:latin typeface="Courier New" charset="0"/>
                <a:ea typeface="MS Mincho" charset="0"/>
                <a:cs typeface="MS Mincho" charset="0"/>
              </a:rPr>
              <a:t>  &lt;lastname&gt;Smith&lt;/lastname&gt;</a:t>
            </a:r>
          </a:p>
          <a:p>
            <a:pPr eaLnBrk="1" hangingPunct="1">
              <a:lnSpc>
                <a:spcPct val="80000"/>
              </a:lnSpc>
              <a:spcBef>
                <a:spcPct val="50000"/>
              </a:spcBef>
            </a:pPr>
            <a:r>
              <a:rPr lang="tr-TR" altLang="ja-JP" b="1">
                <a:latin typeface="Courier New" charset="0"/>
                <a:ea typeface="MS Mincho" charset="0"/>
                <a:cs typeface="MS Mincho" charset="0"/>
              </a:rPr>
              <a:t>&lt;/person&gt;	</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fontAlgn="auto" hangingPunct="1">
              <a:spcAft>
                <a:spcPts val="0"/>
              </a:spcAft>
              <a:defRPr/>
            </a:pPr>
            <a:r>
              <a:rPr lang="tr-TR" b="1" dirty="0" err="1">
                <a:solidFill>
                  <a:schemeClr val="tx2">
                    <a:satMod val="130000"/>
                  </a:schemeClr>
                </a:solidFill>
                <a:ea typeface="+mj-ea"/>
              </a:rPr>
              <a:t>Use</a:t>
            </a:r>
            <a:r>
              <a:rPr lang="tr-TR" b="1" dirty="0">
                <a:solidFill>
                  <a:schemeClr val="tx2">
                    <a:satMod val="130000"/>
                  </a:schemeClr>
                </a:solidFill>
                <a:ea typeface="+mj-ea"/>
              </a:rPr>
              <a:t> of </a:t>
            </a:r>
            <a:r>
              <a:rPr lang="tr-TR" b="1" dirty="0" err="1">
                <a:solidFill>
                  <a:schemeClr val="tx2">
                    <a:satMod val="130000"/>
                  </a:schemeClr>
                </a:solidFill>
                <a:ea typeface="+mj-ea"/>
              </a:rPr>
              <a:t>Elements</a:t>
            </a:r>
            <a:r>
              <a:rPr lang="tr-TR" b="1" dirty="0">
                <a:solidFill>
                  <a:schemeClr val="tx2">
                    <a:satMod val="130000"/>
                  </a:schemeClr>
                </a:solidFill>
                <a:ea typeface="+mj-ea"/>
              </a:rPr>
              <a:t> vs. </a:t>
            </a:r>
            <a:r>
              <a:rPr lang="tr-TR" b="1" dirty="0" err="1">
                <a:solidFill>
                  <a:schemeClr val="tx2">
                    <a:satMod val="130000"/>
                  </a:schemeClr>
                </a:solidFill>
                <a:ea typeface="+mj-ea"/>
              </a:rPr>
              <a:t>Attributes</a:t>
            </a:r>
            <a:endParaRPr lang="en-US" b="1" dirty="0">
              <a:solidFill>
                <a:schemeClr val="tx2">
                  <a:satMod val="130000"/>
                </a:schemeClr>
              </a:solidFill>
              <a:ea typeface="+mj-ea"/>
            </a:endParaRPr>
          </a:p>
        </p:txBody>
      </p:sp>
      <p:sp>
        <p:nvSpPr>
          <p:cNvPr id="94211" name="Rectangle 19"/>
          <p:cNvSpPr>
            <a:spLocks noGrp="1" noChangeArrowheads="1"/>
          </p:cNvSpPr>
          <p:nvPr>
            <p:ph idx="1"/>
          </p:nvPr>
        </p:nvSpPr>
        <p:spPr>
          <a:xfrm>
            <a:off x="381000" y="1600200"/>
            <a:ext cx="8229600" cy="4411663"/>
          </a:xfrm>
        </p:spPr>
        <p:txBody>
          <a:bodyPr/>
          <a:lstStyle/>
          <a:p>
            <a:pPr eaLnBrk="1" hangingPunct="1"/>
            <a:r>
              <a:rPr lang="tr-TR">
                <a:latin typeface="Gill Sans MT" charset="0"/>
              </a:rPr>
              <a:t>Following XML documents contain exactly the same information: </a:t>
            </a:r>
          </a:p>
          <a:p>
            <a:pPr eaLnBrk="1" hangingPunct="1"/>
            <a:r>
              <a:rPr lang="tr-TR">
                <a:solidFill>
                  <a:srgbClr val="FF3300"/>
                </a:solidFill>
                <a:latin typeface="Gill Sans MT" charset="0"/>
              </a:rPr>
              <a:t>Alternative #1</a:t>
            </a:r>
          </a:p>
          <a:p>
            <a:pPr eaLnBrk="1" hangingPunct="1"/>
            <a:endParaRPr lang="tr-TR">
              <a:solidFill>
                <a:srgbClr val="FF3300"/>
              </a:solidFill>
              <a:latin typeface="Gill Sans MT" charset="0"/>
            </a:endParaRPr>
          </a:p>
        </p:txBody>
      </p:sp>
      <p:sp>
        <p:nvSpPr>
          <p:cNvPr id="94212" name="Rectangle 6"/>
          <p:cNvSpPr>
            <a:spLocks noChangeArrowheads="1"/>
          </p:cNvSpPr>
          <p:nvPr/>
        </p:nvSpPr>
        <p:spPr bwMode="auto">
          <a:xfrm>
            <a:off x="762000" y="3505200"/>
            <a:ext cx="7696200" cy="1935163"/>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70000"/>
              </a:lnSpc>
              <a:spcBef>
                <a:spcPct val="50000"/>
              </a:spcBef>
            </a:pPr>
            <a:r>
              <a:rPr lang="tr-TR" altLang="ja-JP" b="1">
                <a:latin typeface="Courier New" charset="0"/>
                <a:ea typeface="MS Mincho" charset="0"/>
                <a:cs typeface="MS Mincho" charset="0"/>
              </a:rPr>
              <a:t>&lt;note date="12/11/2002"&gt;</a:t>
            </a:r>
          </a:p>
          <a:p>
            <a:pPr eaLnBrk="1" hangingPunct="1">
              <a:lnSpc>
                <a:spcPct val="70000"/>
              </a:lnSpc>
              <a:spcBef>
                <a:spcPct val="50000"/>
              </a:spcBef>
            </a:pPr>
            <a:r>
              <a:rPr lang="tr-TR" altLang="ja-JP" b="1">
                <a:latin typeface="Courier New" charset="0"/>
                <a:ea typeface="MS Mincho" charset="0"/>
                <a:cs typeface="MS Mincho" charset="0"/>
              </a:rPr>
              <a:t>&lt;to&gt;Tove&lt;/to&gt;</a:t>
            </a:r>
          </a:p>
          <a:p>
            <a:pPr eaLnBrk="1" hangingPunct="1">
              <a:lnSpc>
                <a:spcPct val="70000"/>
              </a:lnSpc>
              <a:spcBef>
                <a:spcPct val="50000"/>
              </a:spcBef>
            </a:pPr>
            <a:r>
              <a:rPr lang="tr-TR" altLang="ja-JP" b="1">
                <a:latin typeface="Courier New" charset="0"/>
                <a:ea typeface="MS Mincho" charset="0"/>
                <a:cs typeface="MS Mincho" charset="0"/>
              </a:rPr>
              <a:t>&lt;from&gt;Jani&lt;/from&gt;</a:t>
            </a:r>
          </a:p>
          <a:p>
            <a:pPr eaLnBrk="1" hangingPunct="1">
              <a:lnSpc>
                <a:spcPct val="70000"/>
              </a:lnSpc>
              <a:spcBef>
                <a:spcPct val="50000"/>
              </a:spcBef>
            </a:pPr>
            <a:r>
              <a:rPr lang="tr-TR" altLang="ja-JP" b="1">
                <a:latin typeface="Courier New" charset="0"/>
                <a:ea typeface="MS Mincho" charset="0"/>
                <a:cs typeface="MS Mincho" charset="0"/>
              </a:rPr>
              <a:t>&lt;heading&gt;Reminder&lt;/heading&gt;</a:t>
            </a:r>
          </a:p>
          <a:p>
            <a:pPr eaLnBrk="1" hangingPunct="1">
              <a:lnSpc>
                <a:spcPct val="70000"/>
              </a:lnSpc>
              <a:spcBef>
                <a:spcPct val="50000"/>
              </a:spcBef>
            </a:pPr>
            <a:r>
              <a:rPr lang="tr-TR" altLang="ja-JP" b="1">
                <a:latin typeface="Courier New" charset="0"/>
                <a:ea typeface="MS Mincho" charset="0"/>
                <a:cs typeface="MS Mincho" charset="0"/>
              </a:rPr>
              <a:t>&lt;body&gt;Don't forget me this weekend!&lt;/body&gt;</a:t>
            </a:r>
          </a:p>
          <a:p>
            <a:pPr eaLnBrk="1" hangingPunct="1">
              <a:lnSpc>
                <a:spcPct val="70000"/>
              </a:lnSpc>
              <a:spcBef>
                <a:spcPct val="50000"/>
              </a:spcBef>
            </a:pPr>
            <a:r>
              <a:rPr lang="tr-TR" altLang="ja-JP" b="1">
                <a:latin typeface="Courier New" charset="0"/>
                <a:ea typeface="MS Mincho" charset="0"/>
                <a:cs typeface="MS Mincho" charset="0"/>
              </a:rPr>
              <a:t>&lt;/note&gt;	</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fontAlgn="auto" hangingPunct="1">
              <a:spcAft>
                <a:spcPts val="0"/>
              </a:spcAft>
              <a:defRPr/>
            </a:pPr>
            <a:r>
              <a:rPr lang="tr-TR" b="1" dirty="0" err="1">
                <a:solidFill>
                  <a:schemeClr val="tx2">
                    <a:satMod val="130000"/>
                  </a:schemeClr>
                </a:solidFill>
                <a:ea typeface="+mj-ea"/>
              </a:rPr>
              <a:t>Use</a:t>
            </a:r>
            <a:r>
              <a:rPr lang="tr-TR" b="1" dirty="0">
                <a:solidFill>
                  <a:schemeClr val="tx2">
                    <a:satMod val="130000"/>
                  </a:schemeClr>
                </a:solidFill>
                <a:ea typeface="+mj-ea"/>
              </a:rPr>
              <a:t> of </a:t>
            </a:r>
            <a:r>
              <a:rPr lang="tr-TR" b="1" dirty="0" err="1">
                <a:solidFill>
                  <a:schemeClr val="tx2">
                    <a:satMod val="130000"/>
                  </a:schemeClr>
                </a:solidFill>
                <a:ea typeface="+mj-ea"/>
              </a:rPr>
              <a:t>Elements</a:t>
            </a:r>
            <a:r>
              <a:rPr lang="tr-TR" b="1" dirty="0">
                <a:solidFill>
                  <a:schemeClr val="tx2">
                    <a:satMod val="130000"/>
                  </a:schemeClr>
                </a:solidFill>
                <a:ea typeface="+mj-ea"/>
              </a:rPr>
              <a:t> vs. </a:t>
            </a:r>
            <a:r>
              <a:rPr lang="tr-TR" b="1" dirty="0" err="1">
                <a:solidFill>
                  <a:schemeClr val="tx2">
                    <a:satMod val="130000"/>
                  </a:schemeClr>
                </a:solidFill>
                <a:ea typeface="+mj-ea"/>
              </a:rPr>
              <a:t>Attributes</a:t>
            </a:r>
            <a:endParaRPr lang="en-US" b="1" dirty="0">
              <a:solidFill>
                <a:schemeClr val="tx2">
                  <a:satMod val="130000"/>
                </a:schemeClr>
              </a:solidFill>
              <a:ea typeface="+mj-ea"/>
            </a:endParaRPr>
          </a:p>
        </p:txBody>
      </p:sp>
      <p:sp>
        <p:nvSpPr>
          <p:cNvPr id="95235" name="Rectangle 3"/>
          <p:cNvSpPr>
            <a:spLocks noGrp="1" noChangeArrowheads="1"/>
          </p:cNvSpPr>
          <p:nvPr>
            <p:ph idx="1"/>
          </p:nvPr>
        </p:nvSpPr>
        <p:spPr/>
        <p:txBody>
          <a:bodyPr/>
          <a:lstStyle/>
          <a:p>
            <a:pPr eaLnBrk="1" hangingPunct="1"/>
            <a:r>
              <a:rPr lang="tr-TR">
                <a:solidFill>
                  <a:srgbClr val="FF3300"/>
                </a:solidFill>
                <a:latin typeface="Gill Sans MT" charset="0"/>
              </a:rPr>
              <a:t>Alternative #2</a:t>
            </a:r>
          </a:p>
          <a:p>
            <a:pPr eaLnBrk="1" hangingPunct="1"/>
            <a:endParaRPr lang="en-US">
              <a:latin typeface="Gill Sans MT" charset="0"/>
            </a:endParaRPr>
          </a:p>
        </p:txBody>
      </p:sp>
      <p:sp>
        <p:nvSpPr>
          <p:cNvPr id="95236" name="Rectangle 4"/>
          <p:cNvSpPr>
            <a:spLocks noChangeArrowheads="1"/>
          </p:cNvSpPr>
          <p:nvPr/>
        </p:nvSpPr>
        <p:spPr bwMode="auto">
          <a:xfrm>
            <a:off x="914400" y="2743200"/>
            <a:ext cx="7620000" cy="2265363"/>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70000"/>
              </a:lnSpc>
              <a:spcBef>
                <a:spcPct val="50000"/>
              </a:spcBef>
            </a:pPr>
            <a:r>
              <a:rPr lang="tr-TR" altLang="ja-JP" b="1">
                <a:latin typeface="Courier New" charset="0"/>
                <a:ea typeface="MS Mincho" charset="0"/>
                <a:cs typeface="MS Mincho" charset="0"/>
              </a:rPr>
              <a:t>&lt;note&gt;</a:t>
            </a:r>
          </a:p>
          <a:p>
            <a:pPr eaLnBrk="1" hangingPunct="1">
              <a:lnSpc>
                <a:spcPct val="70000"/>
              </a:lnSpc>
              <a:spcBef>
                <a:spcPct val="50000"/>
              </a:spcBef>
            </a:pPr>
            <a:r>
              <a:rPr lang="tr-TR" altLang="ja-JP" b="1">
                <a:latin typeface="Courier New" charset="0"/>
                <a:ea typeface="MS Mincho" charset="0"/>
                <a:cs typeface="MS Mincho" charset="0"/>
              </a:rPr>
              <a:t>&lt;date&gt;12/11/2002&lt;/date&gt;</a:t>
            </a:r>
          </a:p>
          <a:p>
            <a:pPr eaLnBrk="1" hangingPunct="1">
              <a:lnSpc>
                <a:spcPct val="70000"/>
              </a:lnSpc>
              <a:spcBef>
                <a:spcPct val="50000"/>
              </a:spcBef>
            </a:pPr>
            <a:r>
              <a:rPr lang="tr-TR" altLang="ja-JP" b="1">
                <a:latin typeface="Courier New" charset="0"/>
                <a:ea typeface="MS Mincho" charset="0"/>
                <a:cs typeface="MS Mincho" charset="0"/>
              </a:rPr>
              <a:t>&lt;to&gt;Tove&lt;/to&gt;</a:t>
            </a:r>
          </a:p>
          <a:p>
            <a:pPr eaLnBrk="1" hangingPunct="1">
              <a:lnSpc>
                <a:spcPct val="70000"/>
              </a:lnSpc>
              <a:spcBef>
                <a:spcPct val="50000"/>
              </a:spcBef>
            </a:pPr>
            <a:r>
              <a:rPr lang="tr-TR" altLang="ja-JP" b="1">
                <a:latin typeface="Courier New" charset="0"/>
                <a:ea typeface="MS Mincho" charset="0"/>
                <a:cs typeface="MS Mincho" charset="0"/>
              </a:rPr>
              <a:t>&lt;from&gt;Jani&lt;/from&gt;</a:t>
            </a:r>
          </a:p>
          <a:p>
            <a:pPr eaLnBrk="1" hangingPunct="1">
              <a:lnSpc>
                <a:spcPct val="70000"/>
              </a:lnSpc>
              <a:spcBef>
                <a:spcPct val="50000"/>
              </a:spcBef>
            </a:pPr>
            <a:r>
              <a:rPr lang="tr-TR" altLang="ja-JP" b="1">
                <a:latin typeface="Courier New" charset="0"/>
                <a:ea typeface="MS Mincho" charset="0"/>
                <a:cs typeface="MS Mincho" charset="0"/>
              </a:rPr>
              <a:t>&lt;heading&gt;Reminder&lt;/heading&gt;</a:t>
            </a:r>
          </a:p>
          <a:p>
            <a:pPr eaLnBrk="1" hangingPunct="1">
              <a:lnSpc>
                <a:spcPct val="70000"/>
              </a:lnSpc>
              <a:spcBef>
                <a:spcPct val="50000"/>
              </a:spcBef>
            </a:pPr>
            <a:r>
              <a:rPr lang="tr-TR" altLang="ja-JP" b="1">
                <a:latin typeface="Courier New" charset="0"/>
                <a:ea typeface="MS Mincho" charset="0"/>
                <a:cs typeface="MS Mincho" charset="0"/>
              </a:rPr>
              <a:t>&lt;body&gt;Don't forget me this weekend!&lt;/body&gt;</a:t>
            </a:r>
          </a:p>
          <a:p>
            <a:pPr eaLnBrk="1" hangingPunct="1">
              <a:lnSpc>
                <a:spcPct val="70000"/>
              </a:lnSpc>
              <a:spcBef>
                <a:spcPct val="50000"/>
              </a:spcBef>
            </a:pPr>
            <a:r>
              <a:rPr lang="tr-TR" altLang="ja-JP" b="1">
                <a:latin typeface="Courier New" charset="0"/>
                <a:ea typeface="MS Mincho" charset="0"/>
                <a:cs typeface="MS Mincho" charset="0"/>
              </a:rPr>
              <a:t>&lt;/note&gt;</a:t>
            </a:r>
            <a:r>
              <a:rPr lang="tr-TR" altLang="ja-JP">
                <a:latin typeface="Courier New" charset="0"/>
                <a:ea typeface="MS Mincho" charset="0"/>
                <a:cs typeface="MS Mincho" charset="0"/>
              </a:rPr>
              <a:t>	</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fontAlgn="auto" hangingPunct="1">
              <a:spcAft>
                <a:spcPts val="0"/>
              </a:spcAft>
              <a:defRPr/>
            </a:pPr>
            <a:r>
              <a:rPr lang="tr-TR" b="1" dirty="0" err="1">
                <a:solidFill>
                  <a:schemeClr val="tx2">
                    <a:satMod val="130000"/>
                  </a:schemeClr>
                </a:solidFill>
                <a:ea typeface="+mj-ea"/>
              </a:rPr>
              <a:t>Use</a:t>
            </a:r>
            <a:r>
              <a:rPr lang="tr-TR" b="1" dirty="0">
                <a:solidFill>
                  <a:schemeClr val="tx2">
                    <a:satMod val="130000"/>
                  </a:schemeClr>
                </a:solidFill>
                <a:ea typeface="+mj-ea"/>
              </a:rPr>
              <a:t> of </a:t>
            </a:r>
            <a:r>
              <a:rPr lang="tr-TR" b="1" dirty="0" err="1">
                <a:solidFill>
                  <a:schemeClr val="tx2">
                    <a:satMod val="130000"/>
                  </a:schemeClr>
                </a:solidFill>
                <a:ea typeface="+mj-ea"/>
              </a:rPr>
              <a:t>Elements</a:t>
            </a:r>
            <a:r>
              <a:rPr lang="tr-TR" b="1" dirty="0">
                <a:solidFill>
                  <a:schemeClr val="tx2">
                    <a:satMod val="130000"/>
                  </a:schemeClr>
                </a:solidFill>
                <a:ea typeface="+mj-ea"/>
              </a:rPr>
              <a:t> vs. </a:t>
            </a:r>
            <a:r>
              <a:rPr lang="tr-TR" b="1" dirty="0" err="1">
                <a:solidFill>
                  <a:schemeClr val="tx2">
                    <a:satMod val="130000"/>
                  </a:schemeClr>
                </a:solidFill>
                <a:ea typeface="+mj-ea"/>
              </a:rPr>
              <a:t>Attributes</a:t>
            </a:r>
            <a:endParaRPr lang="en-US" b="1" dirty="0">
              <a:solidFill>
                <a:schemeClr val="tx2">
                  <a:satMod val="130000"/>
                </a:schemeClr>
              </a:solidFill>
              <a:ea typeface="+mj-ea"/>
            </a:endParaRPr>
          </a:p>
        </p:txBody>
      </p:sp>
      <p:sp>
        <p:nvSpPr>
          <p:cNvPr id="96259" name="Rectangle 3"/>
          <p:cNvSpPr>
            <a:spLocks noGrp="1" noChangeArrowheads="1"/>
          </p:cNvSpPr>
          <p:nvPr>
            <p:ph idx="1"/>
          </p:nvPr>
        </p:nvSpPr>
        <p:spPr>
          <a:xfrm>
            <a:off x="457200" y="1524000"/>
            <a:ext cx="8229600" cy="4681847"/>
          </a:xfrm>
        </p:spPr>
        <p:txBody>
          <a:bodyPr/>
          <a:lstStyle/>
          <a:p>
            <a:pPr eaLnBrk="1" hangingPunct="1"/>
            <a:r>
              <a:rPr lang="tr-TR" dirty="0">
                <a:solidFill>
                  <a:srgbClr val="FF3300"/>
                </a:solidFill>
                <a:latin typeface="Gill Sans MT" charset="0"/>
              </a:rPr>
              <a:t>Alternative #3</a:t>
            </a:r>
            <a:endParaRPr lang="en-US" dirty="0">
              <a:latin typeface="Gill Sans MT" charset="0"/>
            </a:endParaRPr>
          </a:p>
        </p:txBody>
      </p:sp>
      <p:sp>
        <p:nvSpPr>
          <p:cNvPr id="96260" name="Rectangle 4"/>
          <p:cNvSpPr>
            <a:spLocks noChangeArrowheads="1"/>
          </p:cNvSpPr>
          <p:nvPr/>
        </p:nvSpPr>
        <p:spPr bwMode="auto">
          <a:xfrm>
            <a:off x="762000" y="2209800"/>
            <a:ext cx="7543800" cy="3956050"/>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70000"/>
              </a:lnSpc>
              <a:spcBef>
                <a:spcPct val="50000"/>
              </a:spcBef>
            </a:pPr>
            <a:r>
              <a:rPr lang="tr-TR" altLang="ja-JP" sz="2000" b="1" dirty="0">
                <a:latin typeface="Courier New" charset="0"/>
                <a:ea typeface="MS Mincho" charset="0"/>
                <a:cs typeface="MS Mincho" charset="0"/>
              </a:rPr>
              <a:t>&lt;note&gt;</a:t>
            </a:r>
          </a:p>
          <a:p>
            <a:pPr eaLnBrk="1" hangingPunct="1">
              <a:lnSpc>
                <a:spcPct val="70000"/>
              </a:lnSpc>
              <a:spcBef>
                <a:spcPct val="50000"/>
              </a:spcBef>
            </a:pPr>
            <a:r>
              <a:rPr lang="tr-TR" altLang="ja-JP" sz="2000" b="1" dirty="0">
                <a:latin typeface="Courier New" charset="0"/>
                <a:ea typeface="MS Mincho" charset="0"/>
                <a:cs typeface="MS Mincho" charset="0"/>
              </a:rPr>
              <a:t>&lt;date&gt;</a:t>
            </a:r>
          </a:p>
          <a:p>
            <a:pPr eaLnBrk="1" hangingPunct="1">
              <a:lnSpc>
                <a:spcPct val="70000"/>
              </a:lnSpc>
              <a:spcBef>
                <a:spcPct val="50000"/>
              </a:spcBef>
            </a:pPr>
            <a:r>
              <a:rPr lang="tr-TR" altLang="ja-JP" sz="2000" b="1" dirty="0">
                <a:latin typeface="Courier New" charset="0"/>
                <a:ea typeface="MS Mincho" charset="0"/>
                <a:cs typeface="MS Mincho" charset="0"/>
              </a:rPr>
              <a:t>  &lt;day&gt;12&lt;/day&gt;</a:t>
            </a:r>
          </a:p>
          <a:p>
            <a:pPr eaLnBrk="1" hangingPunct="1">
              <a:lnSpc>
                <a:spcPct val="70000"/>
              </a:lnSpc>
              <a:spcBef>
                <a:spcPct val="50000"/>
              </a:spcBef>
            </a:pPr>
            <a:r>
              <a:rPr lang="tr-TR" altLang="ja-JP" sz="2000" b="1" dirty="0">
                <a:latin typeface="Courier New" charset="0"/>
                <a:ea typeface="MS Mincho" charset="0"/>
                <a:cs typeface="MS Mincho" charset="0"/>
              </a:rPr>
              <a:t>  &lt;month&gt;11&lt;/month&gt;</a:t>
            </a:r>
          </a:p>
          <a:p>
            <a:pPr eaLnBrk="1" hangingPunct="1">
              <a:lnSpc>
                <a:spcPct val="70000"/>
              </a:lnSpc>
              <a:spcBef>
                <a:spcPct val="50000"/>
              </a:spcBef>
            </a:pPr>
            <a:r>
              <a:rPr lang="tr-TR" altLang="ja-JP" sz="2000" b="1" dirty="0">
                <a:latin typeface="Courier New" charset="0"/>
                <a:ea typeface="MS Mincho" charset="0"/>
                <a:cs typeface="MS Mincho" charset="0"/>
              </a:rPr>
              <a:t>  &lt;year&gt;2002&lt;/year&gt;</a:t>
            </a:r>
          </a:p>
          <a:p>
            <a:pPr eaLnBrk="1" hangingPunct="1">
              <a:lnSpc>
                <a:spcPct val="70000"/>
              </a:lnSpc>
              <a:spcBef>
                <a:spcPct val="50000"/>
              </a:spcBef>
            </a:pPr>
            <a:r>
              <a:rPr lang="tr-TR" altLang="ja-JP" sz="2000" b="1" dirty="0">
                <a:latin typeface="Courier New" charset="0"/>
                <a:ea typeface="MS Mincho" charset="0"/>
                <a:cs typeface="MS Mincho" charset="0"/>
              </a:rPr>
              <a:t>&lt;/date&gt;</a:t>
            </a:r>
          </a:p>
          <a:p>
            <a:pPr eaLnBrk="1" hangingPunct="1">
              <a:lnSpc>
                <a:spcPct val="70000"/>
              </a:lnSpc>
              <a:spcBef>
                <a:spcPct val="50000"/>
              </a:spcBef>
            </a:pPr>
            <a:r>
              <a:rPr lang="tr-TR" altLang="ja-JP" sz="2000" b="1" dirty="0">
                <a:latin typeface="Courier New" charset="0"/>
                <a:ea typeface="MS Mincho" charset="0"/>
                <a:cs typeface="MS Mincho" charset="0"/>
              </a:rPr>
              <a:t>&lt;to&gt;Tove&lt;/to&gt;</a:t>
            </a:r>
          </a:p>
          <a:p>
            <a:pPr eaLnBrk="1" hangingPunct="1">
              <a:lnSpc>
                <a:spcPct val="70000"/>
              </a:lnSpc>
              <a:spcBef>
                <a:spcPct val="50000"/>
              </a:spcBef>
            </a:pPr>
            <a:r>
              <a:rPr lang="tr-TR" altLang="ja-JP" sz="2000" b="1" dirty="0">
                <a:latin typeface="Courier New" charset="0"/>
                <a:ea typeface="MS Mincho" charset="0"/>
                <a:cs typeface="MS Mincho" charset="0"/>
              </a:rPr>
              <a:t>&lt;from&gt;Jani&lt;/from&gt;</a:t>
            </a:r>
          </a:p>
          <a:p>
            <a:pPr eaLnBrk="1" hangingPunct="1">
              <a:lnSpc>
                <a:spcPct val="70000"/>
              </a:lnSpc>
              <a:spcBef>
                <a:spcPct val="50000"/>
              </a:spcBef>
            </a:pPr>
            <a:r>
              <a:rPr lang="tr-TR" altLang="ja-JP" sz="2000" b="1" dirty="0">
                <a:latin typeface="Courier New" charset="0"/>
                <a:ea typeface="MS Mincho" charset="0"/>
                <a:cs typeface="MS Mincho" charset="0"/>
              </a:rPr>
              <a:t>&lt;heading&gt;Reminder&lt;/heading&gt;</a:t>
            </a:r>
          </a:p>
          <a:p>
            <a:pPr eaLnBrk="1" hangingPunct="1">
              <a:lnSpc>
                <a:spcPct val="70000"/>
              </a:lnSpc>
              <a:spcBef>
                <a:spcPct val="50000"/>
              </a:spcBef>
            </a:pPr>
            <a:r>
              <a:rPr lang="tr-TR" altLang="ja-JP" sz="2000" b="1" dirty="0">
                <a:latin typeface="Courier New" charset="0"/>
                <a:ea typeface="MS Mincho" charset="0"/>
                <a:cs typeface="MS Mincho" charset="0"/>
              </a:rPr>
              <a:t>&lt;body&gt;Don't forget me this weekend!&lt;/body&gt;</a:t>
            </a:r>
          </a:p>
          <a:p>
            <a:pPr eaLnBrk="1" hangingPunct="1">
              <a:lnSpc>
                <a:spcPct val="70000"/>
              </a:lnSpc>
              <a:spcBef>
                <a:spcPct val="50000"/>
              </a:spcBef>
            </a:pPr>
            <a:r>
              <a:rPr lang="tr-TR" altLang="ja-JP" sz="2000" b="1" dirty="0">
                <a:latin typeface="Courier New" charset="0"/>
                <a:ea typeface="MS Mincho" charset="0"/>
                <a:cs typeface="MS Mincho" charset="0"/>
              </a:rPr>
              <a:t>&lt;/note&gt;</a:t>
            </a:r>
            <a:r>
              <a:rPr lang="tr-TR" altLang="ja-JP" dirty="0">
                <a:latin typeface="Courier New" charset="0"/>
                <a:ea typeface="MS Mincho" charset="0"/>
                <a:cs typeface="MS Mincho" charset="0"/>
              </a:rPr>
              <a:t> 	</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fontAlgn="auto" hangingPunct="1">
              <a:spcAft>
                <a:spcPts val="0"/>
              </a:spcAft>
              <a:defRPr/>
            </a:pPr>
            <a:r>
              <a:rPr lang="tr-TR" b="1" dirty="0" err="1">
                <a:solidFill>
                  <a:schemeClr val="tx2">
                    <a:satMod val="130000"/>
                  </a:schemeClr>
                </a:solidFill>
                <a:ea typeface="+mj-ea"/>
              </a:rPr>
              <a:t>Use</a:t>
            </a:r>
            <a:r>
              <a:rPr lang="tr-TR" b="1" dirty="0">
                <a:solidFill>
                  <a:schemeClr val="tx2">
                    <a:satMod val="130000"/>
                  </a:schemeClr>
                </a:solidFill>
                <a:ea typeface="+mj-ea"/>
              </a:rPr>
              <a:t> of </a:t>
            </a:r>
            <a:r>
              <a:rPr lang="tr-TR" b="1" dirty="0" err="1">
                <a:solidFill>
                  <a:schemeClr val="tx2">
                    <a:satMod val="130000"/>
                  </a:schemeClr>
                </a:solidFill>
                <a:ea typeface="+mj-ea"/>
              </a:rPr>
              <a:t>Elements</a:t>
            </a:r>
            <a:r>
              <a:rPr lang="tr-TR" b="1" dirty="0">
                <a:solidFill>
                  <a:schemeClr val="tx2">
                    <a:satMod val="130000"/>
                  </a:schemeClr>
                </a:solidFill>
                <a:ea typeface="+mj-ea"/>
              </a:rPr>
              <a:t> vs. </a:t>
            </a:r>
            <a:r>
              <a:rPr lang="tr-TR" b="1" dirty="0" err="1">
                <a:solidFill>
                  <a:schemeClr val="tx2">
                    <a:satMod val="130000"/>
                  </a:schemeClr>
                </a:solidFill>
                <a:ea typeface="+mj-ea"/>
              </a:rPr>
              <a:t>Attributes</a:t>
            </a:r>
            <a:endParaRPr lang="en-US" b="1" dirty="0">
              <a:solidFill>
                <a:schemeClr val="tx2">
                  <a:satMod val="130000"/>
                </a:schemeClr>
              </a:solidFill>
              <a:ea typeface="+mj-ea"/>
            </a:endParaRPr>
          </a:p>
        </p:txBody>
      </p:sp>
      <p:sp>
        <p:nvSpPr>
          <p:cNvPr id="97283" name="Rectangle 3"/>
          <p:cNvSpPr>
            <a:spLocks noGrp="1" noChangeArrowheads="1"/>
          </p:cNvSpPr>
          <p:nvPr>
            <p:ph idx="1"/>
          </p:nvPr>
        </p:nvSpPr>
        <p:spPr/>
        <p:txBody>
          <a:bodyPr/>
          <a:lstStyle/>
          <a:p>
            <a:pPr eaLnBrk="1" hangingPunct="1"/>
            <a:r>
              <a:rPr lang="tr-TR">
                <a:solidFill>
                  <a:srgbClr val="FF3300"/>
                </a:solidFill>
                <a:latin typeface="Gill Sans MT" charset="0"/>
              </a:rPr>
              <a:t>Alternative #4</a:t>
            </a:r>
          </a:p>
          <a:p>
            <a:pPr eaLnBrk="1" hangingPunct="1"/>
            <a:endParaRPr lang="tr-TR">
              <a:solidFill>
                <a:srgbClr val="FF3300"/>
              </a:solidFill>
              <a:latin typeface="Gill Sans MT" charset="0"/>
            </a:endParaRPr>
          </a:p>
          <a:p>
            <a:pPr eaLnBrk="1" hangingPunct="1"/>
            <a:endParaRPr lang="tr-TR">
              <a:solidFill>
                <a:srgbClr val="FF3300"/>
              </a:solidFill>
              <a:latin typeface="Gill Sans MT" charset="0"/>
            </a:endParaRPr>
          </a:p>
          <a:p>
            <a:pPr eaLnBrk="1" hangingPunct="1"/>
            <a:endParaRPr lang="tr-TR">
              <a:solidFill>
                <a:srgbClr val="FF3300"/>
              </a:solidFill>
              <a:latin typeface="Gill Sans MT" charset="0"/>
            </a:endParaRPr>
          </a:p>
        </p:txBody>
      </p:sp>
      <p:sp>
        <p:nvSpPr>
          <p:cNvPr id="97284" name="Rectangle 5"/>
          <p:cNvSpPr>
            <a:spLocks noChangeArrowheads="1"/>
          </p:cNvSpPr>
          <p:nvPr/>
        </p:nvSpPr>
        <p:spPr bwMode="auto">
          <a:xfrm>
            <a:off x="914400" y="2438400"/>
            <a:ext cx="7315200" cy="1412875"/>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20000"/>
              </a:lnSpc>
              <a:spcBef>
                <a:spcPct val="50000"/>
              </a:spcBef>
            </a:pPr>
            <a:r>
              <a:rPr lang="tr-TR" altLang="ja-JP" b="1">
                <a:latin typeface="Courier New" charset="0"/>
                <a:ea typeface="MS Mincho" charset="0"/>
                <a:cs typeface="MS Mincho" charset="0"/>
              </a:rPr>
              <a:t>&lt;note day="12" month="11" year="2002“</a:t>
            </a:r>
            <a:r>
              <a:rPr lang="tr-TR" altLang="ja-JP" b="1">
                <a:latin typeface="Courier New" charset="0"/>
                <a:cs typeface="HGｺﾞｼｯｸE" charset="0"/>
              </a:rPr>
              <a:t> </a:t>
            </a:r>
            <a:r>
              <a:rPr lang="tr-TR" altLang="ja-JP" b="1">
                <a:latin typeface="Courier New" charset="0"/>
                <a:ea typeface="MS Mincho" charset="0"/>
                <a:cs typeface="MS Mincho" charset="0"/>
              </a:rPr>
              <a:t>to="Tove" from="Jani" heading="Reminder" </a:t>
            </a:r>
            <a:r>
              <a:rPr lang="tr-TR" altLang="ja-JP" b="1">
                <a:latin typeface="Courier New" charset="0"/>
                <a:cs typeface="HGｺﾞｼｯｸE" charset="0"/>
              </a:rPr>
              <a:t/>
            </a:r>
            <a:br>
              <a:rPr lang="tr-TR" altLang="ja-JP" b="1">
                <a:latin typeface="Courier New" charset="0"/>
                <a:cs typeface="HGｺﾞｼｯｸE" charset="0"/>
              </a:rPr>
            </a:br>
            <a:r>
              <a:rPr lang="tr-TR" altLang="ja-JP" b="1">
                <a:latin typeface="Courier New" charset="0"/>
                <a:ea typeface="MS Mincho" charset="0"/>
                <a:cs typeface="MS Mincho" charset="0"/>
              </a:rPr>
              <a:t>body="Don't forget me this weekend!"&gt;</a:t>
            </a:r>
            <a:r>
              <a:rPr lang="tr-TR" altLang="ja-JP" b="1">
                <a:latin typeface="Courier New" charset="0"/>
                <a:cs typeface="HGｺﾞｼｯｸE" charset="0"/>
              </a:rPr>
              <a:t/>
            </a:r>
            <a:br>
              <a:rPr lang="tr-TR" altLang="ja-JP" b="1">
                <a:latin typeface="Courier New" charset="0"/>
                <a:cs typeface="HGｺﾞｼｯｸE" charset="0"/>
              </a:rPr>
            </a:br>
            <a:r>
              <a:rPr lang="tr-TR" altLang="ja-JP" b="1">
                <a:latin typeface="Courier New" charset="0"/>
                <a:ea typeface="MS Mincho" charset="0"/>
                <a:cs typeface="MS Mincho" charset="0"/>
              </a:rPr>
              <a:t>&lt;/note&gt;</a:t>
            </a:r>
            <a:r>
              <a:rPr lang="tr-TR" altLang="ja-JP">
                <a:latin typeface="Courier New" charset="0"/>
                <a:ea typeface="MS Mincho" charset="0"/>
                <a:cs typeface="MS Mincho" charset="0"/>
              </a:rPr>
              <a:t> 	</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rmAutofit fontScale="90000"/>
          </a:bodyPr>
          <a:lstStyle/>
          <a:p>
            <a:pPr eaLnBrk="1" fontAlgn="auto" hangingPunct="1">
              <a:spcAft>
                <a:spcPts val="0"/>
              </a:spcAft>
              <a:defRPr/>
            </a:pPr>
            <a:r>
              <a:rPr lang="tr-TR" sz="3600" b="1" dirty="0" err="1">
                <a:solidFill>
                  <a:schemeClr val="tx2">
                    <a:satMod val="130000"/>
                  </a:schemeClr>
                </a:solidFill>
                <a:ea typeface="+mj-ea"/>
              </a:rPr>
              <a:t>Some</a:t>
            </a:r>
            <a:r>
              <a:rPr lang="tr-TR" sz="3600" b="1" dirty="0">
                <a:solidFill>
                  <a:schemeClr val="tx2">
                    <a:satMod val="130000"/>
                  </a:schemeClr>
                </a:solidFill>
                <a:ea typeface="+mj-ea"/>
              </a:rPr>
              <a:t> of </a:t>
            </a:r>
            <a:r>
              <a:rPr lang="tr-TR" sz="3600" b="1" dirty="0" err="1">
                <a:solidFill>
                  <a:schemeClr val="tx2">
                    <a:satMod val="130000"/>
                  </a:schemeClr>
                </a:solidFill>
                <a:ea typeface="+mj-ea"/>
              </a:rPr>
              <a:t>the</a:t>
            </a:r>
            <a:r>
              <a:rPr lang="tr-TR" sz="3600" b="1" dirty="0">
                <a:solidFill>
                  <a:schemeClr val="tx2">
                    <a:satMod val="130000"/>
                  </a:schemeClr>
                </a:solidFill>
                <a:ea typeface="+mj-ea"/>
              </a:rPr>
              <a:t> </a:t>
            </a:r>
            <a:r>
              <a:rPr lang="tr-TR" sz="3600" b="1" dirty="0" err="1">
                <a:solidFill>
                  <a:schemeClr val="tx2">
                    <a:satMod val="130000"/>
                  </a:schemeClr>
                </a:solidFill>
                <a:ea typeface="+mj-ea"/>
              </a:rPr>
              <a:t>problems</a:t>
            </a:r>
            <a:r>
              <a:rPr lang="tr-TR" sz="3600" b="1" dirty="0">
                <a:solidFill>
                  <a:schemeClr val="tx2">
                    <a:satMod val="130000"/>
                  </a:schemeClr>
                </a:solidFill>
                <a:ea typeface="+mj-ea"/>
              </a:rPr>
              <a:t> </a:t>
            </a:r>
            <a:r>
              <a:rPr lang="tr-TR" sz="3600" b="1" dirty="0" err="1">
                <a:solidFill>
                  <a:schemeClr val="tx2">
                    <a:satMod val="130000"/>
                  </a:schemeClr>
                </a:solidFill>
                <a:ea typeface="+mj-ea"/>
              </a:rPr>
              <a:t>with</a:t>
            </a:r>
            <a:r>
              <a:rPr lang="tr-TR" sz="3600" b="1" dirty="0">
                <a:solidFill>
                  <a:schemeClr val="tx2">
                    <a:satMod val="130000"/>
                  </a:schemeClr>
                </a:solidFill>
                <a:ea typeface="+mj-ea"/>
              </a:rPr>
              <a:t> </a:t>
            </a:r>
            <a:r>
              <a:rPr lang="tr-TR" sz="3600" b="1" dirty="0" err="1">
                <a:solidFill>
                  <a:schemeClr val="tx2">
                    <a:satMod val="130000"/>
                  </a:schemeClr>
                </a:solidFill>
                <a:ea typeface="+mj-ea"/>
              </a:rPr>
              <a:t>using</a:t>
            </a:r>
            <a:r>
              <a:rPr lang="tr-TR" sz="3600" b="1" dirty="0">
                <a:solidFill>
                  <a:schemeClr val="tx2">
                    <a:satMod val="130000"/>
                  </a:schemeClr>
                </a:solidFill>
                <a:ea typeface="+mj-ea"/>
              </a:rPr>
              <a:t> </a:t>
            </a:r>
            <a:r>
              <a:rPr lang="tr-TR" sz="3600" b="1" dirty="0" err="1">
                <a:solidFill>
                  <a:schemeClr val="tx2">
                    <a:satMod val="130000"/>
                  </a:schemeClr>
                </a:solidFill>
                <a:ea typeface="+mj-ea"/>
              </a:rPr>
              <a:t>attributes</a:t>
            </a:r>
            <a:endParaRPr lang="en-US" sz="3600" b="1" dirty="0">
              <a:solidFill>
                <a:schemeClr val="tx2">
                  <a:satMod val="130000"/>
                </a:schemeClr>
              </a:solidFill>
              <a:ea typeface="+mj-ea"/>
            </a:endParaRPr>
          </a:p>
        </p:txBody>
      </p:sp>
      <p:sp>
        <p:nvSpPr>
          <p:cNvPr id="98307" name="Rectangle 3"/>
          <p:cNvSpPr>
            <a:spLocks noGrp="1" noChangeArrowheads="1"/>
          </p:cNvSpPr>
          <p:nvPr>
            <p:ph idx="1"/>
          </p:nvPr>
        </p:nvSpPr>
        <p:spPr>
          <a:xfrm>
            <a:off x="457200" y="1719263"/>
            <a:ext cx="8382000" cy="4411662"/>
          </a:xfrm>
        </p:spPr>
        <p:txBody>
          <a:bodyPr>
            <a:normAutofit lnSpcReduction="10000"/>
          </a:bodyPr>
          <a:lstStyle/>
          <a:p>
            <a:pPr marL="495300" indent="-495300" eaLnBrk="1" hangingPunct="1">
              <a:lnSpc>
                <a:spcPct val="80000"/>
              </a:lnSpc>
              <a:buFont typeface="Wingdings" charset="0"/>
              <a:buAutoNum type="arabicPeriod"/>
            </a:pPr>
            <a:r>
              <a:rPr lang="tr-TR" sz="2800" dirty="0" err="1">
                <a:latin typeface="Gill Sans MT" charset="0"/>
              </a:rPr>
              <a:t>attributes</a:t>
            </a:r>
            <a:r>
              <a:rPr lang="tr-TR" sz="2800" dirty="0">
                <a:latin typeface="Gill Sans MT" charset="0"/>
              </a:rPr>
              <a:t> </a:t>
            </a:r>
            <a:r>
              <a:rPr lang="tr-TR" sz="2800" dirty="0" err="1">
                <a:latin typeface="Gill Sans MT" charset="0"/>
              </a:rPr>
              <a:t>cannot</a:t>
            </a:r>
            <a:r>
              <a:rPr lang="tr-TR" sz="2800" dirty="0">
                <a:latin typeface="Gill Sans MT" charset="0"/>
              </a:rPr>
              <a:t> </a:t>
            </a:r>
            <a:r>
              <a:rPr lang="tr-TR" sz="2800" dirty="0" err="1">
                <a:latin typeface="Gill Sans MT" charset="0"/>
              </a:rPr>
              <a:t>contain</a:t>
            </a:r>
            <a:r>
              <a:rPr lang="tr-TR" sz="2800" dirty="0">
                <a:latin typeface="Gill Sans MT" charset="0"/>
              </a:rPr>
              <a:t> </a:t>
            </a:r>
            <a:r>
              <a:rPr lang="tr-TR" sz="2800" dirty="0" err="1">
                <a:latin typeface="Gill Sans MT" charset="0"/>
              </a:rPr>
              <a:t>multiple</a:t>
            </a:r>
            <a:r>
              <a:rPr lang="tr-TR" sz="2800" dirty="0">
                <a:latin typeface="Gill Sans MT" charset="0"/>
              </a:rPr>
              <a:t> </a:t>
            </a:r>
            <a:r>
              <a:rPr lang="tr-TR" sz="2800" dirty="0" err="1">
                <a:latin typeface="Gill Sans MT" charset="0"/>
              </a:rPr>
              <a:t>values</a:t>
            </a:r>
            <a:r>
              <a:rPr lang="tr-TR" sz="2800" dirty="0">
                <a:latin typeface="Gill Sans MT" charset="0"/>
              </a:rPr>
              <a:t> (</a:t>
            </a:r>
            <a:r>
              <a:rPr lang="tr-TR" sz="2800" dirty="0" err="1">
                <a:latin typeface="Gill Sans MT" charset="0"/>
              </a:rPr>
              <a:t>child</a:t>
            </a:r>
            <a:r>
              <a:rPr lang="tr-TR" sz="2800" dirty="0">
                <a:latin typeface="Gill Sans MT" charset="0"/>
              </a:rPr>
              <a:t> </a:t>
            </a:r>
            <a:r>
              <a:rPr lang="tr-TR" sz="2800" dirty="0" err="1">
                <a:latin typeface="Gill Sans MT" charset="0"/>
              </a:rPr>
              <a:t>elements</a:t>
            </a:r>
            <a:r>
              <a:rPr lang="tr-TR" sz="2800" dirty="0">
                <a:latin typeface="Gill Sans MT" charset="0"/>
              </a:rPr>
              <a:t> can) </a:t>
            </a:r>
          </a:p>
          <a:p>
            <a:pPr marL="495300" indent="-495300" eaLnBrk="1" hangingPunct="1">
              <a:lnSpc>
                <a:spcPct val="80000"/>
              </a:lnSpc>
              <a:buFont typeface="Wingdings" charset="0"/>
              <a:buAutoNum type="arabicPeriod"/>
            </a:pPr>
            <a:r>
              <a:rPr lang="tr-TR" sz="2800" dirty="0" err="1">
                <a:latin typeface="Gill Sans MT" charset="0"/>
              </a:rPr>
              <a:t>attributes</a:t>
            </a:r>
            <a:r>
              <a:rPr lang="tr-TR" sz="2800" dirty="0">
                <a:latin typeface="Gill Sans MT" charset="0"/>
              </a:rPr>
              <a:t> </a:t>
            </a:r>
            <a:r>
              <a:rPr lang="tr-TR" sz="2800" dirty="0" err="1">
                <a:latin typeface="Gill Sans MT" charset="0"/>
              </a:rPr>
              <a:t>are</a:t>
            </a:r>
            <a:r>
              <a:rPr lang="tr-TR" sz="2800" dirty="0">
                <a:latin typeface="Gill Sans MT" charset="0"/>
              </a:rPr>
              <a:t> not </a:t>
            </a:r>
            <a:r>
              <a:rPr lang="tr-TR" sz="2800" dirty="0" err="1">
                <a:latin typeface="Gill Sans MT" charset="0"/>
              </a:rPr>
              <a:t>easily</a:t>
            </a:r>
            <a:r>
              <a:rPr lang="tr-TR" sz="2800" dirty="0">
                <a:latin typeface="Gill Sans MT" charset="0"/>
              </a:rPr>
              <a:t> </a:t>
            </a:r>
            <a:r>
              <a:rPr lang="tr-TR" sz="2800" dirty="0" err="1">
                <a:latin typeface="Gill Sans MT" charset="0"/>
              </a:rPr>
              <a:t>expandable</a:t>
            </a:r>
            <a:r>
              <a:rPr lang="tr-TR" sz="2800" dirty="0">
                <a:latin typeface="Gill Sans MT" charset="0"/>
              </a:rPr>
              <a:t> (</a:t>
            </a:r>
            <a:r>
              <a:rPr lang="tr-TR" sz="2800" dirty="0" err="1">
                <a:latin typeface="Gill Sans MT" charset="0"/>
              </a:rPr>
              <a:t>for</a:t>
            </a:r>
            <a:r>
              <a:rPr lang="tr-TR" sz="2800" dirty="0">
                <a:latin typeface="Gill Sans MT" charset="0"/>
              </a:rPr>
              <a:t> </a:t>
            </a:r>
            <a:r>
              <a:rPr lang="tr-TR" sz="2800" dirty="0" err="1">
                <a:latin typeface="Gill Sans MT" charset="0"/>
              </a:rPr>
              <a:t>future</a:t>
            </a:r>
            <a:r>
              <a:rPr lang="tr-TR" sz="2800" dirty="0">
                <a:latin typeface="Gill Sans MT" charset="0"/>
              </a:rPr>
              <a:t> </a:t>
            </a:r>
            <a:r>
              <a:rPr lang="tr-TR" sz="2800" dirty="0" err="1">
                <a:latin typeface="Gill Sans MT" charset="0"/>
              </a:rPr>
              <a:t>changes</a:t>
            </a:r>
            <a:r>
              <a:rPr lang="tr-TR" sz="2800" dirty="0">
                <a:latin typeface="Gill Sans MT" charset="0"/>
              </a:rPr>
              <a:t>) </a:t>
            </a:r>
          </a:p>
          <a:p>
            <a:pPr marL="495300" indent="-495300" eaLnBrk="1" hangingPunct="1">
              <a:lnSpc>
                <a:spcPct val="80000"/>
              </a:lnSpc>
              <a:buFont typeface="Wingdings" charset="0"/>
              <a:buAutoNum type="arabicPeriod"/>
            </a:pPr>
            <a:r>
              <a:rPr lang="tr-TR" sz="2800" dirty="0" err="1">
                <a:latin typeface="Gill Sans MT" charset="0"/>
              </a:rPr>
              <a:t>attributes</a:t>
            </a:r>
            <a:r>
              <a:rPr lang="tr-TR" sz="2800" dirty="0">
                <a:latin typeface="Gill Sans MT" charset="0"/>
              </a:rPr>
              <a:t> </a:t>
            </a:r>
            <a:r>
              <a:rPr lang="tr-TR" sz="2800" dirty="0" err="1">
                <a:latin typeface="Gill Sans MT" charset="0"/>
              </a:rPr>
              <a:t>cannot</a:t>
            </a:r>
            <a:r>
              <a:rPr lang="tr-TR" sz="2800" dirty="0">
                <a:latin typeface="Gill Sans MT" charset="0"/>
              </a:rPr>
              <a:t> </a:t>
            </a:r>
            <a:r>
              <a:rPr lang="tr-TR" sz="2800" dirty="0" err="1">
                <a:latin typeface="Gill Sans MT" charset="0"/>
              </a:rPr>
              <a:t>describe</a:t>
            </a:r>
            <a:r>
              <a:rPr lang="tr-TR" sz="2800" dirty="0">
                <a:latin typeface="Gill Sans MT" charset="0"/>
              </a:rPr>
              <a:t> </a:t>
            </a:r>
            <a:r>
              <a:rPr lang="tr-TR" sz="2800" dirty="0" err="1">
                <a:latin typeface="Gill Sans MT" charset="0"/>
              </a:rPr>
              <a:t>structures</a:t>
            </a:r>
            <a:r>
              <a:rPr lang="tr-TR" sz="2800" dirty="0">
                <a:latin typeface="Gill Sans MT" charset="0"/>
              </a:rPr>
              <a:t> (</a:t>
            </a:r>
            <a:r>
              <a:rPr lang="tr-TR" sz="2800" dirty="0" err="1">
                <a:latin typeface="Gill Sans MT" charset="0"/>
              </a:rPr>
              <a:t>child</a:t>
            </a:r>
            <a:r>
              <a:rPr lang="tr-TR" sz="2800" dirty="0">
                <a:latin typeface="Gill Sans MT" charset="0"/>
              </a:rPr>
              <a:t> </a:t>
            </a:r>
            <a:r>
              <a:rPr lang="tr-TR" sz="2800" dirty="0" err="1">
                <a:latin typeface="Gill Sans MT" charset="0"/>
              </a:rPr>
              <a:t>elements</a:t>
            </a:r>
            <a:r>
              <a:rPr lang="tr-TR" sz="2800" dirty="0">
                <a:latin typeface="Gill Sans MT" charset="0"/>
              </a:rPr>
              <a:t> can) </a:t>
            </a:r>
          </a:p>
          <a:p>
            <a:pPr marL="495300" indent="-495300" eaLnBrk="1" hangingPunct="1">
              <a:lnSpc>
                <a:spcPct val="80000"/>
              </a:lnSpc>
              <a:buFont typeface="Wingdings" charset="0"/>
              <a:buAutoNum type="arabicPeriod"/>
            </a:pPr>
            <a:r>
              <a:rPr lang="tr-TR" sz="2800" dirty="0" err="1">
                <a:latin typeface="Gill Sans MT" charset="0"/>
              </a:rPr>
              <a:t>attributes</a:t>
            </a:r>
            <a:r>
              <a:rPr lang="tr-TR" sz="2800" dirty="0">
                <a:latin typeface="Gill Sans MT" charset="0"/>
              </a:rPr>
              <a:t> </a:t>
            </a:r>
            <a:r>
              <a:rPr lang="tr-TR" sz="2800" dirty="0" err="1">
                <a:latin typeface="Gill Sans MT" charset="0"/>
              </a:rPr>
              <a:t>are</a:t>
            </a:r>
            <a:r>
              <a:rPr lang="tr-TR" sz="2800" dirty="0">
                <a:latin typeface="Gill Sans MT" charset="0"/>
              </a:rPr>
              <a:t> </a:t>
            </a:r>
            <a:r>
              <a:rPr lang="tr-TR" sz="2800" dirty="0" err="1">
                <a:latin typeface="Gill Sans MT" charset="0"/>
              </a:rPr>
              <a:t>more</a:t>
            </a:r>
            <a:r>
              <a:rPr lang="tr-TR" sz="2800" dirty="0">
                <a:latin typeface="Gill Sans MT" charset="0"/>
              </a:rPr>
              <a:t> </a:t>
            </a:r>
            <a:r>
              <a:rPr lang="tr-TR" sz="2800" dirty="0" err="1">
                <a:latin typeface="Gill Sans MT" charset="0"/>
              </a:rPr>
              <a:t>difficult</a:t>
            </a:r>
            <a:r>
              <a:rPr lang="tr-TR" sz="2800" dirty="0">
                <a:latin typeface="Gill Sans MT" charset="0"/>
              </a:rPr>
              <a:t> </a:t>
            </a:r>
            <a:r>
              <a:rPr lang="tr-TR" sz="2800" dirty="0" err="1">
                <a:latin typeface="Gill Sans MT" charset="0"/>
              </a:rPr>
              <a:t>to</a:t>
            </a:r>
            <a:r>
              <a:rPr lang="tr-TR" sz="2800" dirty="0">
                <a:latin typeface="Gill Sans MT" charset="0"/>
              </a:rPr>
              <a:t> </a:t>
            </a:r>
            <a:r>
              <a:rPr lang="tr-TR" sz="2800" dirty="0" err="1">
                <a:latin typeface="Gill Sans MT" charset="0"/>
              </a:rPr>
              <a:t>manipulate</a:t>
            </a:r>
            <a:r>
              <a:rPr lang="tr-TR" sz="2800" dirty="0">
                <a:latin typeface="Gill Sans MT" charset="0"/>
              </a:rPr>
              <a:t> </a:t>
            </a:r>
            <a:r>
              <a:rPr lang="tr-TR" sz="2800" dirty="0" err="1">
                <a:latin typeface="Gill Sans MT" charset="0"/>
              </a:rPr>
              <a:t>by</a:t>
            </a:r>
            <a:r>
              <a:rPr lang="tr-TR" sz="2800" dirty="0">
                <a:latin typeface="Gill Sans MT" charset="0"/>
              </a:rPr>
              <a:t> program </a:t>
            </a:r>
            <a:r>
              <a:rPr lang="tr-TR" sz="2800" dirty="0" err="1">
                <a:latin typeface="Gill Sans MT" charset="0"/>
              </a:rPr>
              <a:t>code</a:t>
            </a:r>
            <a:r>
              <a:rPr lang="tr-TR" sz="2800" dirty="0">
                <a:latin typeface="Gill Sans MT" charset="0"/>
              </a:rPr>
              <a:t> </a:t>
            </a:r>
          </a:p>
          <a:p>
            <a:pPr marL="495300" indent="-495300" eaLnBrk="1" hangingPunct="1">
              <a:lnSpc>
                <a:spcPct val="80000"/>
              </a:lnSpc>
              <a:buFont typeface="Wingdings" charset="0"/>
              <a:buAutoNum type="arabicPeriod"/>
            </a:pPr>
            <a:r>
              <a:rPr lang="tr-TR" sz="2800" dirty="0" err="1">
                <a:latin typeface="Gill Sans MT" charset="0"/>
              </a:rPr>
              <a:t>attribute</a:t>
            </a:r>
            <a:r>
              <a:rPr lang="tr-TR" sz="2800" dirty="0">
                <a:latin typeface="Gill Sans MT" charset="0"/>
              </a:rPr>
              <a:t> </a:t>
            </a:r>
            <a:r>
              <a:rPr lang="tr-TR" sz="2800" dirty="0" err="1">
                <a:latin typeface="Gill Sans MT" charset="0"/>
              </a:rPr>
              <a:t>values</a:t>
            </a:r>
            <a:r>
              <a:rPr lang="tr-TR" sz="2800" dirty="0">
                <a:latin typeface="Gill Sans MT" charset="0"/>
              </a:rPr>
              <a:t> </a:t>
            </a:r>
            <a:r>
              <a:rPr lang="tr-TR" sz="2800" dirty="0" err="1">
                <a:latin typeface="Gill Sans MT" charset="0"/>
              </a:rPr>
              <a:t>are</a:t>
            </a:r>
            <a:r>
              <a:rPr lang="tr-TR" sz="2800" dirty="0">
                <a:latin typeface="Gill Sans MT" charset="0"/>
              </a:rPr>
              <a:t> not </a:t>
            </a:r>
            <a:r>
              <a:rPr lang="tr-TR" sz="2800" dirty="0" err="1">
                <a:latin typeface="Gill Sans MT" charset="0"/>
              </a:rPr>
              <a:t>easy</a:t>
            </a:r>
            <a:r>
              <a:rPr lang="tr-TR" sz="2800" dirty="0">
                <a:latin typeface="Gill Sans MT" charset="0"/>
              </a:rPr>
              <a:t> </a:t>
            </a:r>
            <a:r>
              <a:rPr lang="tr-TR" sz="2800" dirty="0" err="1">
                <a:latin typeface="Gill Sans MT" charset="0"/>
              </a:rPr>
              <a:t>to</a:t>
            </a:r>
            <a:r>
              <a:rPr lang="tr-TR" sz="2800" dirty="0">
                <a:latin typeface="Gill Sans MT" charset="0"/>
              </a:rPr>
              <a:t> test </a:t>
            </a:r>
            <a:r>
              <a:rPr lang="tr-TR" sz="2800" dirty="0" err="1">
                <a:latin typeface="Gill Sans MT" charset="0"/>
              </a:rPr>
              <a:t>against</a:t>
            </a:r>
            <a:r>
              <a:rPr lang="tr-TR" sz="2800" dirty="0">
                <a:latin typeface="Gill Sans MT" charset="0"/>
              </a:rPr>
              <a:t> a </a:t>
            </a:r>
            <a:r>
              <a:rPr lang="tr-TR" sz="2800" dirty="0" err="1">
                <a:latin typeface="Gill Sans MT" charset="0"/>
              </a:rPr>
              <a:t>Document</a:t>
            </a:r>
            <a:r>
              <a:rPr lang="tr-TR" sz="2800" dirty="0">
                <a:latin typeface="Gill Sans MT" charset="0"/>
              </a:rPr>
              <a:t> </a:t>
            </a:r>
            <a:r>
              <a:rPr lang="tr-TR" sz="2800" dirty="0" err="1">
                <a:latin typeface="Gill Sans MT" charset="0"/>
              </a:rPr>
              <a:t>Type</a:t>
            </a:r>
            <a:r>
              <a:rPr lang="tr-TR" sz="2800" dirty="0">
                <a:latin typeface="Gill Sans MT" charset="0"/>
              </a:rPr>
              <a:t> Definition (DTD) - </a:t>
            </a:r>
            <a:r>
              <a:rPr lang="tr-TR" sz="2800" dirty="0" err="1">
                <a:latin typeface="Gill Sans MT" charset="0"/>
              </a:rPr>
              <a:t>which</a:t>
            </a:r>
            <a:r>
              <a:rPr lang="tr-TR" sz="2800" dirty="0">
                <a:latin typeface="Gill Sans MT" charset="0"/>
              </a:rPr>
              <a:t> is </a:t>
            </a:r>
            <a:r>
              <a:rPr lang="tr-TR" sz="2800" dirty="0" err="1">
                <a:latin typeface="Gill Sans MT" charset="0"/>
              </a:rPr>
              <a:t>used</a:t>
            </a:r>
            <a:r>
              <a:rPr lang="tr-TR" sz="2800" dirty="0">
                <a:latin typeface="Gill Sans MT" charset="0"/>
              </a:rPr>
              <a:t> </a:t>
            </a:r>
            <a:r>
              <a:rPr lang="tr-TR" sz="2800" dirty="0" err="1">
                <a:latin typeface="Gill Sans MT" charset="0"/>
              </a:rPr>
              <a:t>to</a:t>
            </a:r>
            <a:r>
              <a:rPr lang="tr-TR" sz="2800" dirty="0">
                <a:latin typeface="Gill Sans MT" charset="0"/>
              </a:rPr>
              <a:t> define </a:t>
            </a:r>
            <a:r>
              <a:rPr lang="tr-TR" sz="2800" dirty="0" err="1">
                <a:latin typeface="Gill Sans MT" charset="0"/>
              </a:rPr>
              <a:t>the</a:t>
            </a:r>
            <a:r>
              <a:rPr lang="tr-TR" sz="2800" dirty="0">
                <a:latin typeface="Gill Sans MT" charset="0"/>
              </a:rPr>
              <a:t> legal </a:t>
            </a:r>
            <a:r>
              <a:rPr lang="tr-TR" sz="2800" dirty="0" err="1">
                <a:latin typeface="Gill Sans MT" charset="0"/>
              </a:rPr>
              <a:t>elements</a:t>
            </a:r>
            <a:r>
              <a:rPr lang="tr-TR" sz="2800" dirty="0">
                <a:latin typeface="Gill Sans MT" charset="0"/>
              </a:rPr>
              <a:t> of an XML </a:t>
            </a:r>
            <a:r>
              <a:rPr lang="tr-TR" sz="2800" dirty="0" err="1">
                <a:latin typeface="Gill Sans MT" charset="0"/>
              </a:rPr>
              <a:t>document</a:t>
            </a:r>
            <a:r>
              <a:rPr lang="tr-TR" sz="2800" dirty="0">
                <a:latin typeface="Gill Sans MT" charset="0"/>
              </a:rPr>
              <a:t> </a:t>
            </a:r>
          </a:p>
          <a:p>
            <a:pPr marL="495300" indent="-495300" eaLnBrk="1" hangingPunct="1">
              <a:lnSpc>
                <a:spcPct val="80000"/>
              </a:lnSpc>
            </a:pPr>
            <a:endParaRPr lang="en-US" sz="2800" dirty="0">
              <a:latin typeface="Gill Sans MT"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fontAlgn="auto" hangingPunct="1">
              <a:spcAft>
                <a:spcPts val="0"/>
              </a:spcAft>
              <a:defRPr/>
            </a:pPr>
            <a:r>
              <a:rPr lang="tr-TR" b="1" dirty="0" err="1">
                <a:solidFill>
                  <a:schemeClr val="tx2">
                    <a:satMod val="130000"/>
                  </a:schemeClr>
                </a:solidFill>
                <a:ea typeface="+mj-ea"/>
              </a:rPr>
              <a:t>Use</a:t>
            </a:r>
            <a:r>
              <a:rPr lang="tr-TR" b="1" dirty="0">
                <a:solidFill>
                  <a:schemeClr val="tx2">
                    <a:satMod val="130000"/>
                  </a:schemeClr>
                </a:solidFill>
                <a:ea typeface="+mj-ea"/>
              </a:rPr>
              <a:t> of </a:t>
            </a:r>
            <a:r>
              <a:rPr lang="tr-TR" b="1" dirty="0" err="1">
                <a:solidFill>
                  <a:schemeClr val="tx2">
                    <a:satMod val="130000"/>
                  </a:schemeClr>
                </a:solidFill>
                <a:ea typeface="+mj-ea"/>
              </a:rPr>
              <a:t>Elements</a:t>
            </a:r>
            <a:r>
              <a:rPr lang="tr-TR" b="1" dirty="0">
                <a:solidFill>
                  <a:schemeClr val="tx2">
                    <a:satMod val="130000"/>
                  </a:schemeClr>
                </a:solidFill>
                <a:ea typeface="+mj-ea"/>
              </a:rPr>
              <a:t> vs. </a:t>
            </a:r>
            <a:r>
              <a:rPr lang="tr-TR" b="1" dirty="0" err="1">
                <a:solidFill>
                  <a:schemeClr val="tx2">
                    <a:satMod val="130000"/>
                  </a:schemeClr>
                </a:solidFill>
                <a:ea typeface="+mj-ea"/>
              </a:rPr>
              <a:t>Attributes</a:t>
            </a:r>
            <a:endParaRPr lang="en-US" b="1" dirty="0">
              <a:solidFill>
                <a:schemeClr val="tx2">
                  <a:satMod val="130000"/>
                </a:schemeClr>
              </a:solidFill>
              <a:ea typeface="+mj-ea"/>
            </a:endParaRPr>
          </a:p>
        </p:txBody>
      </p:sp>
      <p:sp>
        <p:nvSpPr>
          <p:cNvPr id="99331" name="Rectangle 3"/>
          <p:cNvSpPr>
            <a:spLocks noGrp="1" noChangeArrowheads="1"/>
          </p:cNvSpPr>
          <p:nvPr>
            <p:ph idx="1"/>
          </p:nvPr>
        </p:nvSpPr>
        <p:spPr/>
        <p:txBody>
          <a:bodyPr/>
          <a:lstStyle/>
          <a:p>
            <a:pPr eaLnBrk="1" hangingPunct="1">
              <a:buFont typeface="Wingdings" charset="0"/>
              <a:buNone/>
            </a:pPr>
            <a:r>
              <a:rPr lang="tr-TR" altLang="ja-JP" b="1" dirty="0" err="1">
                <a:latin typeface="Gill Sans MT" charset="0"/>
                <a:cs typeface="HGｺﾞｼｯｸE" charset="0"/>
              </a:rPr>
              <a:t>Rule</a:t>
            </a:r>
            <a:r>
              <a:rPr lang="tr-TR" altLang="ja-JP" b="1" dirty="0">
                <a:latin typeface="Gill Sans MT" charset="0"/>
                <a:cs typeface="HGｺﾞｼｯｸE" charset="0"/>
              </a:rPr>
              <a:t> of </a:t>
            </a:r>
            <a:r>
              <a:rPr lang="tr-TR" altLang="ja-JP" b="1" dirty="0" err="1">
                <a:latin typeface="Gill Sans MT" charset="0"/>
                <a:cs typeface="HGｺﾞｼｯｸE" charset="0"/>
              </a:rPr>
              <a:t>thumb</a:t>
            </a:r>
            <a:endParaRPr lang="tr-TR" altLang="ja-JP" b="1" dirty="0">
              <a:latin typeface="Gill Sans MT" charset="0"/>
              <a:cs typeface="HGｺﾞｼｯｸE" charset="0"/>
            </a:endParaRPr>
          </a:p>
          <a:p>
            <a:pPr eaLnBrk="1" hangingPunct="1"/>
            <a:r>
              <a:rPr lang="tr-TR" altLang="ja-JP" dirty="0" err="1">
                <a:latin typeface="Gill Sans MT" charset="0"/>
                <a:cs typeface="HGｺﾞｼｯｸE" charset="0"/>
              </a:rPr>
              <a:t>If</a:t>
            </a:r>
            <a:r>
              <a:rPr lang="tr-TR" altLang="ja-JP" dirty="0">
                <a:latin typeface="Gill Sans MT" charset="0"/>
                <a:cs typeface="HGｺﾞｼｯｸE" charset="0"/>
              </a:rPr>
              <a:t> </a:t>
            </a:r>
            <a:r>
              <a:rPr lang="tr-TR" altLang="ja-JP" dirty="0" err="1">
                <a:latin typeface="Gill Sans MT" charset="0"/>
                <a:cs typeface="HGｺﾞｼｯｸE" charset="0"/>
              </a:rPr>
              <a:t>you</a:t>
            </a:r>
            <a:r>
              <a:rPr lang="tr-TR" altLang="ja-JP" dirty="0">
                <a:latin typeface="Gill Sans MT" charset="0"/>
                <a:cs typeface="HGｺﾞｼｯｸE" charset="0"/>
              </a:rPr>
              <a:t> </a:t>
            </a:r>
            <a:r>
              <a:rPr lang="tr-TR" altLang="ja-JP" dirty="0" err="1">
                <a:latin typeface="Gill Sans MT" charset="0"/>
                <a:cs typeface="HGｺﾞｼｯｸE" charset="0"/>
              </a:rPr>
              <a:t>use</a:t>
            </a:r>
            <a:r>
              <a:rPr lang="tr-TR" altLang="ja-JP" dirty="0">
                <a:latin typeface="Gill Sans MT" charset="0"/>
                <a:cs typeface="HGｺﾞｼｯｸE" charset="0"/>
              </a:rPr>
              <a:t> </a:t>
            </a:r>
            <a:r>
              <a:rPr lang="tr-TR" altLang="ja-JP" dirty="0" err="1">
                <a:latin typeface="Gill Sans MT" charset="0"/>
                <a:cs typeface="HGｺﾞｼｯｸE" charset="0"/>
              </a:rPr>
              <a:t>attributes</a:t>
            </a:r>
            <a:r>
              <a:rPr lang="tr-TR" altLang="ja-JP" dirty="0">
                <a:latin typeface="Gill Sans MT" charset="0"/>
                <a:cs typeface="HGｺﾞｼｯｸE" charset="0"/>
              </a:rPr>
              <a:t> as </a:t>
            </a:r>
            <a:r>
              <a:rPr lang="tr-TR" altLang="ja-JP" dirty="0" err="1">
                <a:latin typeface="Gill Sans MT" charset="0"/>
                <a:cs typeface="HGｺﾞｼｯｸE" charset="0"/>
              </a:rPr>
              <a:t>containers</a:t>
            </a:r>
            <a:r>
              <a:rPr lang="tr-TR" altLang="ja-JP" dirty="0">
                <a:latin typeface="Gill Sans MT" charset="0"/>
                <a:cs typeface="HGｺﾞｼｯｸE" charset="0"/>
              </a:rPr>
              <a:t> </a:t>
            </a:r>
            <a:r>
              <a:rPr lang="tr-TR" altLang="ja-JP" dirty="0" err="1">
                <a:latin typeface="Gill Sans MT" charset="0"/>
                <a:cs typeface="HGｺﾞｼｯｸE" charset="0"/>
              </a:rPr>
              <a:t>for</a:t>
            </a:r>
            <a:r>
              <a:rPr lang="tr-TR" altLang="ja-JP" dirty="0">
                <a:latin typeface="Gill Sans MT" charset="0"/>
                <a:cs typeface="HGｺﾞｼｯｸE" charset="0"/>
              </a:rPr>
              <a:t> data, </a:t>
            </a:r>
            <a:r>
              <a:rPr lang="tr-TR" altLang="ja-JP" dirty="0" err="1">
                <a:latin typeface="Gill Sans MT" charset="0"/>
                <a:cs typeface="HGｺﾞｼｯｸE" charset="0"/>
              </a:rPr>
              <a:t>you</a:t>
            </a:r>
            <a:r>
              <a:rPr lang="tr-TR" altLang="ja-JP" dirty="0">
                <a:latin typeface="Gill Sans MT" charset="0"/>
                <a:cs typeface="HGｺﾞｼｯｸE" charset="0"/>
              </a:rPr>
              <a:t> </a:t>
            </a:r>
            <a:r>
              <a:rPr lang="tr-TR" altLang="ja-JP" dirty="0" err="1">
                <a:latin typeface="Gill Sans MT" charset="0"/>
                <a:cs typeface="HGｺﾞｼｯｸE" charset="0"/>
              </a:rPr>
              <a:t>end</a:t>
            </a:r>
            <a:r>
              <a:rPr lang="tr-TR" altLang="ja-JP" dirty="0">
                <a:latin typeface="Gill Sans MT" charset="0"/>
                <a:cs typeface="HGｺﾞｼｯｸE" charset="0"/>
              </a:rPr>
              <a:t> </a:t>
            </a:r>
            <a:r>
              <a:rPr lang="tr-TR" altLang="ja-JP" dirty="0" err="1">
                <a:latin typeface="Gill Sans MT" charset="0"/>
                <a:cs typeface="HGｺﾞｼｯｸE" charset="0"/>
              </a:rPr>
              <a:t>up</a:t>
            </a:r>
            <a:r>
              <a:rPr lang="tr-TR" altLang="ja-JP" dirty="0">
                <a:latin typeface="Gill Sans MT" charset="0"/>
                <a:cs typeface="HGｺﾞｼｯｸE" charset="0"/>
              </a:rPr>
              <a:t> </a:t>
            </a:r>
            <a:r>
              <a:rPr lang="tr-TR" altLang="ja-JP" dirty="0" err="1">
                <a:latin typeface="Gill Sans MT" charset="0"/>
                <a:cs typeface="HGｺﾞｼｯｸE" charset="0"/>
              </a:rPr>
              <a:t>with</a:t>
            </a:r>
            <a:r>
              <a:rPr lang="tr-TR" altLang="ja-JP" dirty="0">
                <a:latin typeface="Gill Sans MT" charset="0"/>
                <a:cs typeface="HGｺﾞｼｯｸE" charset="0"/>
              </a:rPr>
              <a:t> </a:t>
            </a:r>
            <a:r>
              <a:rPr lang="tr-TR" altLang="ja-JP" dirty="0" err="1">
                <a:latin typeface="Gill Sans MT" charset="0"/>
                <a:cs typeface="HGｺﾞｼｯｸE" charset="0"/>
              </a:rPr>
              <a:t>documents</a:t>
            </a:r>
            <a:r>
              <a:rPr lang="tr-TR" altLang="ja-JP" dirty="0">
                <a:latin typeface="Gill Sans MT" charset="0"/>
                <a:cs typeface="HGｺﾞｼｯｸE" charset="0"/>
              </a:rPr>
              <a:t> </a:t>
            </a:r>
            <a:r>
              <a:rPr lang="tr-TR" altLang="ja-JP" dirty="0" err="1">
                <a:latin typeface="Gill Sans MT" charset="0"/>
                <a:cs typeface="HGｺﾞｼｯｸE" charset="0"/>
              </a:rPr>
              <a:t>that</a:t>
            </a:r>
            <a:r>
              <a:rPr lang="tr-TR" altLang="ja-JP" dirty="0">
                <a:latin typeface="Gill Sans MT" charset="0"/>
                <a:cs typeface="HGｺﾞｼｯｸE" charset="0"/>
              </a:rPr>
              <a:t> </a:t>
            </a:r>
            <a:r>
              <a:rPr lang="tr-TR" altLang="ja-JP" dirty="0" err="1">
                <a:latin typeface="Gill Sans MT" charset="0"/>
                <a:cs typeface="HGｺﾞｼｯｸE" charset="0"/>
              </a:rPr>
              <a:t>are</a:t>
            </a:r>
            <a:r>
              <a:rPr lang="tr-TR" altLang="ja-JP" dirty="0">
                <a:latin typeface="Gill Sans MT" charset="0"/>
                <a:cs typeface="HGｺﾞｼｯｸE" charset="0"/>
              </a:rPr>
              <a:t> </a:t>
            </a:r>
            <a:r>
              <a:rPr lang="tr-TR" altLang="ja-JP" dirty="0" err="1">
                <a:latin typeface="Gill Sans MT" charset="0"/>
                <a:cs typeface="HGｺﾞｼｯｸE" charset="0"/>
              </a:rPr>
              <a:t>difficult</a:t>
            </a:r>
            <a:r>
              <a:rPr lang="tr-TR" altLang="ja-JP" dirty="0">
                <a:latin typeface="Gill Sans MT" charset="0"/>
                <a:cs typeface="HGｺﾞｼｯｸE" charset="0"/>
              </a:rPr>
              <a:t> </a:t>
            </a:r>
            <a:r>
              <a:rPr lang="tr-TR" altLang="ja-JP" dirty="0" err="1">
                <a:latin typeface="Gill Sans MT" charset="0"/>
                <a:cs typeface="HGｺﾞｼｯｸE" charset="0"/>
              </a:rPr>
              <a:t>to</a:t>
            </a:r>
            <a:r>
              <a:rPr lang="tr-TR" altLang="ja-JP" dirty="0">
                <a:latin typeface="Gill Sans MT" charset="0"/>
                <a:cs typeface="HGｺﾞｼｯｸE" charset="0"/>
              </a:rPr>
              <a:t> </a:t>
            </a:r>
            <a:r>
              <a:rPr lang="tr-TR" altLang="ja-JP" dirty="0" err="1">
                <a:latin typeface="Gill Sans MT" charset="0"/>
                <a:cs typeface="HGｺﾞｼｯｸE" charset="0"/>
              </a:rPr>
              <a:t>read</a:t>
            </a:r>
            <a:r>
              <a:rPr lang="tr-TR" altLang="ja-JP" dirty="0">
                <a:latin typeface="Gill Sans MT" charset="0"/>
                <a:cs typeface="HGｺﾞｼｯｸE" charset="0"/>
              </a:rPr>
              <a:t> </a:t>
            </a:r>
            <a:r>
              <a:rPr lang="tr-TR" altLang="ja-JP" dirty="0" err="1">
                <a:latin typeface="Gill Sans MT" charset="0"/>
                <a:cs typeface="HGｺﾞｼｯｸE" charset="0"/>
              </a:rPr>
              <a:t>and</a:t>
            </a:r>
            <a:r>
              <a:rPr lang="tr-TR" altLang="ja-JP" dirty="0">
                <a:latin typeface="Gill Sans MT" charset="0"/>
                <a:cs typeface="HGｺﾞｼｯｸE" charset="0"/>
              </a:rPr>
              <a:t> </a:t>
            </a:r>
            <a:r>
              <a:rPr lang="tr-TR" altLang="ja-JP" dirty="0" err="1">
                <a:latin typeface="Gill Sans MT" charset="0"/>
                <a:cs typeface="HGｺﾞｼｯｸE" charset="0"/>
              </a:rPr>
              <a:t>maintain</a:t>
            </a:r>
            <a:r>
              <a:rPr lang="tr-TR" altLang="ja-JP" dirty="0">
                <a:latin typeface="Gill Sans MT" charset="0"/>
                <a:cs typeface="HGｺﾞｼｯｸE" charset="0"/>
              </a:rPr>
              <a:t>. </a:t>
            </a:r>
            <a:endParaRPr lang="tr-TR" dirty="0">
              <a:latin typeface="Gill Sans MT" charset="0"/>
            </a:endParaRPr>
          </a:p>
          <a:p>
            <a:pPr eaLnBrk="1" hangingPunct="1"/>
            <a:r>
              <a:rPr lang="tr-TR" dirty="0" err="1">
                <a:latin typeface="Gill Sans MT" charset="0"/>
              </a:rPr>
              <a:t>Try</a:t>
            </a:r>
            <a:r>
              <a:rPr lang="tr-TR" dirty="0">
                <a:latin typeface="Gill Sans MT" charset="0"/>
              </a:rPr>
              <a:t> </a:t>
            </a:r>
            <a:r>
              <a:rPr lang="tr-TR" dirty="0" err="1">
                <a:latin typeface="Gill Sans MT" charset="0"/>
              </a:rPr>
              <a:t>to</a:t>
            </a:r>
            <a:r>
              <a:rPr lang="tr-TR" dirty="0">
                <a:latin typeface="Gill Sans MT" charset="0"/>
              </a:rPr>
              <a:t> </a:t>
            </a:r>
            <a:r>
              <a:rPr lang="tr-TR" dirty="0" err="1">
                <a:latin typeface="Gill Sans MT" charset="0"/>
              </a:rPr>
              <a:t>use</a:t>
            </a:r>
            <a:r>
              <a:rPr lang="tr-TR" dirty="0">
                <a:latin typeface="Gill Sans MT" charset="0"/>
              </a:rPr>
              <a:t> </a:t>
            </a:r>
            <a:r>
              <a:rPr lang="tr-TR" b="1" dirty="0" err="1">
                <a:latin typeface="Gill Sans MT" charset="0"/>
              </a:rPr>
              <a:t>elements</a:t>
            </a:r>
            <a:r>
              <a:rPr lang="tr-TR" dirty="0">
                <a:latin typeface="Gill Sans MT" charset="0"/>
              </a:rPr>
              <a:t> </a:t>
            </a:r>
            <a:r>
              <a:rPr lang="tr-TR" dirty="0" err="1">
                <a:latin typeface="Gill Sans MT" charset="0"/>
              </a:rPr>
              <a:t>to</a:t>
            </a:r>
            <a:r>
              <a:rPr lang="tr-TR" dirty="0">
                <a:latin typeface="Gill Sans MT" charset="0"/>
              </a:rPr>
              <a:t> </a:t>
            </a:r>
            <a:r>
              <a:rPr lang="tr-TR" dirty="0" err="1">
                <a:latin typeface="Gill Sans MT" charset="0"/>
              </a:rPr>
              <a:t>describe</a:t>
            </a:r>
            <a:r>
              <a:rPr lang="tr-TR" dirty="0">
                <a:latin typeface="Gill Sans MT" charset="0"/>
              </a:rPr>
              <a:t> data.</a:t>
            </a:r>
          </a:p>
          <a:p>
            <a:pPr eaLnBrk="1" hangingPunct="1"/>
            <a:r>
              <a:rPr lang="tr-TR" dirty="0" err="1">
                <a:latin typeface="Gill Sans MT" charset="0"/>
              </a:rPr>
              <a:t>Use</a:t>
            </a:r>
            <a:r>
              <a:rPr lang="tr-TR" dirty="0">
                <a:latin typeface="Gill Sans MT" charset="0"/>
              </a:rPr>
              <a:t> </a:t>
            </a:r>
            <a:r>
              <a:rPr lang="tr-TR" dirty="0" err="1">
                <a:latin typeface="Gill Sans MT" charset="0"/>
              </a:rPr>
              <a:t>attributes</a:t>
            </a:r>
            <a:r>
              <a:rPr lang="tr-TR" dirty="0">
                <a:latin typeface="Gill Sans MT" charset="0"/>
              </a:rPr>
              <a:t> </a:t>
            </a:r>
            <a:r>
              <a:rPr lang="tr-TR" dirty="0" err="1">
                <a:latin typeface="Gill Sans MT" charset="0"/>
              </a:rPr>
              <a:t>only</a:t>
            </a:r>
            <a:r>
              <a:rPr lang="tr-TR" dirty="0">
                <a:latin typeface="Gill Sans MT" charset="0"/>
              </a:rPr>
              <a:t> </a:t>
            </a:r>
            <a:r>
              <a:rPr lang="tr-TR" dirty="0" err="1">
                <a:latin typeface="Gill Sans MT" charset="0"/>
              </a:rPr>
              <a:t>to</a:t>
            </a:r>
            <a:r>
              <a:rPr lang="tr-TR" dirty="0">
                <a:latin typeface="Gill Sans MT" charset="0"/>
              </a:rPr>
              <a:t> </a:t>
            </a:r>
            <a:r>
              <a:rPr lang="tr-TR" dirty="0" err="1">
                <a:latin typeface="Gill Sans MT" charset="0"/>
              </a:rPr>
              <a:t>provide</a:t>
            </a:r>
            <a:r>
              <a:rPr lang="tr-TR" dirty="0">
                <a:latin typeface="Gill Sans MT" charset="0"/>
              </a:rPr>
              <a:t> </a:t>
            </a:r>
            <a:r>
              <a:rPr lang="tr-TR" dirty="0" err="1">
                <a:latin typeface="Gill Sans MT" charset="0"/>
              </a:rPr>
              <a:t>information</a:t>
            </a:r>
            <a:r>
              <a:rPr lang="tr-TR" dirty="0">
                <a:latin typeface="Gill Sans MT" charset="0"/>
              </a:rPr>
              <a:t> </a:t>
            </a:r>
            <a:r>
              <a:rPr lang="tr-TR" dirty="0" err="1">
                <a:latin typeface="Gill Sans MT" charset="0"/>
              </a:rPr>
              <a:t>that</a:t>
            </a:r>
            <a:r>
              <a:rPr lang="tr-TR" dirty="0">
                <a:latin typeface="Gill Sans MT" charset="0"/>
              </a:rPr>
              <a:t> is not </a:t>
            </a:r>
            <a:r>
              <a:rPr lang="tr-TR" dirty="0" err="1">
                <a:latin typeface="Gill Sans MT" charset="0"/>
              </a:rPr>
              <a:t>relevant</a:t>
            </a:r>
            <a:r>
              <a:rPr lang="tr-TR" dirty="0">
                <a:latin typeface="Gill Sans MT" charset="0"/>
              </a:rPr>
              <a:t> </a:t>
            </a:r>
            <a:r>
              <a:rPr lang="tr-TR" dirty="0" err="1">
                <a:latin typeface="Gill Sans MT" charset="0"/>
              </a:rPr>
              <a:t>to</a:t>
            </a:r>
            <a:r>
              <a:rPr lang="tr-TR" dirty="0">
                <a:latin typeface="Gill Sans MT" charset="0"/>
              </a:rPr>
              <a:t> </a:t>
            </a:r>
            <a:r>
              <a:rPr lang="tr-TR" dirty="0" err="1">
                <a:latin typeface="Gill Sans MT" charset="0"/>
              </a:rPr>
              <a:t>the</a:t>
            </a:r>
            <a:r>
              <a:rPr lang="tr-TR" dirty="0">
                <a:latin typeface="Gill Sans MT" charset="0"/>
              </a:rPr>
              <a:t> data.</a:t>
            </a:r>
            <a:endParaRPr lang="en-US" dirty="0">
              <a:latin typeface="Gill Sans MT" charset="0"/>
            </a:endParaRPr>
          </a:p>
          <a:p>
            <a:pPr eaLnBrk="1" hangingPunct="1"/>
            <a:endParaRPr lang="en-US" dirty="0">
              <a:latin typeface="Gill Sans MT"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prstTxWarp prst="textNoShape">
              <a:avLst/>
            </a:prstTxWarp>
          </a:bodyPr>
          <a:lstStyle/>
          <a:p>
            <a:pPr eaLnBrk="1" hangingPunct="1"/>
            <a:r>
              <a:rPr lang="tr-TR" b="1" dirty="0" err="1">
                <a:effectLst>
                  <a:outerShdw blurRad="38100" dist="38100" dir="2700000" algn="tl">
                    <a:srgbClr val="DDDDDD"/>
                  </a:outerShdw>
                </a:effectLst>
                <a:latin typeface="Gill Sans MT" charset="0"/>
              </a:rPr>
              <a:t>Different</a:t>
            </a:r>
            <a:r>
              <a:rPr lang="tr-TR" b="1" dirty="0">
                <a:effectLst>
                  <a:outerShdw blurRad="38100" dist="38100" dir="2700000" algn="tl">
                    <a:srgbClr val="DDDDDD"/>
                  </a:outerShdw>
                </a:effectLst>
                <a:latin typeface="Gill Sans MT" charset="0"/>
              </a:rPr>
              <a:t> </a:t>
            </a:r>
            <a:r>
              <a:rPr lang="tr-TR" b="1" dirty="0" err="1">
                <a:effectLst>
                  <a:outerShdw blurRad="38100" dist="38100" dir="2700000" algn="tl">
                    <a:srgbClr val="DDDDDD"/>
                  </a:outerShdw>
                </a:effectLst>
                <a:latin typeface="Gill Sans MT" charset="0"/>
              </a:rPr>
              <a:t>Notation</a:t>
            </a:r>
            <a:endParaRPr lang="tr-TR" b="1" dirty="0">
              <a:effectLst>
                <a:outerShdw blurRad="38100" dist="38100" dir="2700000" algn="tl">
                  <a:srgbClr val="DDDDDD"/>
                </a:outerShdw>
              </a:effectLst>
              <a:latin typeface="Gill Sans MT" charset="0"/>
            </a:endParaRPr>
          </a:p>
        </p:txBody>
      </p:sp>
      <p:graphicFrame>
        <p:nvGraphicFramePr>
          <p:cNvPr id="4" name="Content Placeholder 3"/>
          <p:cNvGraphicFramePr>
            <a:graphicFrameLocks noGrp="1"/>
          </p:cNvGraphicFramePr>
          <p:nvPr>
            <p:ph idx="1"/>
          </p:nvPr>
        </p:nvGraphicFramePr>
        <p:xfrm>
          <a:off x="1600200" y="2438400"/>
          <a:ext cx="6858000" cy="2286000"/>
        </p:xfrm>
        <a:graphic>
          <a:graphicData uri="http://schemas.openxmlformats.org/drawingml/2006/table">
            <a:tbl>
              <a:tblPr firstRow="1" bandRow="1">
                <a:tableStyleId>{8A107856-5554-42FB-B03E-39F5DBC370BA}</a:tableStyleId>
              </a:tblPr>
              <a:tblGrid>
                <a:gridCol w="2286000"/>
                <a:gridCol w="2286000"/>
                <a:gridCol w="2286000"/>
              </a:tblGrid>
              <a:tr h="762000">
                <a:tc>
                  <a:txBody>
                    <a:bodyPr/>
                    <a:lstStyle/>
                    <a:p>
                      <a:pPr algn="ctr"/>
                      <a:r>
                        <a:rPr lang="tr-TR" sz="3200" b="0" dirty="0" smtClean="0"/>
                        <a:t>column</a:t>
                      </a:r>
                      <a:endParaRPr lang="tr-TR" sz="3200" b="0" dirty="0"/>
                    </a:p>
                  </a:txBody>
                  <a:tcPr/>
                </a:tc>
                <a:tc>
                  <a:txBody>
                    <a:bodyPr/>
                    <a:lstStyle/>
                    <a:p>
                      <a:pPr algn="ctr"/>
                      <a:r>
                        <a:rPr lang="tr-TR" sz="3200" b="0" dirty="0" smtClean="0"/>
                        <a:t>row</a:t>
                      </a:r>
                      <a:endParaRPr lang="tr-TR" sz="3200" b="0" dirty="0"/>
                    </a:p>
                  </a:txBody>
                  <a:tcPr/>
                </a:tc>
                <a:tc>
                  <a:txBody>
                    <a:bodyPr/>
                    <a:lstStyle/>
                    <a:p>
                      <a:pPr algn="ctr"/>
                      <a:r>
                        <a:rPr lang="tr-TR" sz="3200" b="0" dirty="0" smtClean="0"/>
                        <a:t>Table</a:t>
                      </a:r>
                      <a:endParaRPr lang="tr-TR" sz="3200" b="0" dirty="0"/>
                    </a:p>
                  </a:txBody>
                  <a:tcPr/>
                </a:tc>
              </a:tr>
              <a:tr h="762000">
                <a:tc>
                  <a:txBody>
                    <a:bodyPr/>
                    <a:lstStyle/>
                    <a:p>
                      <a:pPr algn="ctr"/>
                      <a:r>
                        <a:rPr lang="tr-TR" sz="3200" dirty="0" smtClean="0"/>
                        <a:t>Field</a:t>
                      </a:r>
                      <a:endParaRPr lang="tr-TR" sz="3200" dirty="0"/>
                    </a:p>
                  </a:txBody>
                  <a:tcPr/>
                </a:tc>
                <a:tc>
                  <a:txBody>
                    <a:bodyPr/>
                    <a:lstStyle/>
                    <a:p>
                      <a:pPr algn="ctr"/>
                      <a:r>
                        <a:rPr lang="tr-TR" sz="3200" dirty="0" smtClean="0"/>
                        <a:t>Record</a:t>
                      </a:r>
                      <a:endParaRPr lang="tr-TR" sz="3200" dirty="0"/>
                    </a:p>
                  </a:txBody>
                  <a:tcPr/>
                </a:tc>
                <a:tc>
                  <a:txBody>
                    <a:bodyPr/>
                    <a:lstStyle/>
                    <a:p>
                      <a:pPr algn="ctr"/>
                      <a:r>
                        <a:rPr lang="tr-TR" sz="3200" dirty="0" smtClean="0"/>
                        <a:t>File</a:t>
                      </a:r>
                      <a:endParaRPr lang="tr-TR" sz="3200" dirty="0"/>
                    </a:p>
                  </a:txBody>
                  <a:tcPr/>
                </a:tc>
              </a:tr>
              <a:tr h="762000">
                <a:tc>
                  <a:txBody>
                    <a:bodyPr/>
                    <a:lstStyle/>
                    <a:p>
                      <a:pPr algn="ctr"/>
                      <a:r>
                        <a:rPr lang="tr-TR" sz="3200" dirty="0" smtClean="0"/>
                        <a:t>Attribute</a:t>
                      </a:r>
                      <a:endParaRPr lang="tr-TR" sz="3200" dirty="0"/>
                    </a:p>
                  </a:txBody>
                  <a:tcPr/>
                </a:tc>
                <a:tc>
                  <a:txBody>
                    <a:bodyPr/>
                    <a:lstStyle/>
                    <a:p>
                      <a:pPr algn="ctr"/>
                      <a:r>
                        <a:rPr lang="tr-TR" sz="3200" dirty="0" smtClean="0"/>
                        <a:t>Tuple</a:t>
                      </a:r>
                      <a:endParaRPr lang="tr-TR" sz="3200" dirty="0"/>
                    </a:p>
                  </a:txBody>
                  <a:tcPr/>
                </a:tc>
                <a:tc>
                  <a:txBody>
                    <a:bodyPr/>
                    <a:lstStyle/>
                    <a:p>
                      <a:pPr algn="ctr"/>
                      <a:r>
                        <a:rPr lang="tr-TR" sz="3200" dirty="0" smtClean="0"/>
                        <a:t>Relation</a:t>
                      </a:r>
                      <a:endParaRPr lang="tr-TR" sz="3200" dirty="0"/>
                    </a:p>
                  </a:txBody>
                  <a:tcPr/>
                </a:tc>
              </a:tr>
            </a:tbl>
          </a:graphicData>
        </a:graphic>
      </p:graphicFrame>
      <p:sp>
        <p:nvSpPr>
          <p:cNvPr id="3" name="TextBox 2"/>
          <p:cNvSpPr txBox="1"/>
          <p:nvPr/>
        </p:nvSpPr>
        <p:spPr>
          <a:xfrm>
            <a:off x="1600200" y="5334000"/>
            <a:ext cx="6228939" cy="307777"/>
          </a:xfrm>
          <a:prstGeom prst="rect">
            <a:avLst/>
          </a:prstGeom>
          <a:noFill/>
        </p:spPr>
        <p:txBody>
          <a:bodyPr wrap="none" rtlCol="0">
            <a:spAutoFit/>
          </a:bodyPr>
          <a:lstStyle/>
          <a:p>
            <a:r>
              <a:rPr lang="en-US" sz="1400" dirty="0" smtClean="0"/>
              <a:t>Terms in the same column are synonyms, and can be used interchangeably. </a:t>
            </a:r>
            <a:endParaRPr lang="en-US" sz="1400"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eaLnBrk="1" fontAlgn="auto" hangingPunct="1">
              <a:spcAft>
                <a:spcPts val="0"/>
              </a:spcAft>
              <a:defRPr/>
            </a:pPr>
            <a:r>
              <a:rPr lang="tr-TR" b="1" dirty="0">
                <a:solidFill>
                  <a:schemeClr val="tx2">
                    <a:satMod val="130000"/>
                  </a:schemeClr>
                </a:solidFill>
                <a:ea typeface="+mj-ea"/>
              </a:rPr>
              <a:t>An </a:t>
            </a:r>
            <a:r>
              <a:rPr lang="tr-TR" b="1" dirty="0" err="1">
                <a:solidFill>
                  <a:schemeClr val="tx2">
                    <a:satMod val="130000"/>
                  </a:schemeClr>
                </a:solidFill>
                <a:ea typeface="+mj-ea"/>
              </a:rPr>
              <a:t>Exception</a:t>
            </a:r>
            <a:r>
              <a:rPr lang="tr-TR" b="1" dirty="0">
                <a:solidFill>
                  <a:schemeClr val="tx2">
                    <a:satMod val="130000"/>
                  </a:schemeClr>
                </a:solidFill>
                <a:ea typeface="+mj-ea"/>
              </a:rPr>
              <a:t> </a:t>
            </a:r>
            <a:r>
              <a:rPr lang="tr-TR" b="1" dirty="0" err="1">
                <a:solidFill>
                  <a:schemeClr val="tx2">
                    <a:satMod val="130000"/>
                  </a:schemeClr>
                </a:solidFill>
                <a:ea typeface="+mj-ea"/>
              </a:rPr>
              <a:t>to</a:t>
            </a:r>
            <a:r>
              <a:rPr lang="tr-TR" b="1" dirty="0">
                <a:solidFill>
                  <a:schemeClr val="tx2">
                    <a:satMod val="130000"/>
                  </a:schemeClr>
                </a:solidFill>
                <a:ea typeface="+mj-ea"/>
              </a:rPr>
              <a:t> </a:t>
            </a:r>
            <a:r>
              <a:rPr lang="tr-TR" b="1" dirty="0" err="1">
                <a:solidFill>
                  <a:schemeClr val="tx2">
                    <a:satMod val="130000"/>
                  </a:schemeClr>
                </a:solidFill>
                <a:ea typeface="+mj-ea"/>
              </a:rPr>
              <a:t>Attribute</a:t>
            </a:r>
            <a:r>
              <a:rPr lang="tr-TR" b="1" dirty="0">
                <a:solidFill>
                  <a:schemeClr val="tx2">
                    <a:satMod val="130000"/>
                  </a:schemeClr>
                </a:solidFill>
                <a:ea typeface="+mj-ea"/>
              </a:rPr>
              <a:t> </a:t>
            </a:r>
            <a:r>
              <a:rPr lang="tr-TR" b="1" dirty="0" err="1">
                <a:solidFill>
                  <a:schemeClr val="tx2">
                    <a:satMod val="130000"/>
                  </a:schemeClr>
                </a:solidFill>
                <a:ea typeface="+mj-ea"/>
              </a:rPr>
              <a:t>Rule</a:t>
            </a:r>
            <a:endParaRPr lang="en-US" b="1" dirty="0">
              <a:solidFill>
                <a:schemeClr val="tx2">
                  <a:satMod val="130000"/>
                </a:schemeClr>
              </a:solidFill>
              <a:ea typeface="+mj-ea"/>
            </a:endParaRPr>
          </a:p>
        </p:txBody>
      </p:sp>
      <p:sp>
        <p:nvSpPr>
          <p:cNvPr id="140291" name="Rectangle 3"/>
          <p:cNvSpPr>
            <a:spLocks noGrp="1" noChangeArrowheads="1"/>
          </p:cNvSpPr>
          <p:nvPr>
            <p:ph idx="1"/>
          </p:nvPr>
        </p:nvSpPr>
        <p:spPr>
          <a:xfrm>
            <a:off x="533400" y="1600200"/>
            <a:ext cx="8229600" cy="1295400"/>
          </a:xfrm>
        </p:spPr>
        <p:txBody>
          <a:bodyPr>
            <a:normAutofit lnSpcReduction="10000"/>
          </a:bodyPr>
          <a:lstStyle/>
          <a:p>
            <a:pPr marL="365760" indent="-283464" eaLnBrk="1" fontAlgn="auto" hangingPunct="1">
              <a:spcAft>
                <a:spcPts val="0"/>
              </a:spcAft>
              <a:buFont typeface="Wingdings 2"/>
              <a:buChar char=""/>
              <a:defRPr/>
            </a:pPr>
            <a:r>
              <a:rPr lang="tr-TR" sz="2800">
                <a:ea typeface="+mn-ea"/>
              </a:rPr>
              <a:t>The ID in this example is just a counter, or a unique identifier, to identify the different notes in the XML file, and not a part of the note data.</a:t>
            </a:r>
            <a:endParaRPr lang="en-US" sz="2800">
              <a:ea typeface="+mn-ea"/>
            </a:endParaRPr>
          </a:p>
        </p:txBody>
      </p:sp>
      <p:sp>
        <p:nvSpPr>
          <p:cNvPr id="100356" name="Rectangle 4"/>
          <p:cNvSpPr>
            <a:spLocks noChangeArrowheads="1"/>
          </p:cNvSpPr>
          <p:nvPr/>
        </p:nvSpPr>
        <p:spPr bwMode="auto">
          <a:xfrm>
            <a:off x="762000" y="3048000"/>
            <a:ext cx="7620000" cy="3449638"/>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40000"/>
              </a:lnSpc>
              <a:spcBef>
                <a:spcPct val="50000"/>
              </a:spcBef>
            </a:pPr>
            <a:r>
              <a:rPr lang="tr-TR" altLang="ja-JP" b="1">
                <a:latin typeface="Courier New" charset="0"/>
                <a:ea typeface="MS Mincho" charset="0"/>
                <a:cs typeface="MS Mincho" charset="0"/>
              </a:rPr>
              <a:t>&lt;messages&gt;</a:t>
            </a:r>
          </a:p>
          <a:p>
            <a:pPr eaLnBrk="1" hangingPunct="1">
              <a:lnSpc>
                <a:spcPct val="40000"/>
              </a:lnSpc>
              <a:spcBef>
                <a:spcPct val="50000"/>
              </a:spcBef>
            </a:pPr>
            <a:r>
              <a:rPr lang="tr-TR" altLang="ja-JP" b="1">
                <a:latin typeface="Courier New" charset="0"/>
                <a:ea typeface="MS Mincho" charset="0"/>
                <a:cs typeface="MS Mincho" charset="0"/>
              </a:rPr>
              <a:t>  &lt;note </a:t>
            </a:r>
            <a:r>
              <a:rPr lang="tr-TR" altLang="ja-JP" b="1">
                <a:solidFill>
                  <a:srgbClr val="FF3300"/>
                </a:solidFill>
                <a:latin typeface="Courier New" charset="0"/>
                <a:ea typeface="MS Mincho" charset="0"/>
                <a:cs typeface="MS Mincho" charset="0"/>
              </a:rPr>
              <a:t>id="p501"</a:t>
            </a:r>
            <a:r>
              <a:rPr lang="tr-TR" altLang="ja-JP" b="1">
                <a:latin typeface="Courier New" charset="0"/>
                <a:ea typeface="MS Mincho" charset="0"/>
                <a:cs typeface="MS Mincho" charset="0"/>
              </a:rPr>
              <a:t>&gt;</a:t>
            </a:r>
          </a:p>
          <a:p>
            <a:pPr eaLnBrk="1" hangingPunct="1">
              <a:lnSpc>
                <a:spcPct val="40000"/>
              </a:lnSpc>
              <a:spcBef>
                <a:spcPct val="50000"/>
              </a:spcBef>
            </a:pPr>
            <a:r>
              <a:rPr lang="tr-TR" altLang="ja-JP" b="1">
                <a:latin typeface="Courier New" charset="0"/>
                <a:ea typeface="MS Mincho" charset="0"/>
                <a:cs typeface="MS Mincho" charset="0"/>
              </a:rPr>
              <a:t>    &lt;to&gt;Tove&lt;/to&gt;</a:t>
            </a:r>
          </a:p>
          <a:p>
            <a:pPr eaLnBrk="1" hangingPunct="1">
              <a:lnSpc>
                <a:spcPct val="40000"/>
              </a:lnSpc>
              <a:spcBef>
                <a:spcPct val="50000"/>
              </a:spcBef>
            </a:pPr>
            <a:r>
              <a:rPr lang="tr-TR" altLang="ja-JP" b="1">
                <a:latin typeface="Courier New" charset="0"/>
                <a:ea typeface="MS Mincho" charset="0"/>
                <a:cs typeface="MS Mincho" charset="0"/>
              </a:rPr>
              <a:t>    &lt;from&gt;Jani&lt;/from&gt;</a:t>
            </a:r>
          </a:p>
          <a:p>
            <a:pPr eaLnBrk="1" hangingPunct="1">
              <a:lnSpc>
                <a:spcPct val="40000"/>
              </a:lnSpc>
              <a:spcBef>
                <a:spcPct val="50000"/>
              </a:spcBef>
            </a:pPr>
            <a:r>
              <a:rPr lang="tr-TR" altLang="ja-JP" b="1">
                <a:latin typeface="Courier New" charset="0"/>
                <a:ea typeface="MS Mincho" charset="0"/>
                <a:cs typeface="MS Mincho" charset="0"/>
              </a:rPr>
              <a:t>    &lt;heading&gt;Reminder&lt;/heading&gt;</a:t>
            </a:r>
          </a:p>
          <a:p>
            <a:pPr eaLnBrk="1" hangingPunct="1">
              <a:lnSpc>
                <a:spcPct val="40000"/>
              </a:lnSpc>
              <a:spcBef>
                <a:spcPct val="50000"/>
              </a:spcBef>
            </a:pPr>
            <a:r>
              <a:rPr lang="tr-TR" altLang="ja-JP" b="1">
                <a:latin typeface="Courier New" charset="0"/>
                <a:ea typeface="MS Mincho" charset="0"/>
                <a:cs typeface="MS Mincho" charset="0"/>
              </a:rPr>
              <a:t>    &lt;body&gt;Don't forget me this weekend!&lt;/body&gt;</a:t>
            </a:r>
          </a:p>
          <a:p>
            <a:pPr eaLnBrk="1" hangingPunct="1">
              <a:lnSpc>
                <a:spcPct val="40000"/>
              </a:lnSpc>
              <a:spcBef>
                <a:spcPct val="50000"/>
              </a:spcBef>
            </a:pPr>
            <a:r>
              <a:rPr lang="tr-TR" altLang="ja-JP" b="1">
                <a:latin typeface="Courier New" charset="0"/>
                <a:ea typeface="MS Mincho" charset="0"/>
                <a:cs typeface="MS Mincho" charset="0"/>
              </a:rPr>
              <a:t>  &lt;/note&gt;</a:t>
            </a:r>
          </a:p>
          <a:p>
            <a:pPr eaLnBrk="1" hangingPunct="1">
              <a:lnSpc>
                <a:spcPct val="40000"/>
              </a:lnSpc>
              <a:spcBef>
                <a:spcPct val="50000"/>
              </a:spcBef>
            </a:pPr>
            <a:r>
              <a:rPr lang="tr-TR" altLang="ja-JP" b="1">
                <a:latin typeface="Courier New" charset="0"/>
                <a:ea typeface="MS Mincho" charset="0"/>
                <a:cs typeface="MS Mincho" charset="0"/>
              </a:rPr>
              <a:t>  &lt;note </a:t>
            </a:r>
            <a:r>
              <a:rPr lang="tr-TR" altLang="ja-JP" b="1">
                <a:solidFill>
                  <a:srgbClr val="FF3300"/>
                </a:solidFill>
                <a:latin typeface="Courier New" charset="0"/>
                <a:ea typeface="MS Mincho" charset="0"/>
                <a:cs typeface="MS Mincho" charset="0"/>
              </a:rPr>
              <a:t>id="p502"</a:t>
            </a:r>
            <a:r>
              <a:rPr lang="tr-TR" altLang="ja-JP" b="1">
                <a:latin typeface="Courier New" charset="0"/>
                <a:ea typeface="MS Mincho" charset="0"/>
                <a:cs typeface="MS Mincho" charset="0"/>
              </a:rPr>
              <a:t>&gt;</a:t>
            </a:r>
          </a:p>
          <a:p>
            <a:pPr eaLnBrk="1" hangingPunct="1">
              <a:lnSpc>
                <a:spcPct val="40000"/>
              </a:lnSpc>
              <a:spcBef>
                <a:spcPct val="50000"/>
              </a:spcBef>
            </a:pPr>
            <a:r>
              <a:rPr lang="tr-TR" altLang="ja-JP" b="1">
                <a:latin typeface="Courier New" charset="0"/>
                <a:ea typeface="MS Mincho" charset="0"/>
                <a:cs typeface="MS Mincho" charset="0"/>
              </a:rPr>
              <a:t>    &lt;to&gt;Jani&lt;/to&gt;</a:t>
            </a:r>
          </a:p>
          <a:p>
            <a:pPr eaLnBrk="1" hangingPunct="1">
              <a:lnSpc>
                <a:spcPct val="40000"/>
              </a:lnSpc>
              <a:spcBef>
                <a:spcPct val="50000"/>
              </a:spcBef>
            </a:pPr>
            <a:r>
              <a:rPr lang="tr-TR" altLang="ja-JP" b="1">
                <a:latin typeface="Courier New" charset="0"/>
                <a:ea typeface="MS Mincho" charset="0"/>
                <a:cs typeface="MS Mincho" charset="0"/>
              </a:rPr>
              <a:t>    &lt;from&gt;Tove&lt;/from&gt;</a:t>
            </a:r>
          </a:p>
          <a:p>
            <a:pPr eaLnBrk="1" hangingPunct="1">
              <a:lnSpc>
                <a:spcPct val="40000"/>
              </a:lnSpc>
              <a:spcBef>
                <a:spcPct val="50000"/>
              </a:spcBef>
            </a:pPr>
            <a:r>
              <a:rPr lang="tr-TR" altLang="ja-JP" b="1">
                <a:latin typeface="Courier New" charset="0"/>
                <a:ea typeface="MS Mincho" charset="0"/>
                <a:cs typeface="MS Mincho" charset="0"/>
              </a:rPr>
              <a:t>    &lt;heading&gt;Re: Reminder&lt;/heading&gt;</a:t>
            </a:r>
          </a:p>
          <a:p>
            <a:pPr eaLnBrk="1" hangingPunct="1">
              <a:lnSpc>
                <a:spcPct val="50000"/>
              </a:lnSpc>
              <a:spcBef>
                <a:spcPct val="50000"/>
              </a:spcBef>
            </a:pPr>
            <a:r>
              <a:rPr lang="tr-TR" altLang="ja-JP" b="1">
                <a:latin typeface="Courier New" charset="0"/>
                <a:ea typeface="MS Mincho" charset="0"/>
                <a:cs typeface="MS Mincho" charset="0"/>
              </a:rPr>
              <a:t>    &lt;body&gt;I will not!&lt;/body&gt;</a:t>
            </a:r>
          </a:p>
          <a:p>
            <a:pPr eaLnBrk="1" hangingPunct="1">
              <a:lnSpc>
                <a:spcPct val="40000"/>
              </a:lnSpc>
              <a:spcBef>
                <a:spcPct val="50000"/>
              </a:spcBef>
            </a:pPr>
            <a:r>
              <a:rPr lang="tr-TR" altLang="ja-JP" b="1">
                <a:latin typeface="Courier New" charset="0"/>
                <a:ea typeface="MS Mincho" charset="0"/>
                <a:cs typeface="MS Mincho" charset="0"/>
              </a:rPr>
              <a:t>  &lt;/note&gt; </a:t>
            </a:r>
          </a:p>
          <a:p>
            <a:pPr eaLnBrk="1" hangingPunct="1">
              <a:lnSpc>
                <a:spcPct val="40000"/>
              </a:lnSpc>
              <a:spcBef>
                <a:spcPct val="50000"/>
              </a:spcBef>
            </a:pPr>
            <a:r>
              <a:rPr lang="tr-TR" altLang="ja-JP" b="1">
                <a:latin typeface="Courier New" charset="0"/>
                <a:ea typeface="MS Mincho" charset="0"/>
                <a:cs typeface="MS Mincho" charset="0"/>
              </a:rPr>
              <a:t>&lt;/messages&gt;</a:t>
            </a:r>
            <a:r>
              <a:rPr lang="tr-TR" altLang="ja-JP">
                <a:latin typeface="Courier New" charset="0"/>
                <a:ea typeface="MS Mincho" charset="0"/>
                <a:cs typeface="MS Mincho" charset="0"/>
              </a:rPr>
              <a:t>	</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fontAlgn="auto" hangingPunct="1">
              <a:spcAft>
                <a:spcPts val="0"/>
              </a:spcAft>
              <a:defRPr/>
            </a:pPr>
            <a:r>
              <a:rPr lang="tr-TR" b="1" dirty="0">
                <a:solidFill>
                  <a:schemeClr val="tx2">
                    <a:satMod val="130000"/>
                  </a:schemeClr>
                </a:solidFill>
                <a:ea typeface="+mj-ea"/>
              </a:rPr>
              <a:t>XML </a:t>
            </a:r>
            <a:r>
              <a:rPr lang="tr-TR" b="1" dirty="0" err="1">
                <a:solidFill>
                  <a:schemeClr val="tx2">
                    <a:satMod val="130000"/>
                  </a:schemeClr>
                </a:solidFill>
                <a:ea typeface="+mj-ea"/>
              </a:rPr>
              <a:t>Validation</a:t>
            </a:r>
            <a:endParaRPr lang="en-US" b="1" dirty="0">
              <a:solidFill>
                <a:schemeClr val="tx2">
                  <a:satMod val="130000"/>
                </a:schemeClr>
              </a:solidFill>
              <a:ea typeface="+mj-ea"/>
            </a:endParaRPr>
          </a:p>
        </p:txBody>
      </p:sp>
      <p:sp>
        <p:nvSpPr>
          <p:cNvPr id="101379" name="Rectangle 3"/>
          <p:cNvSpPr>
            <a:spLocks noGrp="1" noChangeArrowheads="1"/>
          </p:cNvSpPr>
          <p:nvPr>
            <p:ph idx="1"/>
          </p:nvPr>
        </p:nvSpPr>
        <p:spPr/>
        <p:txBody>
          <a:bodyPr/>
          <a:lstStyle/>
          <a:p>
            <a:pPr eaLnBrk="1" hangingPunct="1"/>
            <a:r>
              <a:rPr lang="tr-TR">
                <a:latin typeface="Gill Sans MT" charset="0"/>
              </a:rPr>
              <a:t>XML with correct syntax is Well Formed XML.</a:t>
            </a:r>
          </a:p>
          <a:p>
            <a:pPr eaLnBrk="1" hangingPunct="1"/>
            <a:r>
              <a:rPr lang="tr-TR">
                <a:latin typeface="Gill Sans MT" charset="0"/>
              </a:rPr>
              <a:t>XML validated against a DTD is Valid XML.</a:t>
            </a:r>
            <a:endParaRPr lang="en-US">
              <a:latin typeface="Gill Sans MT"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fontAlgn="auto" hangingPunct="1">
              <a:spcAft>
                <a:spcPts val="0"/>
              </a:spcAft>
              <a:defRPr/>
            </a:pPr>
            <a:r>
              <a:rPr lang="tr-TR" b="1" dirty="0" err="1">
                <a:solidFill>
                  <a:schemeClr val="tx2">
                    <a:satMod val="130000"/>
                  </a:schemeClr>
                </a:solidFill>
                <a:ea typeface="+mj-ea"/>
              </a:rPr>
              <a:t>Well</a:t>
            </a:r>
            <a:r>
              <a:rPr lang="tr-TR" b="1" dirty="0">
                <a:solidFill>
                  <a:schemeClr val="tx2">
                    <a:satMod val="130000"/>
                  </a:schemeClr>
                </a:solidFill>
                <a:ea typeface="+mj-ea"/>
              </a:rPr>
              <a:t> </a:t>
            </a:r>
            <a:r>
              <a:rPr lang="tr-TR" b="1" dirty="0" err="1">
                <a:solidFill>
                  <a:schemeClr val="tx2">
                    <a:satMod val="130000"/>
                  </a:schemeClr>
                </a:solidFill>
                <a:ea typeface="+mj-ea"/>
              </a:rPr>
              <a:t>Formed</a:t>
            </a:r>
            <a:r>
              <a:rPr lang="tr-TR" b="1" dirty="0">
                <a:solidFill>
                  <a:schemeClr val="tx2">
                    <a:satMod val="130000"/>
                  </a:schemeClr>
                </a:solidFill>
                <a:ea typeface="+mj-ea"/>
              </a:rPr>
              <a:t> XML </a:t>
            </a:r>
            <a:r>
              <a:rPr lang="tr-TR" b="1" dirty="0" err="1">
                <a:solidFill>
                  <a:schemeClr val="tx2">
                    <a:satMod val="130000"/>
                  </a:schemeClr>
                </a:solidFill>
                <a:ea typeface="+mj-ea"/>
              </a:rPr>
              <a:t>Documents</a:t>
            </a:r>
            <a:endParaRPr lang="en-US" b="1" dirty="0">
              <a:solidFill>
                <a:schemeClr val="tx2">
                  <a:satMod val="130000"/>
                </a:schemeClr>
              </a:solidFill>
              <a:ea typeface="+mj-ea"/>
            </a:endParaRPr>
          </a:p>
        </p:txBody>
      </p:sp>
      <p:sp>
        <p:nvSpPr>
          <p:cNvPr id="144387" name="Rectangle 3"/>
          <p:cNvSpPr>
            <a:spLocks noGrp="1" noChangeArrowheads="1"/>
          </p:cNvSpPr>
          <p:nvPr>
            <p:ph idx="1"/>
          </p:nvPr>
        </p:nvSpPr>
        <p:spPr/>
        <p:txBody>
          <a:bodyPr>
            <a:normAutofit/>
          </a:bodyPr>
          <a:lstStyle/>
          <a:p>
            <a:pPr marL="365760" indent="-283464" eaLnBrk="1" fontAlgn="auto" hangingPunct="1">
              <a:spcAft>
                <a:spcPts val="0"/>
              </a:spcAft>
              <a:buFont typeface="Wingdings" pitchFamily="2" charset="2"/>
              <a:buNone/>
              <a:defRPr/>
            </a:pPr>
            <a:r>
              <a:rPr lang="tr-TR" b="1" i="1">
                <a:ea typeface="+mn-ea"/>
              </a:rPr>
              <a:t>A "Well Formed" XML document has correct XML syntax.</a:t>
            </a:r>
            <a:endParaRPr lang="tr-TR" i="1">
              <a:ea typeface="+mn-ea"/>
            </a:endParaRPr>
          </a:p>
          <a:p>
            <a:pPr marL="365760" indent="-283464" eaLnBrk="1" fontAlgn="auto" hangingPunct="1">
              <a:spcAft>
                <a:spcPts val="0"/>
              </a:spcAft>
              <a:buFont typeface="Wingdings 2"/>
              <a:buChar char=""/>
              <a:defRPr/>
            </a:pPr>
            <a:r>
              <a:rPr lang="tr-TR">
                <a:ea typeface="+mn-ea"/>
              </a:rPr>
              <a:t>XML documents must have a root element </a:t>
            </a:r>
          </a:p>
          <a:p>
            <a:pPr marL="365760" indent="-283464" eaLnBrk="1" fontAlgn="auto" hangingPunct="1">
              <a:spcAft>
                <a:spcPts val="0"/>
              </a:spcAft>
              <a:buFont typeface="Wingdings 2"/>
              <a:buChar char=""/>
              <a:defRPr/>
            </a:pPr>
            <a:r>
              <a:rPr lang="tr-TR">
                <a:ea typeface="+mn-ea"/>
              </a:rPr>
              <a:t>XML elements must have a closing tag </a:t>
            </a:r>
          </a:p>
          <a:p>
            <a:pPr marL="365760" indent="-283464" eaLnBrk="1" fontAlgn="auto" hangingPunct="1">
              <a:spcAft>
                <a:spcPts val="0"/>
              </a:spcAft>
              <a:buFont typeface="Wingdings 2"/>
              <a:buChar char=""/>
              <a:defRPr/>
            </a:pPr>
            <a:r>
              <a:rPr lang="tr-TR">
                <a:ea typeface="+mn-ea"/>
              </a:rPr>
              <a:t>XML tags are case sensitive </a:t>
            </a:r>
          </a:p>
          <a:p>
            <a:pPr marL="365760" indent="-283464" eaLnBrk="1" fontAlgn="auto" hangingPunct="1">
              <a:spcAft>
                <a:spcPts val="0"/>
              </a:spcAft>
              <a:buFont typeface="Wingdings 2"/>
              <a:buChar char=""/>
              <a:defRPr/>
            </a:pPr>
            <a:r>
              <a:rPr lang="tr-TR">
                <a:ea typeface="+mn-ea"/>
              </a:rPr>
              <a:t>XML elements must be properly nested </a:t>
            </a:r>
          </a:p>
          <a:p>
            <a:pPr marL="365760" indent="-283464" eaLnBrk="1" fontAlgn="auto" hangingPunct="1">
              <a:spcAft>
                <a:spcPts val="0"/>
              </a:spcAft>
              <a:buFont typeface="Wingdings 2"/>
              <a:buChar char=""/>
              <a:defRPr/>
            </a:pPr>
            <a:r>
              <a:rPr lang="tr-TR">
                <a:ea typeface="+mn-ea"/>
              </a:rPr>
              <a:t>XML attribute values must always be quoted </a:t>
            </a:r>
          </a:p>
          <a:p>
            <a:pPr marL="365760" indent="-283464" eaLnBrk="1" fontAlgn="auto" hangingPunct="1">
              <a:spcAft>
                <a:spcPts val="0"/>
              </a:spcAft>
              <a:buFont typeface="Wingdings 2"/>
              <a:buChar char=""/>
              <a:defRPr/>
            </a:pPr>
            <a:endParaRPr lang="en-US">
              <a:ea typeface="+mn-ea"/>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fontAlgn="auto" hangingPunct="1">
              <a:spcAft>
                <a:spcPts val="0"/>
              </a:spcAft>
              <a:defRPr/>
            </a:pPr>
            <a:r>
              <a:rPr lang="tr-TR" b="1" dirty="0" err="1">
                <a:solidFill>
                  <a:schemeClr val="tx2">
                    <a:satMod val="130000"/>
                  </a:schemeClr>
                </a:solidFill>
                <a:ea typeface="+mj-ea"/>
              </a:rPr>
              <a:t>Valid</a:t>
            </a:r>
            <a:r>
              <a:rPr lang="tr-TR" b="1" dirty="0">
                <a:solidFill>
                  <a:schemeClr val="tx2">
                    <a:satMod val="130000"/>
                  </a:schemeClr>
                </a:solidFill>
                <a:ea typeface="+mj-ea"/>
              </a:rPr>
              <a:t> XML </a:t>
            </a:r>
            <a:r>
              <a:rPr lang="tr-TR" b="1" dirty="0" err="1">
                <a:solidFill>
                  <a:schemeClr val="tx2">
                    <a:satMod val="130000"/>
                  </a:schemeClr>
                </a:solidFill>
                <a:ea typeface="+mj-ea"/>
              </a:rPr>
              <a:t>Documents</a:t>
            </a:r>
            <a:endParaRPr lang="en-US" b="1" dirty="0">
              <a:solidFill>
                <a:schemeClr val="tx2">
                  <a:satMod val="130000"/>
                </a:schemeClr>
              </a:solidFill>
              <a:ea typeface="+mj-ea"/>
            </a:endParaRPr>
          </a:p>
        </p:txBody>
      </p:sp>
      <p:sp>
        <p:nvSpPr>
          <p:cNvPr id="103427" name="Rectangle 3"/>
          <p:cNvSpPr>
            <a:spLocks noGrp="1" noChangeArrowheads="1"/>
          </p:cNvSpPr>
          <p:nvPr>
            <p:ph idx="1"/>
          </p:nvPr>
        </p:nvSpPr>
        <p:spPr/>
        <p:txBody>
          <a:bodyPr/>
          <a:lstStyle/>
          <a:p>
            <a:pPr eaLnBrk="1" hangingPunct="1">
              <a:buFont typeface="Wingdings" charset="0"/>
              <a:buNone/>
            </a:pPr>
            <a:r>
              <a:rPr lang="tr-TR" sz="2600" b="1" i="1">
                <a:latin typeface="Gill Sans MT" charset="0"/>
              </a:rPr>
              <a:t>A "Valid" XML document also conforms to a DTD</a:t>
            </a:r>
            <a:endParaRPr lang="en-US" sz="2600" b="1" i="1">
              <a:latin typeface="Gill Sans MT" charset="0"/>
            </a:endParaRPr>
          </a:p>
        </p:txBody>
      </p:sp>
      <p:sp>
        <p:nvSpPr>
          <p:cNvPr id="103428" name="Rectangle 4"/>
          <p:cNvSpPr>
            <a:spLocks noChangeArrowheads="1"/>
          </p:cNvSpPr>
          <p:nvPr/>
        </p:nvSpPr>
        <p:spPr bwMode="auto">
          <a:xfrm>
            <a:off x="609600" y="2590800"/>
            <a:ext cx="7543800" cy="3255963"/>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pPr>
            <a:r>
              <a:rPr lang="tr-TR" altLang="ja-JP" b="1">
                <a:latin typeface="Courier New" charset="0"/>
                <a:ea typeface="MS Mincho" charset="0"/>
                <a:cs typeface="MS Mincho" charset="0"/>
              </a:rPr>
              <a:t>&lt;?xml version="1.0" encoding="ISO-8859-1"?&gt;</a:t>
            </a:r>
          </a:p>
          <a:p>
            <a:pPr eaLnBrk="1" hangingPunct="1">
              <a:spcBef>
                <a:spcPct val="50000"/>
              </a:spcBef>
            </a:pPr>
            <a:r>
              <a:rPr lang="tr-TR" altLang="ja-JP" b="1">
                <a:solidFill>
                  <a:srgbClr val="FF3300"/>
                </a:solidFill>
                <a:latin typeface="Courier New" charset="0"/>
                <a:ea typeface="MS Mincho" charset="0"/>
                <a:cs typeface="MS Mincho" charset="0"/>
              </a:rPr>
              <a:t>&lt;!DOCTYPE note SYSTEM "InternalNote.dtd"&gt;</a:t>
            </a:r>
          </a:p>
          <a:p>
            <a:pPr eaLnBrk="1" hangingPunct="1">
              <a:spcBef>
                <a:spcPct val="50000"/>
              </a:spcBef>
            </a:pPr>
            <a:r>
              <a:rPr lang="tr-TR" altLang="ja-JP" b="1">
                <a:latin typeface="Courier New" charset="0"/>
                <a:ea typeface="MS Mincho" charset="0"/>
                <a:cs typeface="MS Mincho" charset="0"/>
              </a:rPr>
              <a:t>&lt;note&gt;</a:t>
            </a:r>
          </a:p>
          <a:p>
            <a:pPr eaLnBrk="1" hangingPunct="1">
              <a:spcBef>
                <a:spcPct val="50000"/>
              </a:spcBef>
            </a:pPr>
            <a:r>
              <a:rPr lang="tr-TR" altLang="ja-JP" b="1">
                <a:latin typeface="Courier New" charset="0"/>
                <a:ea typeface="MS Mincho" charset="0"/>
                <a:cs typeface="MS Mincho" charset="0"/>
              </a:rPr>
              <a:t>&lt;to&gt;Tove&lt;/to&gt;</a:t>
            </a:r>
          </a:p>
          <a:p>
            <a:pPr eaLnBrk="1" hangingPunct="1">
              <a:spcBef>
                <a:spcPct val="50000"/>
              </a:spcBef>
            </a:pPr>
            <a:r>
              <a:rPr lang="tr-TR" altLang="ja-JP" b="1">
                <a:latin typeface="Courier New" charset="0"/>
                <a:ea typeface="MS Mincho" charset="0"/>
                <a:cs typeface="MS Mincho" charset="0"/>
              </a:rPr>
              <a:t>&lt;from&gt;Jani&lt;/from&gt;</a:t>
            </a:r>
          </a:p>
          <a:p>
            <a:pPr eaLnBrk="1" hangingPunct="1">
              <a:spcBef>
                <a:spcPct val="50000"/>
              </a:spcBef>
            </a:pPr>
            <a:r>
              <a:rPr lang="tr-TR" altLang="ja-JP" b="1">
                <a:latin typeface="Courier New" charset="0"/>
                <a:ea typeface="MS Mincho" charset="0"/>
                <a:cs typeface="MS Mincho" charset="0"/>
              </a:rPr>
              <a:t>&lt;heading&gt;Reminder&lt;/heading&gt;</a:t>
            </a:r>
          </a:p>
          <a:p>
            <a:pPr eaLnBrk="1" hangingPunct="1">
              <a:spcBef>
                <a:spcPct val="50000"/>
              </a:spcBef>
            </a:pPr>
            <a:r>
              <a:rPr lang="tr-TR" altLang="ja-JP" b="1">
                <a:latin typeface="Courier New" charset="0"/>
                <a:ea typeface="MS Mincho" charset="0"/>
                <a:cs typeface="MS Mincho" charset="0"/>
              </a:rPr>
              <a:t>&lt;body&gt;Don't forget me this weekend!&lt;/body&gt;</a:t>
            </a:r>
          </a:p>
          <a:p>
            <a:pPr eaLnBrk="1" hangingPunct="1">
              <a:spcBef>
                <a:spcPct val="50000"/>
              </a:spcBef>
            </a:pPr>
            <a:r>
              <a:rPr lang="tr-TR" altLang="ja-JP" b="1">
                <a:latin typeface="Courier New" charset="0"/>
                <a:ea typeface="MS Mincho" charset="0"/>
                <a:cs typeface="MS Mincho" charset="0"/>
              </a:rPr>
              <a:t>&lt;/note&gt; 	</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fontAlgn="auto" hangingPunct="1">
              <a:spcAft>
                <a:spcPts val="0"/>
              </a:spcAft>
              <a:defRPr/>
            </a:pPr>
            <a:r>
              <a:rPr lang="tr-TR" altLang="ja-JP" b="1" dirty="0">
                <a:ea typeface="+mj-ea"/>
              </a:rPr>
              <a:t>XML DTD </a:t>
            </a:r>
            <a:endParaRPr lang="en-US" b="1" dirty="0">
              <a:ea typeface="+mj-ea"/>
            </a:endParaRPr>
          </a:p>
        </p:txBody>
      </p:sp>
      <p:sp>
        <p:nvSpPr>
          <p:cNvPr id="104451" name="Rectangle 3"/>
          <p:cNvSpPr>
            <a:spLocks noGrp="1" noChangeArrowheads="1"/>
          </p:cNvSpPr>
          <p:nvPr>
            <p:ph idx="1"/>
          </p:nvPr>
        </p:nvSpPr>
        <p:spPr/>
        <p:txBody>
          <a:bodyPr/>
          <a:lstStyle/>
          <a:p>
            <a:pPr eaLnBrk="1" hangingPunct="1">
              <a:buFont typeface="Wingdings" charset="0"/>
              <a:buNone/>
            </a:pPr>
            <a:r>
              <a:rPr lang="tr-TR" b="1" i="1">
                <a:latin typeface="Gill Sans MT" charset="0"/>
              </a:rPr>
              <a:t>A DTD defines the legal elements of an XML document</a:t>
            </a:r>
            <a:endParaRPr lang="tr-TR" altLang="ja-JP" i="1">
              <a:latin typeface="Gill Sans MT" charset="0"/>
              <a:cs typeface="HGｺﾞｼｯｸE" charset="0"/>
            </a:endParaRPr>
          </a:p>
          <a:p>
            <a:pPr eaLnBrk="1" hangingPunct="1"/>
            <a:r>
              <a:rPr lang="tr-TR" altLang="ja-JP">
                <a:latin typeface="Gill Sans MT" charset="0"/>
                <a:cs typeface="HGｺﾞｼｯｸE" charset="0"/>
              </a:rPr>
              <a:t>The purpose of a DTD is to define the legal building blocks of an XML document.</a:t>
            </a:r>
          </a:p>
          <a:p>
            <a:pPr eaLnBrk="1" hangingPunct="1"/>
            <a:r>
              <a:rPr lang="tr-TR" altLang="ja-JP">
                <a:latin typeface="Gill Sans MT" charset="0"/>
                <a:cs typeface="HGｺﾞｼｯｸE" charset="0"/>
              </a:rPr>
              <a:t>It defines the document structure with a list of legal elements. </a:t>
            </a:r>
            <a:endParaRPr lang="en-US">
              <a:latin typeface="Gill Sans MT"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vert="horz" wrap="square" lIns="91440" tIns="45720" rIns="91440" bIns="45720" numCol="1" anchorCtr="0" compatLnSpc="1">
            <a:prstTxWarp prst="textNoShape">
              <a:avLst/>
            </a:prstTxWarp>
          </a:bodyPr>
          <a:lstStyle/>
          <a:p>
            <a:pPr eaLnBrk="1" hangingPunct="1"/>
            <a:r>
              <a:rPr lang="tr-TR" b="1" dirty="0">
                <a:effectLst>
                  <a:outerShdw blurRad="38100" dist="38100" dir="2700000" algn="tl">
                    <a:srgbClr val="DDDDDD"/>
                  </a:outerShdw>
                </a:effectLst>
                <a:latin typeface="Gill Sans MT" charset="0"/>
              </a:rPr>
              <a:t>XML </a:t>
            </a:r>
            <a:r>
              <a:rPr lang="tr-TR" b="1" dirty="0" err="1" smtClean="0">
                <a:effectLst>
                  <a:outerShdw blurRad="38100" dist="38100" dir="2700000" algn="tl">
                    <a:srgbClr val="DDDDDD"/>
                  </a:outerShdw>
                </a:effectLst>
                <a:latin typeface="Gill Sans MT" charset="0"/>
              </a:rPr>
              <a:t>Schema</a:t>
            </a:r>
            <a:r>
              <a:rPr lang="tr-TR" b="1" dirty="0" smtClean="0">
                <a:effectLst>
                  <a:outerShdw blurRad="38100" dist="38100" dir="2700000" algn="tl">
                    <a:srgbClr val="DDDDDD"/>
                  </a:outerShdw>
                </a:effectLst>
                <a:latin typeface="Gill Sans MT" charset="0"/>
              </a:rPr>
              <a:t> (XSD)</a:t>
            </a:r>
            <a:r>
              <a:rPr lang="tr-TR" b="1" dirty="0">
                <a:effectLst>
                  <a:outerShdw blurRad="38100" dist="38100" dir="2700000" algn="tl">
                    <a:srgbClr val="DDDDDD"/>
                  </a:outerShdw>
                </a:effectLst>
                <a:latin typeface="Gill Sans MT" charset="0"/>
              </a:rPr>
              <a:t>  </a:t>
            </a:r>
            <a:endParaRPr lang="en-US" b="1" dirty="0">
              <a:effectLst>
                <a:outerShdw blurRad="38100" dist="38100" dir="2700000" algn="tl">
                  <a:srgbClr val="DDDDDD"/>
                </a:outerShdw>
              </a:effectLst>
              <a:latin typeface="Gill Sans MT" charset="0"/>
            </a:endParaRPr>
          </a:p>
        </p:txBody>
      </p:sp>
      <p:sp>
        <p:nvSpPr>
          <p:cNvPr id="105475" name="Rectangle 3"/>
          <p:cNvSpPr>
            <a:spLocks noGrp="1" noChangeArrowheads="1"/>
          </p:cNvSpPr>
          <p:nvPr>
            <p:ph idx="1"/>
          </p:nvPr>
        </p:nvSpPr>
        <p:spPr/>
        <p:txBody>
          <a:bodyPr/>
          <a:lstStyle/>
          <a:p>
            <a:pPr eaLnBrk="1" hangingPunct="1"/>
            <a:r>
              <a:rPr lang="tr-TR">
                <a:latin typeface="Gill Sans MT" charset="0"/>
              </a:rPr>
              <a:t>XML Schema is an XML based alternative to DTD</a:t>
            </a:r>
          </a:p>
          <a:p>
            <a:pPr eaLnBrk="1" hangingPunct="1"/>
            <a:r>
              <a:rPr lang="tr-TR" altLang="ja-JP">
                <a:latin typeface="Gill Sans MT" charset="0"/>
                <a:cs typeface="HGｺﾞｼｯｸE" charset="0"/>
              </a:rPr>
              <a:t>W3C supports an alternative to DTD called XML Schema. </a:t>
            </a:r>
            <a:endParaRPr lang="en-US">
              <a:latin typeface="Gill Sans MT"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457200" y="401637"/>
            <a:ext cx="8229600" cy="1046163"/>
          </a:xfrm>
        </p:spPr>
        <p:txBody>
          <a:bodyPr vert="horz" wrap="square" lIns="91440" tIns="45720" rIns="91440" bIns="45720" numCol="1" anchorCtr="0" compatLnSpc="1">
            <a:prstTxWarp prst="textNoShape">
              <a:avLst/>
            </a:prstTxWarp>
          </a:bodyPr>
          <a:lstStyle/>
          <a:p>
            <a:pPr eaLnBrk="1" hangingPunct="1"/>
            <a:r>
              <a:rPr lang="en-US" b="1" dirty="0">
                <a:effectLst>
                  <a:outerShdw blurRad="38100" dist="38100" dir="2700000" algn="tl">
                    <a:srgbClr val="DDDDDD"/>
                  </a:outerShdw>
                </a:effectLst>
                <a:latin typeface="Gill Sans MT" charset="0"/>
              </a:rPr>
              <a:t>Displaying XML with XSL</a:t>
            </a:r>
          </a:p>
        </p:txBody>
      </p:sp>
      <p:sp>
        <p:nvSpPr>
          <p:cNvPr id="109571" name="Rectangle 3"/>
          <p:cNvSpPr>
            <a:spLocks noGrp="1" noChangeArrowheads="1"/>
          </p:cNvSpPr>
          <p:nvPr>
            <p:ph idx="1"/>
          </p:nvPr>
        </p:nvSpPr>
        <p:spPr/>
        <p:txBody>
          <a:bodyPr>
            <a:normAutofit lnSpcReduction="10000"/>
          </a:bodyPr>
          <a:lstStyle/>
          <a:p>
            <a:pPr eaLnBrk="1" hangingPunct="1">
              <a:lnSpc>
                <a:spcPct val="90000"/>
              </a:lnSpc>
            </a:pPr>
            <a:r>
              <a:rPr lang="en-US" b="1" dirty="0">
                <a:latin typeface="Gill Sans MT" charset="0"/>
              </a:rPr>
              <a:t>XSL is the preferred style sheet language of XML</a:t>
            </a:r>
            <a:endParaRPr lang="en-US" dirty="0">
              <a:latin typeface="Gill Sans MT" charset="0"/>
            </a:endParaRPr>
          </a:p>
          <a:p>
            <a:pPr eaLnBrk="1" hangingPunct="1">
              <a:lnSpc>
                <a:spcPct val="90000"/>
              </a:lnSpc>
            </a:pPr>
            <a:r>
              <a:rPr lang="en-US" dirty="0">
                <a:latin typeface="Gill Sans MT" charset="0"/>
              </a:rPr>
              <a:t>XSL (the </a:t>
            </a:r>
            <a:r>
              <a:rPr lang="en-US" dirty="0" err="1">
                <a:latin typeface="Gill Sans MT" charset="0"/>
              </a:rPr>
              <a:t>eXtensible</a:t>
            </a:r>
            <a:r>
              <a:rPr lang="en-US" dirty="0">
                <a:latin typeface="Gill Sans MT" charset="0"/>
              </a:rPr>
              <a:t> </a:t>
            </a:r>
            <a:r>
              <a:rPr lang="en-US" dirty="0" err="1">
                <a:latin typeface="Gill Sans MT" charset="0"/>
              </a:rPr>
              <a:t>Stylesheet</a:t>
            </a:r>
            <a:r>
              <a:rPr lang="en-US" dirty="0">
                <a:latin typeface="Gill Sans MT" charset="0"/>
              </a:rPr>
              <a:t> Language) is far more sophisticated than CSS.</a:t>
            </a:r>
            <a:endParaRPr lang="tr-TR" dirty="0">
              <a:latin typeface="Gill Sans MT" charset="0"/>
            </a:endParaRPr>
          </a:p>
          <a:p>
            <a:pPr eaLnBrk="1" hangingPunct="1">
              <a:lnSpc>
                <a:spcPct val="90000"/>
              </a:lnSpc>
            </a:pPr>
            <a:r>
              <a:rPr lang="en-US" dirty="0">
                <a:latin typeface="Gill Sans MT" charset="0"/>
              </a:rPr>
              <a:t> One way to use XSL is to transform XML into HTML before it is displayed by the browser as demonstrated in these examples:</a:t>
            </a:r>
            <a:endParaRPr lang="en-US" dirty="0">
              <a:latin typeface="Gill Sans MT" charset="0"/>
              <a:hlinkClick r:id="rId3"/>
            </a:endParaRPr>
          </a:p>
          <a:p>
            <a:pPr eaLnBrk="1" hangingPunct="1">
              <a:lnSpc>
                <a:spcPct val="90000"/>
              </a:lnSpc>
            </a:pPr>
            <a:r>
              <a:rPr lang="en-US" dirty="0">
                <a:latin typeface="Gill Sans MT" charset="0"/>
                <a:hlinkClick r:id="rId3"/>
              </a:rPr>
              <a:t>XML file</a:t>
            </a:r>
            <a:r>
              <a:rPr lang="en-US" dirty="0">
                <a:latin typeface="Gill Sans MT" charset="0"/>
              </a:rPr>
              <a:t>, </a:t>
            </a:r>
            <a:r>
              <a:rPr lang="en-US" dirty="0">
                <a:latin typeface="Gill Sans MT" charset="0"/>
                <a:hlinkClick r:id="rId4"/>
              </a:rPr>
              <a:t>the XSL style sheet</a:t>
            </a:r>
            <a:r>
              <a:rPr lang="en-US" dirty="0">
                <a:latin typeface="Gill Sans MT" charset="0"/>
              </a:rPr>
              <a:t>, and </a:t>
            </a:r>
            <a:r>
              <a:rPr lang="en-US" dirty="0">
                <a:latin typeface="Gill Sans MT" charset="0"/>
                <a:hlinkClick r:id="rId5"/>
              </a:rPr>
              <a:t>View the result</a:t>
            </a:r>
            <a:r>
              <a:rPr lang="en-US" dirty="0">
                <a:latin typeface="Gill Sans MT" charset="0"/>
              </a:rPr>
              <a:t>.</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pPr eaLnBrk="1" fontAlgn="auto" hangingPunct="1">
              <a:spcAft>
                <a:spcPts val="0"/>
              </a:spcAft>
              <a:defRPr/>
            </a:pPr>
            <a:r>
              <a:rPr lang="tr-TR" b="1" dirty="0">
                <a:ea typeface="+mj-ea"/>
              </a:rPr>
              <a:t>XML File</a:t>
            </a:r>
            <a:endParaRPr lang="en-US" b="1" dirty="0">
              <a:ea typeface="+mj-ea"/>
            </a:endParaRPr>
          </a:p>
        </p:txBody>
      </p:sp>
      <p:sp>
        <p:nvSpPr>
          <p:cNvPr id="7173" name="Rectangle 4"/>
          <p:cNvSpPr>
            <a:spLocks noChangeArrowheads="1"/>
          </p:cNvSpPr>
          <p:nvPr/>
        </p:nvSpPr>
        <p:spPr bwMode="auto">
          <a:xfrm>
            <a:off x="990600" y="1676400"/>
            <a:ext cx="7010400" cy="4137025"/>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70000"/>
              </a:lnSpc>
              <a:spcBef>
                <a:spcPct val="50000"/>
              </a:spcBef>
            </a:pPr>
            <a:r>
              <a:rPr lang="tr-TR" altLang="ja-JP" b="1" dirty="0">
                <a:latin typeface="Courier New" charset="0"/>
                <a:ea typeface="MS Mincho" charset="0"/>
                <a:cs typeface="MS Mincho" charset="0"/>
              </a:rPr>
              <a:t>&lt;?</a:t>
            </a:r>
            <a:r>
              <a:rPr lang="tr-TR" altLang="ja-JP" b="1" dirty="0" err="1">
                <a:latin typeface="Courier New" charset="0"/>
                <a:ea typeface="MS Mincho" charset="0"/>
                <a:cs typeface="MS Mincho" charset="0"/>
              </a:rPr>
              <a:t>xml</a:t>
            </a:r>
            <a:r>
              <a:rPr lang="tr-TR" altLang="ja-JP" b="1" dirty="0">
                <a:latin typeface="Courier New" charset="0"/>
                <a:ea typeface="MS Mincho" charset="0"/>
                <a:cs typeface="MS Mincho" charset="0"/>
              </a:rPr>
              <a:t> </a:t>
            </a:r>
            <a:r>
              <a:rPr lang="tr-TR" altLang="ja-JP" b="1" dirty="0" err="1">
                <a:latin typeface="Courier New" charset="0"/>
                <a:ea typeface="MS Mincho" charset="0"/>
                <a:cs typeface="MS Mincho" charset="0"/>
              </a:rPr>
              <a:t>version</a:t>
            </a:r>
            <a:r>
              <a:rPr lang="tr-TR" altLang="ja-JP" b="1" dirty="0">
                <a:latin typeface="Courier New" charset="0"/>
                <a:ea typeface="MS Mincho" charset="0"/>
                <a:cs typeface="MS Mincho" charset="0"/>
              </a:rPr>
              <a:t>="1.0" </a:t>
            </a:r>
            <a:r>
              <a:rPr lang="tr-TR" altLang="ja-JP" b="1" dirty="0" err="1">
                <a:latin typeface="Courier New" charset="0"/>
                <a:ea typeface="MS Mincho" charset="0"/>
                <a:cs typeface="MS Mincho" charset="0"/>
              </a:rPr>
              <a:t>encoding</a:t>
            </a:r>
            <a:r>
              <a:rPr lang="tr-TR" altLang="ja-JP" b="1" dirty="0">
                <a:latin typeface="Courier New" charset="0"/>
                <a:ea typeface="MS Mincho" charset="0"/>
                <a:cs typeface="MS Mincho" charset="0"/>
              </a:rPr>
              <a:t>="ISO-8859-1"?&gt;</a:t>
            </a:r>
          </a:p>
          <a:p>
            <a:pPr>
              <a:lnSpc>
                <a:spcPct val="70000"/>
              </a:lnSpc>
              <a:spcBef>
                <a:spcPct val="50000"/>
              </a:spcBef>
            </a:pPr>
            <a:r>
              <a:rPr lang="tr-TR" altLang="ja-JP" b="1" dirty="0">
                <a:latin typeface="Courier New" charset="0"/>
                <a:ea typeface="MS Mincho" charset="0"/>
                <a:cs typeface="MS Mincho" charset="0"/>
              </a:rPr>
              <a:t>&lt;?</a:t>
            </a:r>
            <a:r>
              <a:rPr lang="tr-TR" altLang="ja-JP" b="1" dirty="0" err="1">
                <a:latin typeface="Courier New" charset="0"/>
                <a:ea typeface="MS Mincho" charset="0"/>
                <a:cs typeface="MS Mincho" charset="0"/>
              </a:rPr>
              <a:t>xml-stylesheet</a:t>
            </a:r>
            <a:r>
              <a:rPr lang="tr-TR" altLang="ja-JP" b="1" dirty="0">
                <a:latin typeface="Courier New" charset="0"/>
                <a:ea typeface="MS Mincho" charset="0"/>
                <a:cs typeface="MS Mincho" charset="0"/>
              </a:rPr>
              <a:t> </a:t>
            </a:r>
            <a:r>
              <a:rPr lang="tr-TR" altLang="ja-JP" b="1" dirty="0" err="1">
                <a:latin typeface="Courier New" charset="0"/>
                <a:ea typeface="MS Mincho" charset="0"/>
                <a:cs typeface="MS Mincho" charset="0"/>
              </a:rPr>
              <a:t>type</a:t>
            </a:r>
            <a:r>
              <a:rPr lang="tr-TR" altLang="ja-JP" b="1" dirty="0">
                <a:latin typeface="Courier New" charset="0"/>
                <a:ea typeface="MS Mincho" charset="0"/>
                <a:cs typeface="MS Mincho" charset="0"/>
              </a:rPr>
              <a:t>="</a:t>
            </a:r>
            <a:r>
              <a:rPr lang="tr-TR" altLang="ja-JP" b="1" dirty="0" err="1">
                <a:latin typeface="Courier New" charset="0"/>
                <a:ea typeface="MS Mincho" charset="0"/>
                <a:cs typeface="MS Mincho" charset="0"/>
              </a:rPr>
              <a:t>text</a:t>
            </a:r>
            <a:r>
              <a:rPr lang="tr-TR" altLang="ja-JP" b="1" dirty="0">
                <a:latin typeface="Courier New" charset="0"/>
                <a:ea typeface="MS Mincho" charset="0"/>
                <a:cs typeface="MS Mincho" charset="0"/>
              </a:rPr>
              <a:t>/</a:t>
            </a:r>
            <a:r>
              <a:rPr lang="tr-TR" altLang="ja-JP" b="1" dirty="0" err="1">
                <a:latin typeface="Courier New" charset="0"/>
                <a:ea typeface="MS Mincho" charset="0"/>
                <a:cs typeface="MS Mincho" charset="0"/>
              </a:rPr>
              <a:t>xsl</a:t>
            </a:r>
            <a:r>
              <a:rPr lang="tr-TR" altLang="ja-JP" b="1" dirty="0">
                <a:latin typeface="Courier New" charset="0"/>
                <a:ea typeface="MS Mincho" charset="0"/>
                <a:cs typeface="MS Mincho" charset="0"/>
              </a:rPr>
              <a:t>" </a:t>
            </a:r>
            <a:r>
              <a:rPr lang="tr-TR" altLang="ja-JP" b="1" dirty="0" err="1">
                <a:latin typeface="Courier New" charset="0"/>
                <a:ea typeface="MS Mincho" charset="0"/>
                <a:cs typeface="MS Mincho" charset="0"/>
              </a:rPr>
              <a:t>href</a:t>
            </a:r>
            <a:r>
              <a:rPr lang="tr-TR" altLang="ja-JP" b="1" dirty="0">
                <a:latin typeface="Courier New" charset="0"/>
                <a:ea typeface="MS Mincho" charset="0"/>
                <a:cs typeface="MS Mincho" charset="0"/>
              </a:rPr>
              <a:t>="</a:t>
            </a:r>
            <a:r>
              <a:rPr lang="tr-TR" altLang="ja-JP" b="1" dirty="0" err="1">
                <a:latin typeface="Courier New" charset="0"/>
                <a:ea typeface="MS Mincho" charset="0"/>
                <a:cs typeface="MS Mincho" charset="0"/>
              </a:rPr>
              <a:t>simple.xsl</a:t>
            </a:r>
            <a:r>
              <a:rPr lang="tr-TR" altLang="ja-JP" b="1" dirty="0">
                <a:latin typeface="Courier New" charset="0"/>
                <a:ea typeface="MS Mincho" charset="0"/>
                <a:cs typeface="MS Mincho" charset="0"/>
              </a:rPr>
              <a:t>"?&gt;</a:t>
            </a:r>
          </a:p>
          <a:p>
            <a:pPr>
              <a:lnSpc>
                <a:spcPct val="70000"/>
              </a:lnSpc>
              <a:spcBef>
                <a:spcPct val="50000"/>
              </a:spcBef>
            </a:pPr>
            <a:r>
              <a:rPr lang="tr-TR" altLang="ja-JP" b="1" dirty="0">
                <a:latin typeface="Courier New" charset="0"/>
                <a:ea typeface="MS Mincho" charset="0"/>
                <a:cs typeface="MS Mincho" charset="0"/>
              </a:rPr>
              <a:t>&lt;</a:t>
            </a:r>
            <a:r>
              <a:rPr lang="tr-TR" altLang="ja-JP" b="1" dirty="0" err="1">
                <a:latin typeface="Courier New" charset="0"/>
                <a:ea typeface="MS Mincho" charset="0"/>
                <a:cs typeface="MS Mincho" charset="0"/>
              </a:rPr>
              <a:t>breakfast_menu</a:t>
            </a:r>
            <a:r>
              <a:rPr lang="tr-TR" altLang="ja-JP" b="1" dirty="0">
                <a:latin typeface="Courier New" charset="0"/>
                <a:ea typeface="MS Mincho" charset="0"/>
                <a:cs typeface="MS Mincho" charset="0"/>
              </a:rPr>
              <a:t>&gt;</a:t>
            </a:r>
          </a:p>
          <a:p>
            <a:pPr>
              <a:lnSpc>
                <a:spcPct val="70000"/>
              </a:lnSpc>
              <a:spcBef>
                <a:spcPct val="50000"/>
              </a:spcBef>
            </a:pPr>
            <a:r>
              <a:rPr lang="tr-TR" altLang="ja-JP" b="1" dirty="0">
                <a:latin typeface="Courier New" charset="0"/>
                <a:ea typeface="MS Mincho" charset="0"/>
                <a:cs typeface="MS Mincho" charset="0"/>
              </a:rPr>
              <a:t>  &lt;</a:t>
            </a:r>
            <a:r>
              <a:rPr lang="tr-TR" altLang="ja-JP" b="1" dirty="0" err="1">
                <a:latin typeface="Courier New" charset="0"/>
                <a:ea typeface="MS Mincho" charset="0"/>
                <a:cs typeface="MS Mincho" charset="0"/>
              </a:rPr>
              <a:t>food</a:t>
            </a:r>
            <a:r>
              <a:rPr lang="tr-TR" altLang="ja-JP" b="1" dirty="0">
                <a:latin typeface="Courier New" charset="0"/>
                <a:ea typeface="MS Mincho" charset="0"/>
                <a:cs typeface="MS Mincho" charset="0"/>
              </a:rPr>
              <a:t>&gt;</a:t>
            </a:r>
          </a:p>
          <a:p>
            <a:pPr>
              <a:lnSpc>
                <a:spcPct val="70000"/>
              </a:lnSpc>
              <a:spcBef>
                <a:spcPct val="50000"/>
              </a:spcBef>
            </a:pPr>
            <a:r>
              <a:rPr lang="tr-TR" altLang="ja-JP" b="1" dirty="0">
                <a:latin typeface="Courier New" charset="0"/>
                <a:ea typeface="MS Mincho" charset="0"/>
                <a:cs typeface="MS Mincho" charset="0"/>
              </a:rPr>
              <a:t>    &lt;name&gt;</a:t>
            </a:r>
            <a:r>
              <a:rPr lang="tr-TR" altLang="ja-JP" b="1" dirty="0" err="1">
                <a:latin typeface="Courier New" charset="0"/>
                <a:ea typeface="MS Mincho" charset="0"/>
                <a:cs typeface="MS Mincho" charset="0"/>
              </a:rPr>
              <a:t>Belgian</a:t>
            </a:r>
            <a:r>
              <a:rPr lang="tr-TR" altLang="ja-JP" b="1" dirty="0">
                <a:latin typeface="Courier New" charset="0"/>
                <a:ea typeface="MS Mincho" charset="0"/>
                <a:cs typeface="MS Mincho" charset="0"/>
              </a:rPr>
              <a:t> </a:t>
            </a:r>
            <a:r>
              <a:rPr lang="tr-TR" altLang="ja-JP" b="1" dirty="0" err="1">
                <a:latin typeface="Courier New" charset="0"/>
                <a:ea typeface="MS Mincho" charset="0"/>
                <a:cs typeface="MS Mincho" charset="0"/>
              </a:rPr>
              <a:t>Waffles</a:t>
            </a:r>
            <a:r>
              <a:rPr lang="tr-TR" altLang="ja-JP" b="1" dirty="0">
                <a:latin typeface="Courier New" charset="0"/>
                <a:ea typeface="MS Mincho" charset="0"/>
                <a:cs typeface="MS Mincho" charset="0"/>
              </a:rPr>
              <a:t>&lt;/name&gt;</a:t>
            </a:r>
          </a:p>
          <a:p>
            <a:pPr>
              <a:lnSpc>
                <a:spcPct val="70000"/>
              </a:lnSpc>
              <a:spcBef>
                <a:spcPct val="50000"/>
              </a:spcBef>
            </a:pPr>
            <a:r>
              <a:rPr lang="tr-TR" altLang="ja-JP" b="1" dirty="0">
                <a:latin typeface="Courier New" charset="0"/>
                <a:ea typeface="MS Mincho" charset="0"/>
                <a:cs typeface="MS Mincho" charset="0"/>
              </a:rPr>
              <a:t>    &lt;</a:t>
            </a:r>
            <a:r>
              <a:rPr lang="tr-TR" altLang="ja-JP" b="1" dirty="0" err="1">
                <a:latin typeface="Courier New" charset="0"/>
                <a:ea typeface="MS Mincho" charset="0"/>
                <a:cs typeface="MS Mincho" charset="0"/>
              </a:rPr>
              <a:t>price</a:t>
            </a:r>
            <a:r>
              <a:rPr lang="tr-TR" altLang="ja-JP" b="1" dirty="0">
                <a:latin typeface="Courier New" charset="0"/>
                <a:ea typeface="MS Mincho" charset="0"/>
                <a:cs typeface="MS Mincho" charset="0"/>
              </a:rPr>
              <a:t>&gt;$5.95&lt;/</a:t>
            </a:r>
            <a:r>
              <a:rPr lang="tr-TR" altLang="ja-JP" b="1" dirty="0" err="1">
                <a:latin typeface="Courier New" charset="0"/>
                <a:ea typeface="MS Mincho" charset="0"/>
                <a:cs typeface="MS Mincho" charset="0"/>
              </a:rPr>
              <a:t>price</a:t>
            </a:r>
            <a:r>
              <a:rPr lang="tr-TR" altLang="ja-JP" b="1" dirty="0">
                <a:latin typeface="Courier New" charset="0"/>
                <a:ea typeface="MS Mincho" charset="0"/>
                <a:cs typeface="MS Mincho" charset="0"/>
              </a:rPr>
              <a:t>&gt;</a:t>
            </a:r>
          </a:p>
          <a:p>
            <a:pPr>
              <a:lnSpc>
                <a:spcPct val="70000"/>
              </a:lnSpc>
              <a:spcBef>
                <a:spcPct val="50000"/>
              </a:spcBef>
            </a:pPr>
            <a:r>
              <a:rPr lang="tr-TR" altLang="ja-JP" b="1" dirty="0">
                <a:latin typeface="Courier New" charset="0"/>
                <a:ea typeface="MS Mincho" charset="0"/>
                <a:cs typeface="MS Mincho" charset="0"/>
              </a:rPr>
              <a:t>    &lt;</a:t>
            </a:r>
            <a:r>
              <a:rPr lang="tr-TR" altLang="ja-JP" b="1" dirty="0" err="1">
                <a:latin typeface="Courier New" charset="0"/>
                <a:ea typeface="MS Mincho" charset="0"/>
                <a:cs typeface="MS Mincho" charset="0"/>
              </a:rPr>
              <a:t>description</a:t>
            </a:r>
            <a:r>
              <a:rPr lang="tr-TR" altLang="ja-JP" b="1" dirty="0">
                <a:latin typeface="Courier New" charset="0"/>
                <a:ea typeface="MS Mincho" charset="0"/>
                <a:cs typeface="MS Mincho" charset="0"/>
              </a:rPr>
              <a:t>&gt;</a:t>
            </a:r>
          </a:p>
          <a:p>
            <a:pPr>
              <a:lnSpc>
                <a:spcPct val="70000"/>
              </a:lnSpc>
              <a:spcBef>
                <a:spcPct val="50000"/>
              </a:spcBef>
            </a:pPr>
            <a:r>
              <a:rPr lang="tr-TR" altLang="ja-JP" b="1" dirty="0">
                <a:latin typeface="Courier New" charset="0"/>
                <a:ea typeface="MS Mincho" charset="0"/>
                <a:cs typeface="MS Mincho" charset="0"/>
              </a:rPr>
              <a:t>       </a:t>
            </a:r>
            <a:r>
              <a:rPr lang="tr-TR" altLang="ja-JP" b="1" dirty="0" err="1">
                <a:latin typeface="Courier New" charset="0"/>
                <a:ea typeface="MS Mincho" charset="0"/>
                <a:cs typeface="MS Mincho" charset="0"/>
              </a:rPr>
              <a:t>two</a:t>
            </a:r>
            <a:r>
              <a:rPr lang="tr-TR" altLang="ja-JP" b="1" dirty="0">
                <a:latin typeface="Courier New" charset="0"/>
                <a:ea typeface="MS Mincho" charset="0"/>
                <a:cs typeface="MS Mincho" charset="0"/>
              </a:rPr>
              <a:t> of </a:t>
            </a:r>
            <a:r>
              <a:rPr lang="tr-TR" altLang="ja-JP" b="1" dirty="0" err="1">
                <a:latin typeface="Courier New" charset="0"/>
                <a:ea typeface="MS Mincho" charset="0"/>
                <a:cs typeface="MS Mincho" charset="0"/>
              </a:rPr>
              <a:t>our</a:t>
            </a:r>
            <a:r>
              <a:rPr lang="tr-TR" altLang="ja-JP" b="1" dirty="0">
                <a:latin typeface="Courier New" charset="0"/>
                <a:ea typeface="MS Mincho" charset="0"/>
                <a:cs typeface="MS Mincho" charset="0"/>
              </a:rPr>
              <a:t> </a:t>
            </a:r>
            <a:r>
              <a:rPr lang="tr-TR" altLang="ja-JP" b="1" dirty="0" err="1">
                <a:latin typeface="Courier New" charset="0"/>
                <a:ea typeface="MS Mincho" charset="0"/>
                <a:cs typeface="MS Mincho" charset="0"/>
              </a:rPr>
              <a:t>famous</a:t>
            </a:r>
            <a:r>
              <a:rPr lang="tr-TR" altLang="ja-JP" b="1" dirty="0">
                <a:latin typeface="Courier New" charset="0"/>
                <a:ea typeface="MS Mincho" charset="0"/>
                <a:cs typeface="MS Mincho" charset="0"/>
              </a:rPr>
              <a:t> </a:t>
            </a:r>
            <a:r>
              <a:rPr lang="tr-TR" altLang="ja-JP" b="1" dirty="0" err="1">
                <a:latin typeface="Courier New" charset="0"/>
                <a:ea typeface="MS Mincho" charset="0"/>
                <a:cs typeface="MS Mincho" charset="0"/>
              </a:rPr>
              <a:t>Belgian</a:t>
            </a:r>
            <a:r>
              <a:rPr lang="tr-TR" altLang="ja-JP" b="1" dirty="0">
                <a:latin typeface="Courier New" charset="0"/>
                <a:ea typeface="MS Mincho" charset="0"/>
                <a:cs typeface="MS Mincho" charset="0"/>
              </a:rPr>
              <a:t> </a:t>
            </a:r>
            <a:r>
              <a:rPr lang="tr-TR" altLang="ja-JP" b="1" dirty="0" err="1">
                <a:latin typeface="Courier New" charset="0"/>
                <a:ea typeface="MS Mincho" charset="0"/>
                <a:cs typeface="MS Mincho" charset="0"/>
              </a:rPr>
              <a:t>Waffles</a:t>
            </a:r>
            <a:endParaRPr lang="tr-TR" altLang="ja-JP" b="1" dirty="0">
              <a:latin typeface="Courier New" charset="0"/>
              <a:ea typeface="MS Mincho" charset="0"/>
              <a:cs typeface="MS Mincho" charset="0"/>
            </a:endParaRPr>
          </a:p>
          <a:p>
            <a:pPr>
              <a:lnSpc>
                <a:spcPct val="70000"/>
              </a:lnSpc>
              <a:spcBef>
                <a:spcPct val="50000"/>
              </a:spcBef>
            </a:pPr>
            <a:r>
              <a:rPr lang="tr-TR" altLang="ja-JP" b="1" dirty="0">
                <a:latin typeface="Courier New" charset="0"/>
                <a:ea typeface="MS Mincho" charset="0"/>
                <a:cs typeface="MS Mincho" charset="0"/>
              </a:rPr>
              <a:t>    &lt;/</a:t>
            </a:r>
            <a:r>
              <a:rPr lang="tr-TR" altLang="ja-JP" b="1" dirty="0" err="1">
                <a:latin typeface="Courier New" charset="0"/>
                <a:ea typeface="MS Mincho" charset="0"/>
                <a:cs typeface="MS Mincho" charset="0"/>
              </a:rPr>
              <a:t>description</a:t>
            </a:r>
            <a:r>
              <a:rPr lang="tr-TR" altLang="ja-JP" b="1" dirty="0">
                <a:latin typeface="Courier New" charset="0"/>
                <a:ea typeface="MS Mincho" charset="0"/>
                <a:cs typeface="MS Mincho" charset="0"/>
              </a:rPr>
              <a:t>&gt;</a:t>
            </a:r>
          </a:p>
          <a:p>
            <a:pPr>
              <a:lnSpc>
                <a:spcPct val="70000"/>
              </a:lnSpc>
              <a:spcBef>
                <a:spcPct val="50000"/>
              </a:spcBef>
            </a:pPr>
            <a:r>
              <a:rPr lang="tr-TR" altLang="ja-JP" b="1" dirty="0">
                <a:latin typeface="Courier New" charset="0"/>
                <a:ea typeface="MS Mincho" charset="0"/>
                <a:cs typeface="MS Mincho" charset="0"/>
              </a:rPr>
              <a:t>    &lt;</a:t>
            </a:r>
            <a:r>
              <a:rPr lang="tr-TR" altLang="ja-JP" b="1" dirty="0" err="1">
                <a:latin typeface="Courier New" charset="0"/>
                <a:ea typeface="MS Mincho" charset="0"/>
                <a:cs typeface="MS Mincho" charset="0"/>
              </a:rPr>
              <a:t>calories</a:t>
            </a:r>
            <a:r>
              <a:rPr lang="tr-TR" altLang="ja-JP" b="1" dirty="0">
                <a:latin typeface="Courier New" charset="0"/>
                <a:ea typeface="MS Mincho" charset="0"/>
                <a:cs typeface="MS Mincho" charset="0"/>
              </a:rPr>
              <a:t>&gt;650&lt;/</a:t>
            </a:r>
            <a:r>
              <a:rPr lang="tr-TR" altLang="ja-JP" b="1" dirty="0" err="1">
                <a:latin typeface="Courier New" charset="0"/>
                <a:ea typeface="MS Mincho" charset="0"/>
                <a:cs typeface="MS Mincho" charset="0"/>
              </a:rPr>
              <a:t>calories</a:t>
            </a:r>
            <a:r>
              <a:rPr lang="tr-TR" altLang="ja-JP" b="1" dirty="0">
                <a:latin typeface="Courier New" charset="0"/>
                <a:ea typeface="MS Mincho" charset="0"/>
                <a:cs typeface="MS Mincho" charset="0"/>
              </a:rPr>
              <a:t>&gt;</a:t>
            </a:r>
          </a:p>
          <a:p>
            <a:pPr>
              <a:lnSpc>
                <a:spcPct val="70000"/>
              </a:lnSpc>
              <a:spcBef>
                <a:spcPct val="50000"/>
              </a:spcBef>
            </a:pPr>
            <a:r>
              <a:rPr lang="tr-TR" altLang="ja-JP" b="1" dirty="0">
                <a:latin typeface="Courier New" charset="0"/>
                <a:ea typeface="MS Mincho" charset="0"/>
                <a:cs typeface="MS Mincho" charset="0"/>
              </a:rPr>
              <a:t>  &lt;/</a:t>
            </a:r>
            <a:r>
              <a:rPr lang="tr-TR" altLang="ja-JP" b="1" dirty="0" err="1">
                <a:latin typeface="Courier New" charset="0"/>
                <a:ea typeface="MS Mincho" charset="0"/>
                <a:cs typeface="MS Mincho" charset="0"/>
              </a:rPr>
              <a:t>food</a:t>
            </a:r>
            <a:r>
              <a:rPr lang="tr-TR" altLang="ja-JP" b="1" dirty="0">
                <a:latin typeface="Courier New" charset="0"/>
                <a:ea typeface="MS Mincho" charset="0"/>
                <a:cs typeface="MS Mincho" charset="0"/>
              </a:rPr>
              <a:t>&gt;</a:t>
            </a:r>
          </a:p>
          <a:p>
            <a:pPr>
              <a:lnSpc>
                <a:spcPct val="70000"/>
              </a:lnSpc>
              <a:spcBef>
                <a:spcPct val="50000"/>
              </a:spcBef>
            </a:pPr>
            <a:r>
              <a:rPr lang="tr-TR" altLang="ja-JP" b="1" dirty="0">
                <a:latin typeface="Courier New" charset="0"/>
                <a:ea typeface="MS Mincho" charset="0"/>
                <a:cs typeface="MS Mincho" charset="0"/>
              </a:rPr>
              <a:t>&lt;/</a:t>
            </a:r>
            <a:r>
              <a:rPr lang="tr-TR" altLang="ja-JP" b="1" dirty="0" err="1">
                <a:latin typeface="Courier New" charset="0"/>
                <a:ea typeface="MS Mincho" charset="0"/>
                <a:cs typeface="MS Mincho" charset="0"/>
              </a:rPr>
              <a:t>breakfast_menu</a:t>
            </a:r>
            <a:r>
              <a:rPr lang="tr-TR" altLang="ja-JP" b="1" dirty="0">
                <a:latin typeface="Courier New" charset="0"/>
                <a:ea typeface="MS Mincho" charset="0"/>
                <a:cs typeface="MS Mincho" charset="0"/>
              </a:rPr>
              <a:t>&gt;	</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3"/>
          <p:cNvSpPr>
            <a:spLocks noGrp="1" noChangeArrowheads="1"/>
          </p:cNvSpPr>
          <p:nvPr>
            <p:ph idx="1"/>
          </p:nvPr>
        </p:nvSpPr>
        <p:spPr/>
        <p:txBody>
          <a:bodyPr/>
          <a:lstStyle/>
          <a:p>
            <a:pPr eaLnBrk="1" hangingPunct="1"/>
            <a:endParaRPr lang="tr-TR">
              <a:latin typeface="Gill Sans MT" charset="0"/>
            </a:endParaRPr>
          </a:p>
        </p:txBody>
      </p:sp>
      <p:pic>
        <p:nvPicPr>
          <p:cNvPr id="819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5469" t="7292" r="11719" b="12500"/>
          <a:stretch>
            <a:fillRect/>
          </a:stretch>
        </p:blipFill>
        <p:spPr bwMode="auto">
          <a:xfrm>
            <a:off x="0" y="214313"/>
            <a:ext cx="9144000" cy="664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eaLnBrk="1" fontAlgn="auto" hangingPunct="1">
              <a:spcAft>
                <a:spcPts val="0"/>
              </a:spcAft>
              <a:defRPr/>
            </a:pPr>
            <a:endParaRPr lang="tr-TR">
              <a:solidFill>
                <a:schemeClr val="tx2">
                  <a:satMod val="130000"/>
                </a:schemeClr>
              </a:solidFill>
              <a:ea typeface="+mj-ea"/>
            </a:endParaRPr>
          </a:p>
        </p:txBody>
      </p:sp>
      <p:sp>
        <p:nvSpPr>
          <p:cNvPr id="110595" name="Rectangle 3"/>
          <p:cNvSpPr>
            <a:spLocks noGrp="1" noChangeArrowheads="1"/>
          </p:cNvSpPr>
          <p:nvPr>
            <p:ph idx="1"/>
          </p:nvPr>
        </p:nvSpPr>
        <p:spPr/>
        <p:txBody>
          <a:bodyPr/>
          <a:lstStyle/>
          <a:p>
            <a:pPr eaLnBrk="1" hangingPunct="1"/>
            <a:endParaRPr lang="tr-TR">
              <a:latin typeface="Gill Sans MT" charset="0"/>
            </a:endParaRPr>
          </a:p>
        </p:txBody>
      </p:sp>
      <p:pic>
        <p:nvPicPr>
          <p:cNvPr id="11059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8594" t="11458" r="9375" b="9375"/>
          <a:stretch>
            <a:fillRect/>
          </a:stretch>
        </p:blipFill>
        <p:spPr bwMode="auto">
          <a:xfrm>
            <a:off x="0" y="239713"/>
            <a:ext cx="9144000" cy="661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vert="horz" wrap="square" lIns="91440" tIns="45720" rIns="91440" bIns="45720" numCol="1" anchorCtr="0" compatLnSpc="1">
            <a:prstTxWarp prst="textNoShape">
              <a:avLst/>
            </a:prstTxWarp>
          </a:bodyPr>
          <a:lstStyle/>
          <a:p>
            <a:pPr eaLnBrk="1" hangingPunct="1"/>
            <a:r>
              <a:rPr lang="en-US" b="1" dirty="0">
                <a:effectLst>
                  <a:outerShdw blurRad="38100" dist="38100" dir="2700000" algn="tl">
                    <a:srgbClr val="DDDDDD"/>
                  </a:outerShdw>
                </a:effectLst>
                <a:latin typeface="Gill Sans MT" charset="0"/>
              </a:rPr>
              <a:t>Record Keys</a:t>
            </a:r>
          </a:p>
        </p:txBody>
      </p:sp>
      <p:sp>
        <p:nvSpPr>
          <p:cNvPr id="23556" name="Rectangle 3"/>
          <p:cNvSpPr>
            <a:spLocks noGrp="1" noChangeArrowheads="1"/>
          </p:cNvSpPr>
          <p:nvPr>
            <p:ph idx="1"/>
          </p:nvPr>
        </p:nvSpPr>
        <p:spPr/>
        <p:txBody>
          <a:bodyPr>
            <a:normAutofit/>
          </a:bodyPr>
          <a:lstStyle/>
          <a:p>
            <a:pPr eaLnBrk="1" hangingPunct="1"/>
            <a:r>
              <a:rPr lang="en-US" sz="2800" b="1">
                <a:latin typeface="Gill Sans MT" charset="0"/>
              </a:rPr>
              <a:t>Primary key</a:t>
            </a:r>
            <a:r>
              <a:rPr lang="en-US" sz="2800">
                <a:latin typeface="Gill Sans MT" charset="0"/>
              </a:rPr>
              <a:t>: a key that uniquely identifies a record.</a:t>
            </a:r>
          </a:p>
          <a:p>
            <a:pPr eaLnBrk="1" hangingPunct="1"/>
            <a:r>
              <a:rPr lang="en-US" sz="2800" b="1">
                <a:latin typeface="Gill Sans MT" charset="0"/>
              </a:rPr>
              <a:t>Secondary key</a:t>
            </a:r>
            <a:r>
              <a:rPr lang="en-US" sz="2800">
                <a:latin typeface="Gill Sans MT" charset="0"/>
              </a:rPr>
              <a:t>: other keys that may be used for search</a:t>
            </a:r>
          </a:p>
          <a:p>
            <a:pPr lvl="1" eaLnBrk="1" hangingPunct="1"/>
            <a:r>
              <a:rPr lang="en-US" sz="2400">
                <a:latin typeface="Gill Sans MT" charset="0"/>
              </a:rPr>
              <a:t>Author name</a:t>
            </a:r>
          </a:p>
          <a:p>
            <a:pPr lvl="1" eaLnBrk="1" hangingPunct="1"/>
            <a:r>
              <a:rPr lang="en-US" sz="2400">
                <a:latin typeface="Gill Sans MT" charset="0"/>
              </a:rPr>
              <a:t>Book title</a:t>
            </a:r>
          </a:p>
          <a:p>
            <a:pPr lvl="1" eaLnBrk="1" hangingPunct="1"/>
            <a:r>
              <a:rPr lang="en-US" sz="2400">
                <a:latin typeface="Gill Sans MT" charset="0"/>
              </a:rPr>
              <a:t>Author name + book title</a:t>
            </a:r>
          </a:p>
          <a:p>
            <a:pPr eaLnBrk="1" hangingPunct="1"/>
            <a:r>
              <a:rPr lang="en-US" sz="2800">
                <a:latin typeface="Gill Sans MT" charset="0"/>
              </a:rPr>
              <a:t>Note that in general not every field is a key (keys correspond to fields, or a combination of fields, that may be used in a search).</a:t>
            </a:r>
          </a:p>
        </p:txBody>
      </p:sp>
      <p:sp>
        <p:nvSpPr>
          <p:cNvPr id="6146" name="Slide Number Placeholder 5"/>
          <p:cNvSpPr>
            <a:spLocks noGrp="1"/>
          </p:cNvSpPr>
          <p:nvPr>
            <p:ph type="sldNum" sz="quarter" idx="12"/>
          </p:nvPr>
        </p:nvSpPr>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B56FC4EF-87FD-5945-AD67-F80FEAAB0DBF}" type="slidenum">
              <a:rPr lang="en-US">
                <a:solidFill>
                  <a:srgbClr val="B5A788"/>
                </a:solidFill>
              </a:rPr>
              <a:pPr/>
              <a:t>7</a:t>
            </a:fld>
            <a:endParaRPr lang="en-US">
              <a:solidFill>
                <a:srgbClr val="B5A788"/>
              </a:solidFill>
            </a:endParaRPr>
          </a:p>
        </p:txBody>
      </p:sp>
    </p:spTree>
    <p:extLst>
      <p:ext uri="{BB962C8B-B14F-4D97-AF65-F5344CB8AC3E}">
        <p14:creationId xmlns:p14="http://schemas.microsoft.com/office/powerpoint/2010/main" val="401585650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85800" y="685800"/>
            <a:ext cx="7772400" cy="609600"/>
          </a:xfrm>
        </p:spPr>
        <p:txBody>
          <a:bodyPr vert="horz" wrap="square" lIns="91440" tIns="45720" rIns="91440" bIns="45720" numCol="1" anchorCtr="0" compatLnSpc="1">
            <a:prstTxWarp prst="textNoShape">
              <a:avLst/>
            </a:prstTxWarp>
            <a:normAutofit fontScale="90000"/>
          </a:bodyPr>
          <a:lstStyle/>
          <a:p>
            <a:pPr eaLnBrk="1" hangingPunct="1"/>
            <a:r>
              <a:rPr lang="en-US" sz="3900" b="1" dirty="0">
                <a:effectLst>
                  <a:outerShdw blurRad="38100" dist="38100" dir="2700000" algn="tl">
                    <a:srgbClr val="DDDDDD"/>
                  </a:outerShdw>
                </a:effectLst>
                <a:latin typeface="Gill Sans MT" charset="0"/>
              </a:rPr>
              <a:t>Record Structures</a:t>
            </a:r>
          </a:p>
        </p:txBody>
      </p:sp>
      <p:sp>
        <p:nvSpPr>
          <p:cNvPr id="25604" name="Rectangle 3"/>
          <p:cNvSpPr>
            <a:spLocks noGrp="1" noChangeArrowheads="1"/>
          </p:cNvSpPr>
          <p:nvPr>
            <p:ph idx="1"/>
          </p:nvPr>
        </p:nvSpPr>
        <p:spPr>
          <a:xfrm>
            <a:off x="685800" y="1524000"/>
            <a:ext cx="7772400" cy="4572000"/>
          </a:xfrm>
        </p:spPr>
        <p:txBody>
          <a:bodyPr/>
          <a:lstStyle/>
          <a:p>
            <a:pPr marL="609600" indent="-609600" eaLnBrk="1" hangingPunct="1">
              <a:buFontTx/>
              <a:buAutoNum type="arabicPeriod"/>
            </a:pPr>
            <a:r>
              <a:rPr lang="en-US">
                <a:latin typeface="Gill Sans MT" charset="0"/>
              </a:rPr>
              <a:t>Fixed-length records.</a:t>
            </a:r>
          </a:p>
          <a:p>
            <a:pPr marL="609600" indent="-609600" eaLnBrk="1" hangingPunct="1">
              <a:buFontTx/>
              <a:buAutoNum type="arabicPeriod"/>
            </a:pPr>
            <a:r>
              <a:rPr lang="en-US">
                <a:latin typeface="Gill Sans MT" charset="0"/>
              </a:rPr>
              <a:t>Fixed number of fields.</a:t>
            </a:r>
          </a:p>
          <a:p>
            <a:pPr marL="609600" indent="-609600" eaLnBrk="1" hangingPunct="1">
              <a:buFontTx/>
              <a:buAutoNum type="arabicPeriod"/>
            </a:pPr>
            <a:r>
              <a:rPr lang="en-US">
                <a:latin typeface="Gill Sans MT" charset="0"/>
              </a:rPr>
              <a:t>Begin each record with a length indicator.</a:t>
            </a:r>
          </a:p>
          <a:p>
            <a:pPr marL="609600" indent="-609600" eaLnBrk="1" hangingPunct="1">
              <a:buFontTx/>
              <a:buAutoNum type="arabicPeriod"/>
            </a:pPr>
            <a:r>
              <a:rPr lang="en-US">
                <a:latin typeface="Gill Sans MT" charset="0"/>
              </a:rPr>
              <a:t>Use an index to keep track of addresses.</a:t>
            </a:r>
          </a:p>
          <a:p>
            <a:pPr marL="609600" indent="-609600" eaLnBrk="1" hangingPunct="1">
              <a:buFontTx/>
              <a:buAutoNum type="arabicPeriod"/>
            </a:pPr>
            <a:r>
              <a:rPr lang="en-US">
                <a:latin typeface="Gill Sans MT" charset="0"/>
              </a:rPr>
              <a:t>Place a delimiter at the end of the record.</a:t>
            </a:r>
          </a:p>
        </p:txBody>
      </p:sp>
      <p:sp>
        <p:nvSpPr>
          <p:cNvPr id="8194" name="Slide Number Placeholder 5"/>
          <p:cNvSpPr>
            <a:spLocks noGrp="1"/>
          </p:cNvSpPr>
          <p:nvPr>
            <p:ph type="sldNum" sz="quarter" idx="12"/>
          </p:nvPr>
        </p:nvSpPr>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809190E5-2091-AA41-9D97-9B77AF06836C}" type="slidenum">
              <a:rPr lang="en-US">
                <a:solidFill>
                  <a:srgbClr val="B5A788"/>
                </a:solidFill>
              </a:rPr>
              <a:pPr/>
              <a:t>8</a:t>
            </a:fld>
            <a:endParaRPr lang="en-US">
              <a:solidFill>
                <a:srgbClr val="B5A788"/>
              </a:solidFill>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685800" y="381000"/>
            <a:ext cx="7772400" cy="609600"/>
          </a:xfrm>
        </p:spPr>
        <p:txBody>
          <a:bodyPr vert="horz" wrap="square" lIns="91440" tIns="45720" rIns="91440" bIns="45720" numCol="1" anchorCtr="0" compatLnSpc="1">
            <a:prstTxWarp prst="textNoShape">
              <a:avLst/>
            </a:prstTxWarp>
          </a:bodyPr>
          <a:lstStyle/>
          <a:p>
            <a:pPr eaLnBrk="1" hangingPunct="1"/>
            <a:r>
              <a:rPr lang="tr-TR" sz="3200" b="1" dirty="0" smtClean="0">
                <a:effectLst>
                  <a:outerShdw blurRad="38100" dist="38100" dir="2700000" algn="tl">
                    <a:srgbClr val="DDDDDD"/>
                  </a:outerShdw>
                </a:effectLst>
                <a:latin typeface="Gill Sans MT" charset="0"/>
              </a:rPr>
              <a:t>1.</a:t>
            </a:r>
            <a:r>
              <a:rPr lang="en-US" sz="3200" b="1" dirty="0" smtClean="0">
                <a:effectLst>
                  <a:outerShdw blurRad="38100" dist="38100" dir="2700000" algn="tl">
                    <a:srgbClr val="DDDDDD"/>
                  </a:outerShdw>
                </a:effectLst>
                <a:latin typeface="Gill Sans MT" charset="0"/>
              </a:rPr>
              <a:t>Fixed-length </a:t>
            </a:r>
            <a:r>
              <a:rPr lang="en-US" sz="3200" b="1" dirty="0">
                <a:effectLst>
                  <a:outerShdw blurRad="38100" dist="38100" dir="2700000" algn="tl">
                    <a:srgbClr val="DDDDDD"/>
                  </a:outerShdw>
                </a:effectLst>
                <a:latin typeface="Gill Sans MT" charset="0"/>
              </a:rPr>
              <a:t>records</a:t>
            </a:r>
          </a:p>
        </p:txBody>
      </p:sp>
      <p:sp>
        <p:nvSpPr>
          <p:cNvPr id="26628" name="Rectangle 3"/>
          <p:cNvSpPr>
            <a:spLocks noGrp="1" noChangeArrowheads="1"/>
          </p:cNvSpPr>
          <p:nvPr>
            <p:ph idx="1"/>
          </p:nvPr>
        </p:nvSpPr>
        <p:spPr>
          <a:xfrm>
            <a:off x="685800" y="1066800"/>
            <a:ext cx="7772400" cy="5410200"/>
          </a:xfrm>
        </p:spPr>
        <p:txBody>
          <a:bodyPr/>
          <a:lstStyle/>
          <a:p>
            <a:pPr marL="609600" indent="-609600" eaLnBrk="1" hangingPunct="1">
              <a:lnSpc>
                <a:spcPct val="80000"/>
              </a:lnSpc>
              <a:buFontTx/>
              <a:buNone/>
            </a:pPr>
            <a:r>
              <a:rPr lang="en-US">
                <a:latin typeface="Gill Sans MT" charset="0"/>
              </a:rPr>
              <a:t>Two ways of making fixed-length records:</a:t>
            </a:r>
          </a:p>
          <a:p>
            <a:pPr marL="609600" indent="-609600" eaLnBrk="1" hangingPunct="1">
              <a:lnSpc>
                <a:spcPct val="80000"/>
              </a:lnSpc>
              <a:buFontTx/>
              <a:buAutoNum type="arabicPeriod"/>
            </a:pPr>
            <a:r>
              <a:rPr lang="en-US">
                <a:latin typeface="Gill Sans MT" charset="0"/>
              </a:rPr>
              <a:t>Fixed-length records with fixed-length fields.</a:t>
            </a:r>
          </a:p>
          <a:p>
            <a:pPr marL="990600" lvl="1" indent="-533400" eaLnBrk="1" hangingPunct="1">
              <a:lnSpc>
                <a:spcPct val="80000"/>
              </a:lnSpc>
              <a:buFontTx/>
              <a:buNone/>
            </a:pPr>
            <a:endParaRPr lang="en-US" sz="3200">
              <a:latin typeface="Gill Sans MT" charset="0"/>
            </a:endParaRPr>
          </a:p>
          <a:p>
            <a:pPr marL="990600" lvl="1" indent="-533400" eaLnBrk="1" hangingPunct="1">
              <a:lnSpc>
                <a:spcPct val="80000"/>
              </a:lnSpc>
              <a:buFontTx/>
              <a:buNone/>
            </a:pPr>
            <a:endParaRPr lang="en-US" sz="3200">
              <a:latin typeface="Gill Sans MT" charset="0"/>
            </a:endParaRPr>
          </a:p>
          <a:p>
            <a:pPr marL="990600" lvl="1" indent="-533400" eaLnBrk="1" hangingPunct="1">
              <a:lnSpc>
                <a:spcPct val="80000"/>
              </a:lnSpc>
              <a:buFontTx/>
              <a:buNone/>
            </a:pPr>
            <a:endParaRPr lang="en-US" sz="3200">
              <a:latin typeface="Gill Sans MT" charset="0"/>
            </a:endParaRPr>
          </a:p>
          <a:p>
            <a:pPr marL="609600" indent="-609600" eaLnBrk="1" hangingPunct="1">
              <a:lnSpc>
                <a:spcPct val="80000"/>
              </a:lnSpc>
              <a:buFontTx/>
              <a:buAutoNum type="arabicPeriod"/>
            </a:pPr>
            <a:r>
              <a:rPr lang="en-US">
                <a:latin typeface="Gill Sans MT" charset="0"/>
              </a:rPr>
              <a:t>Fixed-length records with variable-length fields.</a:t>
            </a:r>
          </a:p>
          <a:p>
            <a:pPr marL="609600" indent="-609600" eaLnBrk="1" hangingPunct="1">
              <a:lnSpc>
                <a:spcPct val="80000"/>
              </a:lnSpc>
              <a:buFontTx/>
              <a:buAutoNum type="arabicPeriod"/>
            </a:pPr>
            <a:endParaRPr lang="en-US">
              <a:latin typeface="Gill Sans MT" charset="0"/>
            </a:endParaRPr>
          </a:p>
          <a:p>
            <a:pPr marL="609600" indent="-609600" eaLnBrk="1" hangingPunct="1">
              <a:lnSpc>
                <a:spcPct val="80000"/>
              </a:lnSpc>
              <a:buFontTx/>
              <a:buAutoNum type="arabicPeriod"/>
            </a:pPr>
            <a:endParaRPr lang="en-US">
              <a:latin typeface="Gill Sans MT" charset="0"/>
            </a:endParaRPr>
          </a:p>
          <a:p>
            <a:pPr marL="609600" indent="-609600" eaLnBrk="1" hangingPunct="1">
              <a:lnSpc>
                <a:spcPct val="80000"/>
              </a:lnSpc>
              <a:buFontTx/>
              <a:buNone/>
            </a:pPr>
            <a:endParaRPr lang="en-US" sz="2800">
              <a:latin typeface="Gill Sans MT" charset="0"/>
            </a:endParaRPr>
          </a:p>
        </p:txBody>
      </p:sp>
      <p:sp>
        <p:nvSpPr>
          <p:cNvPr id="9218" name="Slide Number Placeholder 5"/>
          <p:cNvSpPr>
            <a:spLocks noGrp="1"/>
          </p:cNvSpPr>
          <p:nvPr>
            <p:ph type="sldNum" sz="quarter" idx="12"/>
          </p:nvPr>
        </p:nvSpPr>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DC1F1A53-B10B-8745-90BA-A0350A6C654C}" type="slidenum">
              <a:rPr lang="en-US">
                <a:solidFill>
                  <a:srgbClr val="B5A788"/>
                </a:solidFill>
              </a:rPr>
              <a:pPr/>
              <a:t>9</a:t>
            </a:fld>
            <a:endParaRPr lang="en-US">
              <a:solidFill>
                <a:srgbClr val="B5A788"/>
              </a:solidFill>
            </a:endParaRPr>
          </a:p>
        </p:txBody>
      </p:sp>
      <p:graphicFrame>
        <p:nvGraphicFramePr>
          <p:cNvPr id="10335" name="Group 95"/>
          <p:cNvGraphicFramePr>
            <a:graphicFrameLocks noGrp="1"/>
          </p:cNvGraphicFramePr>
          <p:nvPr/>
        </p:nvGraphicFramePr>
        <p:xfrm>
          <a:off x="1143000" y="2667000"/>
          <a:ext cx="7010400" cy="792408"/>
        </p:xfrm>
        <a:graphic>
          <a:graphicData uri="http://schemas.openxmlformats.org/drawingml/2006/table">
            <a:tbl>
              <a:tblPr/>
              <a:tblGrid>
                <a:gridCol w="1141413"/>
                <a:gridCol w="1874837"/>
                <a:gridCol w="3994150"/>
              </a:tblGrid>
              <a:tr h="3960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urier New" pitchFamily="49" charset="0"/>
                        </a:rPr>
                        <a:t>87359</a:t>
                      </a:r>
                    </a:p>
                  </a:txBody>
                  <a:tcPr marT="45702" marB="45702"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urier New" pitchFamily="49" charset="0"/>
                        </a:rPr>
                        <a:t>Carroll</a:t>
                      </a:r>
                    </a:p>
                  </a:txBody>
                  <a:tcPr marT="45702" marB="45702"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urier New" pitchFamily="49" charset="0"/>
                        </a:rPr>
                        <a:t>Alice in wonderland</a:t>
                      </a:r>
                    </a:p>
                  </a:txBody>
                  <a:tcPr marT="45702" marB="45702"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0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urier New" pitchFamily="49" charset="0"/>
                        </a:rPr>
                        <a:t>03818</a:t>
                      </a:r>
                    </a:p>
                  </a:txBody>
                  <a:tcPr marT="45702" marB="45702"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urier New" pitchFamily="49" charset="0"/>
                        </a:rPr>
                        <a:t>Folk </a:t>
                      </a:r>
                    </a:p>
                  </a:txBody>
                  <a:tcPr marT="45702" marB="45702"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urier New" pitchFamily="49" charset="0"/>
                        </a:rPr>
                        <a:t>File Structures</a:t>
                      </a:r>
                    </a:p>
                  </a:txBody>
                  <a:tcPr marT="45702" marB="45702"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336" name="Group 96"/>
          <p:cNvGraphicFramePr>
            <a:graphicFrameLocks noGrp="1"/>
          </p:cNvGraphicFramePr>
          <p:nvPr/>
        </p:nvGraphicFramePr>
        <p:xfrm>
          <a:off x="1219200" y="4953000"/>
          <a:ext cx="6934200" cy="792408"/>
        </p:xfrm>
        <a:graphic>
          <a:graphicData uri="http://schemas.openxmlformats.org/drawingml/2006/table">
            <a:tbl>
              <a:tblPr/>
              <a:tblGrid>
                <a:gridCol w="6934200"/>
              </a:tblGrid>
              <a:tr h="3960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urier New" pitchFamily="49" charset="0"/>
                        </a:rPr>
                        <a:t>87359|Carroll|Alice in wonderland|  </a:t>
                      </a:r>
                      <a:r>
                        <a:rPr kumimoji="0" lang="en-US" sz="2000" b="0" i="1" u="none" strike="noStrike" cap="none" normalizeH="0" baseline="0" smtClean="0">
                          <a:ln>
                            <a:noFill/>
                          </a:ln>
                          <a:solidFill>
                            <a:schemeClr val="tx1"/>
                          </a:solidFill>
                          <a:effectLst/>
                          <a:latin typeface="Times New Roman" pitchFamily="18" charset="0"/>
                        </a:rPr>
                        <a:t>unused</a:t>
                      </a:r>
                    </a:p>
                  </a:txBody>
                  <a:tcPr marT="45702" marB="4570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0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urier New" pitchFamily="49" charset="0"/>
                        </a:rPr>
                        <a:t>38180|Folk|File Structures|     </a:t>
                      </a:r>
                      <a:r>
                        <a:rPr kumimoji="0" lang="en-US" sz="2000" b="0" i="1" u="none" strike="noStrike" cap="none" normalizeH="0" baseline="0" smtClean="0">
                          <a:ln>
                            <a:noFill/>
                          </a:ln>
                          <a:solidFill>
                            <a:schemeClr val="tx1"/>
                          </a:solidFill>
                          <a:effectLst/>
                          <a:latin typeface="Times New Roman" pitchFamily="18" charset="0"/>
                        </a:rPr>
                        <a:t>unused</a:t>
                      </a:r>
                    </a:p>
                  </a:txBody>
                  <a:tcPr marT="45702" marB="4570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DEU.potx</Template>
  <TotalTime>1097</TotalTime>
  <Words>4729</Words>
  <Application>Microsoft Macintosh PowerPoint</Application>
  <PresentationFormat>On-screen Show (4:3)</PresentationFormat>
  <Paragraphs>583</Paragraphs>
  <Slides>69</Slides>
  <Notes>69</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Theme1</vt:lpstr>
      <vt:lpstr>Lecture #2 XML Introduction</vt:lpstr>
      <vt:lpstr>Today</vt:lpstr>
      <vt:lpstr>Files</vt:lpstr>
      <vt:lpstr>#1.  File as stream bytes</vt:lpstr>
      <vt:lpstr>#2: File as a Collection of Records </vt:lpstr>
      <vt:lpstr>Different Notation</vt:lpstr>
      <vt:lpstr>Record Keys</vt:lpstr>
      <vt:lpstr>Record Structures</vt:lpstr>
      <vt:lpstr>1.Fixed-length records</vt:lpstr>
      <vt:lpstr>Fixed-Length Records</vt:lpstr>
      <vt:lpstr>Fixed-Length Records</vt:lpstr>
      <vt:lpstr>Variable-length records</vt:lpstr>
      <vt:lpstr>Field Structures</vt:lpstr>
      <vt:lpstr>Field Structures: 1. Fixing the Length of Fields</vt:lpstr>
      <vt:lpstr>Field Structures: 2. Beginning Each Field with a Length Indicator</vt:lpstr>
      <vt:lpstr>Field Structures: 3. Separating Fields with Delimiters</vt:lpstr>
      <vt:lpstr>Field Structures: 4. Using a “keyword = value” expression</vt:lpstr>
      <vt:lpstr>Field Structures: 4. Using a “keyword = value” expression</vt:lpstr>
      <vt:lpstr>PowerPoint Presentation</vt:lpstr>
      <vt:lpstr>XML</vt:lpstr>
      <vt:lpstr>What is XML?</vt:lpstr>
      <vt:lpstr>Simple XML example</vt:lpstr>
      <vt:lpstr>The Main Difference Between XML and HTML </vt:lpstr>
      <vt:lpstr>XML is Used to Exchange Data</vt:lpstr>
      <vt:lpstr>XML Can be Used to Share Data</vt:lpstr>
      <vt:lpstr>XML Can be Used to Store Data</vt:lpstr>
      <vt:lpstr>XML Can Make your Data More Useful</vt:lpstr>
      <vt:lpstr>XML Can be Used to Create New Languages </vt:lpstr>
      <vt:lpstr>XML Syntax Rules</vt:lpstr>
      <vt:lpstr>An Example XML Document </vt:lpstr>
      <vt:lpstr>All XML Elements Must Have a Closing Tag</vt:lpstr>
      <vt:lpstr>XML Tags are Case Sensitive</vt:lpstr>
      <vt:lpstr>XML Elements Must be Properly Nested</vt:lpstr>
      <vt:lpstr>XML Documents Must Have a Root Element</vt:lpstr>
      <vt:lpstr>XML Attribute Values Must be Quoted</vt:lpstr>
      <vt:lpstr>With XML, White Space is Preserved</vt:lpstr>
      <vt:lpstr>With XML, CR / LF is  Converted to LF</vt:lpstr>
      <vt:lpstr>Comments in XML</vt:lpstr>
      <vt:lpstr>There is Nothing Special About XML</vt:lpstr>
      <vt:lpstr>XML Elements</vt:lpstr>
      <vt:lpstr>XML Elements are Extensible</vt:lpstr>
      <vt:lpstr>XML Elements are Extensible</vt:lpstr>
      <vt:lpstr>XML Elements have Relationships</vt:lpstr>
      <vt:lpstr>XML Elements have Relationships</vt:lpstr>
      <vt:lpstr>Elements have Content</vt:lpstr>
      <vt:lpstr>Element Naming</vt:lpstr>
      <vt:lpstr>Element Naming</vt:lpstr>
      <vt:lpstr>XML Attributes</vt:lpstr>
      <vt:lpstr>XML Attributes</vt:lpstr>
      <vt:lpstr>XML Attributes</vt:lpstr>
      <vt:lpstr>Quote Styles, "female" or 'female'?</vt:lpstr>
      <vt:lpstr>Quote Styles in Attributes</vt:lpstr>
      <vt:lpstr>Use of Elements vs. Attributes</vt:lpstr>
      <vt:lpstr>Use of Elements vs. Attributes</vt:lpstr>
      <vt:lpstr>Use of Elements vs. Attributes</vt:lpstr>
      <vt:lpstr>Use of Elements vs. Attributes</vt:lpstr>
      <vt:lpstr>Use of Elements vs. Attributes</vt:lpstr>
      <vt:lpstr>Some of the problems with using attributes</vt:lpstr>
      <vt:lpstr>Use of Elements vs. Attributes</vt:lpstr>
      <vt:lpstr>An Exception to Attribute Rule</vt:lpstr>
      <vt:lpstr>XML Validation</vt:lpstr>
      <vt:lpstr>Well Formed XML Documents</vt:lpstr>
      <vt:lpstr>Valid XML Documents</vt:lpstr>
      <vt:lpstr>XML DTD </vt:lpstr>
      <vt:lpstr>XML Schema (XSD)  </vt:lpstr>
      <vt:lpstr>Displaying XML with XSL</vt:lpstr>
      <vt:lpstr>XML File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Adil ALPKOÇAK</dc:creator>
  <cp:lastModifiedBy>Adil Alpkocak</cp:lastModifiedBy>
  <cp:revision>60</cp:revision>
  <cp:lastPrinted>1601-01-01T00:00:00Z</cp:lastPrinted>
  <dcterms:created xsi:type="dcterms:W3CDTF">1601-01-01T00:00:00Z</dcterms:created>
  <dcterms:modified xsi:type="dcterms:W3CDTF">2017-02-22T15:34:07Z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