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1.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2.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3.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65"/>
  </p:notesMasterIdLst>
  <p:sldIdLst>
    <p:sldId id="256" r:id="rId2"/>
    <p:sldId id="580" r:id="rId3"/>
    <p:sldId id="570" r:id="rId4"/>
    <p:sldId id="571" r:id="rId5"/>
    <p:sldId id="510" r:id="rId6"/>
    <p:sldId id="511" r:id="rId7"/>
    <p:sldId id="512" r:id="rId8"/>
    <p:sldId id="513" r:id="rId9"/>
    <p:sldId id="514" r:id="rId10"/>
    <p:sldId id="515" r:id="rId11"/>
    <p:sldId id="516" r:id="rId12"/>
    <p:sldId id="572" r:id="rId13"/>
    <p:sldId id="573" r:id="rId14"/>
    <p:sldId id="575" r:id="rId15"/>
    <p:sldId id="576" r:id="rId16"/>
    <p:sldId id="577" r:id="rId17"/>
    <p:sldId id="578" r:id="rId18"/>
    <p:sldId id="579" r:id="rId19"/>
    <p:sldId id="574" r:id="rId20"/>
    <p:sldId id="581" r:id="rId21"/>
    <p:sldId id="582" r:id="rId22"/>
    <p:sldId id="518" r:id="rId23"/>
    <p:sldId id="523" r:id="rId24"/>
    <p:sldId id="525" r:id="rId25"/>
    <p:sldId id="526" r:id="rId26"/>
    <p:sldId id="527" r:id="rId27"/>
    <p:sldId id="566" r:id="rId28"/>
    <p:sldId id="528" r:id="rId29"/>
    <p:sldId id="529" r:id="rId30"/>
    <p:sldId id="530" r:id="rId31"/>
    <p:sldId id="531" r:id="rId32"/>
    <p:sldId id="532" r:id="rId33"/>
    <p:sldId id="533" r:id="rId34"/>
    <p:sldId id="534" r:id="rId35"/>
    <p:sldId id="535" r:id="rId36"/>
    <p:sldId id="536" r:id="rId37"/>
    <p:sldId id="537" r:id="rId38"/>
    <p:sldId id="562" r:id="rId39"/>
    <p:sldId id="563" r:id="rId40"/>
    <p:sldId id="564"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51" r:id="rId55"/>
    <p:sldId id="552" r:id="rId56"/>
    <p:sldId id="553" r:id="rId57"/>
    <p:sldId id="554" r:id="rId58"/>
    <p:sldId id="555" r:id="rId59"/>
    <p:sldId id="556" r:id="rId60"/>
    <p:sldId id="557" r:id="rId61"/>
    <p:sldId id="558" r:id="rId62"/>
    <p:sldId id="559" r:id="rId63"/>
    <p:sldId id="560"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98" autoAdjust="0"/>
    <p:restoredTop sz="74012" autoAdjust="0"/>
  </p:normalViewPr>
  <p:slideViewPr>
    <p:cSldViewPr>
      <p:cViewPr varScale="1">
        <p:scale>
          <a:sx n="65" d="100"/>
          <a:sy n="65" d="100"/>
        </p:scale>
        <p:origin x="-1280" y="-96"/>
      </p:cViewPr>
      <p:guideLst>
        <p:guide orient="horz" pos="2160"/>
        <p:guide pos="2880"/>
      </p:guideLst>
    </p:cSldViewPr>
  </p:slideViewPr>
  <p:outlineViewPr>
    <p:cViewPr>
      <p:scale>
        <a:sx n="33" d="100"/>
        <a:sy n="33" d="100"/>
      </p:scale>
      <p:origin x="0" y="1976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Canan</a:t>
          </a:r>
          <a:r>
            <a:rPr lang="en-US" dirty="0" smtClean="0"/>
            <a:t>, Kara, 3456</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Cumhur</a:t>
          </a:r>
          <a:r>
            <a:rPr lang="en-US" dirty="0" smtClean="0"/>
            <a:t>, </a:t>
          </a:r>
          <a:r>
            <a:rPr lang="en-US" dirty="0" err="1" smtClean="0"/>
            <a:t>duru</a:t>
          </a:r>
          <a:r>
            <a:rPr lang="en-US" dirty="0" smtClean="0"/>
            <a:t>, 4567</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747FFD09-9E85-8946-A87A-02E7300E2746}">
      <dgm:prSet phldrT="[Text]"/>
      <dgm:spPr/>
      <dgm:t>
        <a:bodyPr/>
        <a:lstStyle/>
        <a:p>
          <a:r>
            <a:rPr lang="en-US" dirty="0" err="1" smtClean="0"/>
            <a:t>Erhan</a:t>
          </a:r>
          <a:r>
            <a:rPr lang="en-US" dirty="0" smtClean="0"/>
            <a:t>, </a:t>
          </a:r>
          <a:r>
            <a:rPr lang="en-US" dirty="0" err="1" smtClean="0"/>
            <a:t>Aktepe</a:t>
          </a:r>
          <a:r>
            <a:rPr lang="en-US" dirty="0" smtClean="0"/>
            <a:t>, 9087</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054CB520-74BA-DE48-B409-AE55D93B1316}">
      <dgm:prSet phldrT="[Text]" custT="1"/>
      <dgm:spPr/>
      <dgm:t>
        <a:bodyPr/>
        <a:lstStyle/>
        <a:p>
          <a:r>
            <a:rPr lang="en-US" sz="1200" b="0" dirty="0" err="1" smtClean="0">
              <a:solidFill>
                <a:schemeClr val="bg1"/>
              </a:solidFill>
            </a:rPr>
            <a:t>Derya</a:t>
          </a:r>
          <a:r>
            <a:rPr lang="en-US" sz="1200" b="0" dirty="0" smtClean="0">
              <a:solidFill>
                <a:schemeClr val="bg1"/>
              </a:solidFill>
            </a:rPr>
            <a:t>, Tuna, 5678</a:t>
          </a:r>
          <a:endParaRPr lang="en-US" sz="1200" b="0" dirty="0">
            <a:solidFill>
              <a:schemeClr val="bg1"/>
            </a:solidFill>
          </a:endParaRPr>
        </a:p>
      </dgm:t>
    </dgm:pt>
    <dgm:pt modelId="{6E29453A-8258-1144-935E-A5B9C70F6892}" type="sibTrans" cxnId="{68969CB0-2076-EA46-895B-3DDD2E9267BD}">
      <dgm:prSet/>
      <dgm:spPr/>
      <dgm:t>
        <a:bodyPr/>
        <a:lstStyle/>
        <a:p>
          <a:endParaRPr lang="en-US"/>
        </a:p>
      </dgm:t>
    </dgm:pt>
    <dgm:pt modelId="{0E6B4F09-EDF4-2844-9FB4-8C9DCCC4A163}" type="parTrans" cxnId="{68969CB0-2076-EA46-895B-3DDD2E9267BD}">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380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266F4D9E-1BFC-F442-AD44-7A7667A8935A}" srcId="{05A45160-1149-2A45-B994-9598D9BBC925}" destId="{B0C1F58B-0A00-C242-939E-3464236579CB}" srcOrd="1" destOrd="0" parTransId="{54FE9B4E-BCA9-3F49-A1EE-EF6B71F6C209}" sibTransId="{4594023B-72D8-D849-A7C4-3B6744046C8A}"/>
    <dgm:cxn modelId="{36023E35-AC6E-F241-86BD-49C7976D970A}" srcId="{05A45160-1149-2A45-B994-9598D9BBC925}" destId="{747FFD09-9E85-8946-A87A-02E7300E2746}" srcOrd="3" destOrd="0" parTransId="{FB20D6F8-ED90-3D42-9CEC-AA567BC75C7F}" sibTransId="{33505C1E-CC04-1D4F-834A-0FC23888A062}"/>
    <dgm:cxn modelId="{C793424B-27A9-2545-970A-A6321A78C5A7}" type="presOf" srcId="{B0C1F58B-0A00-C242-939E-3464236579CB}" destId="{5374B7E1-3AD0-6B4A-B221-633BA7C28D23}" srcOrd="0" destOrd="0" presId="urn:microsoft.com/office/officeart/2005/8/layout/vList2"/>
    <dgm:cxn modelId="{68969CB0-2076-EA46-895B-3DDD2E9267BD}" srcId="{05A45160-1149-2A45-B994-9598D9BBC925}" destId="{054CB520-74BA-DE48-B409-AE55D93B1316}" srcOrd="2" destOrd="0" parTransId="{0E6B4F09-EDF4-2844-9FB4-8C9DCCC4A163}" sibTransId="{6E29453A-8258-1144-935E-A5B9C70F6892}"/>
    <dgm:cxn modelId="{E4BED233-5A5F-D143-80DB-6F36E0B4DD21}" type="presOf" srcId="{747FFD09-9E85-8946-A87A-02E7300E2746}" destId="{E09046C5-E469-3048-8E52-F25911B880F7}" srcOrd="0" destOrd="0" presId="urn:microsoft.com/office/officeart/2005/8/layout/vList2"/>
    <dgm:cxn modelId="{E965F6B5-CF99-984E-B27C-E51D7D448BFC}" type="presOf" srcId="{054CB520-74BA-DE48-B409-AE55D93B1316}" destId="{00EDE145-21FF-E340-8FD6-A922856B98C7}" srcOrd="0" destOrd="0" presId="urn:microsoft.com/office/officeart/2005/8/layout/vList2"/>
    <dgm:cxn modelId="{0A1324DB-430A-4840-A988-82F72FD76497}" type="presOf" srcId="{02B543E3-B678-2B45-AF85-1AB7F751DD86}" destId="{F3AC6611-213D-CA40-AFFA-C03DE83AC894}" srcOrd="0" destOrd="0" presId="urn:microsoft.com/office/officeart/2005/8/layout/vList2"/>
    <dgm:cxn modelId="{88BB471C-5622-624D-87D5-AD5BB58B05A2}" type="presOf" srcId="{05A45160-1149-2A45-B994-9598D9BBC925}" destId="{210995EA-58DF-3443-9627-4DAE640AA11A}"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67D1866F-0034-B241-8E5C-68A62789E7FA}" type="presParOf" srcId="{210995EA-58DF-3443-9627-4DAE640AA11A}" destId="{F3AC6611-213D-CA40-AFFA-C03DE83AC894}" srcOrd="0" destOrd="0" presId="urn:microsoft.com/office/officeart/2005/8/layout/vList2"/>
    <dgm:cxn modelId="{4D5176EE-0561-4344-A32C-2E0386C9F10C}" type="presParOf" srcId="{210995EA-58DF-3443-9627-4DAE640AA11A}" destId="{7B065E84-B18E-0B45-A7AE-B78B569CFCB9}" srcOrd="1" destOrd="0" presId="urn:microsoft.com/office/officeart/2005/8/layout/vList2"/>
    <dgm:cxn modelId="{90113A4B-EF7D-1043-A08B-BE3CBB51EFDF}" type="presParOf" srcId="{210995EA-58DF-3443-9627-4DAE640AA11A}" destId="{5374B7E1-3AD0-6B4A-B221-633BA7C28D23}" srcOrd="2" destOrd="0" presId="urn:microsoft.com/office/officeart/2005/8/layout/vList2"/>
    <dgm:cxn modelId="{7006B047-3C8A-8C49-BB5F-5491BE8991DD}" type="presParOf" srcId="{210995EA-58DF-3443-9627-4DAE640AA11A}" destId="{836C20A8-FA31-EE4E-9903-6DEB55A2AA54}" srcOrd="3" destOrd="0" presId="urn:microsoft.com/office/officeart/2005/8/layout/vList2"/>
    <dgm:cxn modelId="{9473E442-1E00-5042-B2D1-2915AADA1E53}" type="presParOf" srcId="{210995EA-58DF-3443-9627-4DAE640AA11A}" destId="{00EDE145-21FF-E340-8FD6-A922856B98C7}" srcOrd="4" destOrd="0" presId="urn:microsoft.com/office/officeart/2005/8/layout/vList2"/>
    <dgm:cxn modelId="{D0C8E7C4-66B0-A247-8793-90E4E14F8E84}" type="presParOf" srcId="{210995EA-58DF-3443-9627-4DAE640AA11A}" destId="{60B58CBB-DDA5-0044-87B8-667E0DD409C2}" srcOrd="5" destOrd="0" presId="urn:microsoft.com/office/officeart/2005/8/layout/vList2"/>
    <dgm:cxn modelId="{945C0094-9A49-C640-9488-1863C96AB558}"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smtClean="0"/>
            <a:t>Kemal, </a:t>
          </a:r>
          <a:r>
            <a:rPr lang="en-US" dirty="0" err="1" smtClean="0"/>
            <a:t>Güçlü</a:t>
          </a:r>
          <a:r>
            <a:rPr lang="en-US" dirty="0" smtClean="0"/>
            <a:t>, 4563</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Meral</a:t>
          </a:r>
          <a:r>
            <a:rPr lang="en-US" dirty="0" smtClean="0"/>
            <a:t>, </a:t>
          </a:r>
          <a:r>
            <a:rPr lang="en-US" dirty="0" err="1" smtClean="0"/>
            <a:t>Konak</a:t>
          </a:r>
          <a:r>
            <a:rPr lang="en-US" dirty="0" smtClean="0"/>
            <a:t>, 1289</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054CB520-74BA-DE48-B409-AE55D93B1316}">
      <dgm:prSet phldrT="[Text]"/>
      <dgm:spPr/>
      <dgm:t>
        <a:bodyPr/>
        <a:lstStyle/>
        <a:p>
          <a:r>
            <a:rPr lang="en-US" dirty="0" err="1" smtClean="0"/>
            <a:t>Nermin</a:t>
          </a:r>
          <a:r>
            <a:rPr lang="en-US" dirty="0" smtClean="0"/>
            <a:t>, </a:t>
          </a:r>
          <a:r>
            <a:rPr lang="en-US" dirty="0" err="1" smtClean="0"/>
            <a:t>Akyol</a:t>
          </a:r>
          <a:r>
            <a:rPr lang="en-US" dirty="0" smtClean="0"/>
            <a:t>, 4567</a:t>
          </a:r>
          <a:endParaRPr lang="en-US" dirty="0"/>
        </a:p>
      </dgm:t>
    </dgm:pt>
    <dgm:pt modelId="{0E6B4F09-EDF4-2844-9FB4-8C9DCCC4A163}" type="parTrans" cxnId="{68969CB0-2076-EA46-895B-3DDD2E9267BD}">
      <dgm:prSet/>
      <dgm:spPr/>
      <dgm:t>
        <a:bodyPr/>
        <a:lstStyle/>
        <a:p>
          <a:endParaRPr lang="en-US"/>
        </a:p>
      </dgm:t>
    </dgm:pt>
    <dgm:pt modelId="{6E29453A-8258-1144-935E-A5B9C70F6892}" type="sibTrans" cxnId="{68969CB0-2076-EA46-895B-3DDD2E9267BD}">
      <dgm:prSet/>
      <dgm:spPr/>
      <dgm:t>
        <a:bodyPr/>
        <a:lstStyle/>
        <a:p>
          <a:endParaRPr lang="en-US"/>
        </a:p>
      </dgm:t>
    </dgm:pt>
    <dgm:pt modelId="{747FFD09-9E85-8946-A87A-02E7300E2746}">
      <dgm:prSet phldrT="[Text]"/>
      <dgm:spPr/>
      <dgm:t>
        <a:bodyPr/>
        <a:lstStyle/>
        <a:p>
          <a:r>
            <a:rPr lang="en-US" dirty="0" err="1" smtClean="0"/>
            <a:t>Nilgün</a:t>
          </a:r>
          <a:r>
            <a:rPr lang="en-US" dirty="0" smtClean="0"/>
            <a:t>, </a:t>
          </a:r>
          <a:r>
            <a:rPr lang="en-US" dirty="0" err="1" smtClean="0"/>
            <a:t>Tepe</a:t>
          </a:r>
          <a:r>
            <a:rPr lang="en-US" dirty="0" smtClean="0"/>
            <a:t>, 1298</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61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266F4D9E-1BFC-F442-AD44-7A7667A8935A}" srcId="{05A45160-1149-2A45-B994-9598D9BBC925}" destId="{B0C1F58B-0A00-C242-939E-3464236579CB}" srcOrd="1" destOrd="0" parTransId="{54FE9B4E-BCA9-3F49-A1EE-EF6B71F6C209}" sibTransId="{4594023B-72D8-D849-A7C4-3B6744046C8A}"/>
    <dgm:cxn modelId="{36023E35-AC6E-F241-86BD-49C7976D970A}" srcId="{05A45160-1149-2A45-B994-9598D9BBC925}" destId="{747FFD09-9E85-8946-A87A-02E7300E2746}" srcOrd="3" destOrd="0" parTransId="{FB20D6F8-ED90-3D42-9CEC-AA567BC75C7F}" sibTransId="{33505C1E-CC04-1D4F-834A-0FC23888A062}"/>
    <dgm:cxn modelId="{68969CB0-2076-EA46-895B-3DDD2E9267BD}" srcId="{05A45160-1149-2A45-B994-9598D9BBC925}" destId="{054CB520-74BA-DE48-B409-AE55D93B1316}" srcOrd="2" destOrd="0" parTransId="{0E6B4F09-EDF4-2844-9FB4-8C9DCCC4A163}" sibTransId="{6E29453A-8258-1144-935E-A5B9C70F6892}"/>
    <dgm:cxn modelId="{D5717C5F-3850-F74D-893D-130C8906D626}" type="presOf" srcId="{B0C1F58B-0A00-C242-939E-3464236579CB}" destId="{5374B7E1-3AD0-6B4A-B221-633BA7C28D23}" srcOrd="0" destOrd="0" presId="urn:microsoft.com/office/officeart/2005/8/layout/vList2"/>
    <dgm:cxn modelId="{F9EEB586-2150-844A-A808-EAD5274058D5}" type="presOf" srcId="{05A45160-1149-2A45-B994-9598D9BBC925}" destId="{210995EA-58DF-3443-9627-4DAE640AA11A}" srcOrd="0" destOrd="0" presId="urn:microsoft.com/office/officeart/2005/8/layout/vList2"/>
    <dgm:cxn modelId="{35C5FB23-76BC-274A-A9D8-686E6BD40110}" type="presOf" srcId="{02B543E3-B678-2B45-AF85-1AB7F751DD86}" destId="{F3AC6611-213D-CA40-AFFA-C03DE83AC894}" srcOrd="0" destOrd="0" presId="urn:microsoft.com/office/officeart/2005/8/layout/vList2"/>
    <dgm:cxn modelId="{9C28E2B5-59EC-4045-B515-C3B761037C3E}" type="presOf" srcId="{747FFD09-9E85-8946-A87A-02E7300E2746}" destId="{E09046C5-E469-3048-8E52-F25911B880F7}" srcOrd="0" destOrd="0" presId="urn:microsoft.com/office/officeart/2005/8/layout/vList2"/>
    <dgm:cxn modelId="{25120507-5B28-4E49-B544-398797108E98}" type="presOf" srcId="{054CB520-74BA-DE48-B409-AE55D93B1316}" destId="{00EDE145-21FF-E340-8FD6-A922856B98C7}"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6E0E0DE2-6F69-ED48-9DFB-0376928373A5}" type="presParOf" srcId="{210995EA-58DF-3443-9627-4DAE640AA11A}" destId="{F3AC6611-213D-CA40-AFFA-C03DE83AC894}" srcOrd="0" destOrd="0" presId="urn:microsoft.com/office/officeart/2005/8/layout/vList2"/>
    <dgm:cxn modelId="{FAAFE4BD-E50E-E041-B605-A4034ED6C759}" type="presParOf" srcId="{210995EA-58DF-3443-9627-4DAE640AA11A}" destId="{7B065E84-B18E-0B45-A7AE-B78B569CFCB9}" srcOrd="1" destOrd="0" presId="urn:microsoft.com/office/officeart/2005/8/layout/vList2"/>
    <dgm:cxn modelId="{2DFA5332-4825-2047-A744-DEA3444B9B62}" type="presParOf" srcId="{210995EA-58DF-3443-9627-4DAE640AA11A}" destId="{5374B7E1-3AD0-6B4A-B221-633BA7C28D23}" srcOrd="2" destOrd="0" presId="urn:microsoft.com/office/officeart/2005/8/layout/vList2"/>
    <dgm:cxn modelId="{D8C2AFE9-AB68-ED40-98D1-73985E69A6BF}" type="presParOf" srcId="{210995EA-58DF-3443-9627-4DAE640AA11A}" destId="{836C20A8-FA31-EE4E-9903-6DEB55A2AA54}" srcOrd="3" destOrd="0" presId="urn:microsoft.com/office/officeart/2005/8/layout/vList2"/>
    <dgm:cxn modelId="{53F5FB37-059A-9E4F-8ED1-4E15DCD93FA2}" type="presParOf" srcId="{210995EA-58DF-3443-9627-4DAE640AA11A}" destId="{00EDE145-21FF-E340-8FD6-A922856B98C7}" srcOrd="4" destOrd="0" presId="urn:microsoft.com/office/officeart/2005/8/layout/vList2"/>
    <dgm:cxn modelId="{2896C35D-5B6E-0249-92D4-5789F30AD6E3}" type="presParOf" srcId="{210995EA-58DF-3443-9627-4DAE640AA11A}" destId="{60B58CBB-DDA5-0044-87B8-667E0DD409C2}" srcOrd="5" destOrd="0" presId="urn:microsoft.com/office/officeart/2005/8/layout/vList2"/>
    <dgm:cxn modelId="{4B1146CA-DF9A-4449-94F6-E9ECA17D432A}"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Tahir</a:t>
          </a:r>
          <a:r>
            <a:rPr lang="en-US" dirty="0" smtClean="0"/>
            <a:t>, </a:t>
          </a:r>
          <a:r>
            <a:rPr lang="en-US" dirty="0" err="1" smtClean="0"/>
            <a:t>Doğru</a:t>
          </a:r>
          <a:r>
            <a:rPr lang="en-US" dirty="0" smtClean="0"/>
            <a:t>, 3412</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Vedat</a:t>
          </a:r>
          <a:r>
            <a:rPr lang="en-US" dirty="0" smtClean="0"/>
            <a:t>, </a:t>
          </a:r>
          <a:r>
            <a:rPr lang="en-US" dirty="0" err="1" smtClean="0"/>
            <a:t>Kuru</a:t>
          </a:r>
          <a:r>
            <a:rPr lang="en-US" dirty="0" smtClean="0"/>
            <a:t>, 3497</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054CB520-74BA-DE48-B409-AE55D93B1316}">
      <dgm:prSet phldrT="[Text]"/>
      <dgm:spPr/>
      <dgm:t>
        <a:bodyPr/>
        <a:lstStyle/>
        <a:p>
          <a:r>
            <a:rPr lang="en-US" dirty="0" err="1" smtClean="0"/>
            <a:t>Zeki</a:t>
          </a:r>
          <a:r>
            <a:rPr lang="en-US" dirty="0" smtClean="0"/>
            <a:t>, </a:t>
          </a:r>
          <a:r>
            <a:rPr lang="en-US" dirty="0" err="1" smtClean="0"/>
            <a:t>Yetkin</a:t>
          </a:r>
          <a:r>
            <a:rPr lang="en-US" dirty="0" smtClean="0"/>
            <a:t>, 7654</a:t>
          </a:r>
          <a:endParaRPr lang="en-US" dirty="0"/>
        </a:p>
      </dgm:t>
    </dgm:pt>
    <dgm:pt modelId="{0E6B4F09-EDF4-2844-9FB4-8C9DCCC4A163}" type="parTrans" cxnId="{68969CB0-2076-EA46-895B-3DDD2E9267BD}">
      <dgm:prSet/>
      <dgm:spPr/>
      <dgm:t>
        <a:bodyPr/>
        <a:lstStyle/>
        <a:p>
          <a:endParaRPr lang="en-US"/>
        </a:p>
      </dgm:t>
    </dgm:pt>
    <dgm:pt modelId="{6E29453A-8258-1144-935E-A5B9C70F6892}" type="sibTrans" cxnId="{68969CB0-2076-EA46-895B-3DDD2E9267BD}">
      <dgm:prSet/>
      <dgm:spPr/>
      <dgm:t>
        <a:bodyPr/>
        <a:lstStyle/>
        <a:p>
          <a:endParaRPr lang="en-US"/>
        </a:p>
      </dgm:t>
    </dgm:pt>
    <dgm:pt modelId="{747FFD09-9E85-8946-A87A-02E7300E2746}">
      <dgm:prSet phldrT="[Text]"/>
      <dgm:spPr/>
      <dgm:t>
        <a:bodyPr/>
        <a:lstStyle/>
        <a:p>
          <a:r>
            <a:rPr lang="en-US" dirty="0" err="1" smtClean="0"/>
            <a:t>Zikri</a:t>
          </a:r>
          <a:r>
            <a:rPr lang="en-US" dirty="0" smtClean="0"/>
            <a:t>, </a:t>
          </a:r>
          <a:r>
            <a:rPr lang="en-US" dirty="0" err="1" smtClean="0"/>
            <a:t>Laçin</a:t>
          </a:r>
          <a:r>
            <a:rPr lang="en-US" dirty="0" smtClean="0"/>
            <a:t>, 9876</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61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41F6B97A-4D06-5C43-829F-FDA6AE4EA59A}" type="presOf" srcId="{05A45160-1149-2A45-B994-9598D9BBC925}" destId="{210995EA-58DF-3443-9627-4DAE640AA11A}" srcOrd="0" destOrd="0" presId="urn:microsoft.com/office/officeart/2005/8/layout/vList2"/>
    <dgm:cxn modelId="{0D31147F-96E8-2649-AB31-7E74BB33FA48}" type="presOf" srcId="{B0C1F58B-0A00-C242-939E-3464236579CB}" destId="{5374B7E1-3AD0-6B4A-B221-633BA7C28D23}" srcOrd="0" destOrd="0" presId="urn:microsoft.com/office/officeart/2005/8/layout/vList2"/>
    <dgm:cxn modelId="{68E7CC71-3929-404B-8C6F-583810A3CA94}" type="presOf" srcId="{02B543E3-B678-2B45-AF85-1AB7F751DD86}" destId="{F3AC6611-213D-CA40-AFFA-C03DE83AC894}" srcOrd="0" destOrd="0" presId="urn:microsoft.com/office/officeart/2005/8/layout/vList2"/>
    <dgm:cxn modelId="{E01AEC6C-AA92-BE42-8632-188D5F5F600B}" type="presOf" srcId="{054CB520-74BA-DE48-B409-AE55D93B1316}" destId="{00EDE145-21FF-E340-8FD6-A922856B98C7}"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266F4D9E-1BFC-F442-AD44-7A7667A8935A}" srcId="{05A45160-1149-2A45-B994-9598D9BBC925}" destId="{B0C1F58B-0A00-C242-939E-3464236579CB}" srcOrd="1" destOrd="0" parTransId="{54FE9B4E-BCA9-3F49-A1EE-EF6B71F6C209}" sibTransId="{4594023B-72D8-D849-A7C4-3B6744046C8A}"/>
    <dgm:cxn modelId="{68969CB0-2076-EA46-895B-3DDD2E9267BD}" srcId="{05A45160-1149-2A45-B994-9598D9BBC925}" destId="{054CB520-74BA-DE48-B409-AE55D93B1316}" srcOrd="2" destOrd="0" parTransId="{0E6B4F09-EDF4-2844-9FB4-8C9DCCC4A163}" sibTransId="{6E29453A-8258-1144-935E-A5B9C70F6892}"/>
    <dgm:cxn modelId="{8606862E-04CE-4C4D-B984-47A15B80B49A}" type="presOf" srcId="{747FFD09-9E85-8946-A87A-02E7300E2746}" destId="{E09046C5-E469-3048-8E52-F25911B880F7}" srcOrd="0" destOrd="0" presId="urn:microsoft.com/office/officeart/2005/8/layout/vList2"/>
    <dgm:cxn modelId="{36023E35-AC6E-F241-86BD-49C7976D970A}" srcId="{05A45160-1149-2A45-B994-9598D9BBC925}" destId="{747FFD09-9E85-8946-A87A-02E7300E2746}" srcOrd="3" destOrd="0" parTransId="{FB20D6F8-ED90-3D42-9CEC-AA567BC75C7F}" sibTransId="{33505C1E-CC04-1D4F-834A-0FC23888A062}"/>
    <dgm:cxn modelId="{D72628F3-C50F-5C44-A658-2C2BE636E097}" type="presParOf" srcId="{210995EA-58DF-3443-9627-4DAE640AA11A}" destId="{F3AC6611-213D-CA40-AFFA-C03DE83AC894}" srcOrd="0" destOrd="0" presId="urn:microsoft.com/office/officeart/2005/8/layout/vList2"/>
    <dgm:cxn modelId="{4782795F-5F6B-0547-989D-299E72BC2D78}" type="presParOf" srcId="{210995EA-58DF-3443-9627-4DAE640AA11A}" destId="{7B065E84-B18E-0B45-A7AE-B78B569CFCB9}" srcOrd="1" destOrd="0" presId="urn:microsoft.com/office/officeart/2005/8/layout/vList2"/>
    <dgm:cxn modelId="{25E84F62-7FAD-9B4B-B23D-781FE9399D35}" type="presParOf" srcId="{210995EA-58DF-3443-9627-4DAE640AA11A}" destId="{5374B7E1-3AD0-6B4A-B221-633BA7C28D23}" srcOrd="2" destOrd="0" presId="urn:microsoft.com/office/officeart/2005/8/layout/vList2"/>
    <dgm:cxn modelId="{0F344BB4-06DA-004F-8C02-E09435946782}" type="presParOf" srcId="{210995EA-58DF-3443-9627-4DAE640AA11A}" destId="{836C20A8-FA31-EE4E-9903-6DEB55A2AA54}" srcOrd="3" destOrd="0" presId="urn:microsoft.com/office/officeart/2005/8/layout/vList2"/>
    <dgm:cxn modelId="{BA936693-914C-8F4E-A0ED-03A506E95202}" type="presParOf" srcId="{210995EA-58DF-3443-9627-4DAE640AA11A}" destId="{00EDE145-21FF-E340-8FD6-A922856B98C7}" srcOrd="4" destOrd="0" presId="urn:microsoft.com/office/officeart/2005/8/layout/vList2"/>
    <dgm:cxn modelId="{2757F1A9-53EE-A247-A7F4-E296A5BE4183}" type="presParOf" srcId="{210995EA-58DF-3443-9627-4DAE640AA11A}" destId="{60B58CBB-DDA5-0044-87B8-667E0DD409C2}" srcOrd="5" destOrd="0" presId="urn:microsoft.com/office/officeart/2005/8/layout/vList2"/>
    <dgm:cxn modelId="{4BA36B21-BFDC-1A47-A2AD-A22EA15932D7}"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Ahmet</a:t>
          </a:r>
          <a:r>
            <a:rPr lang="en-US" dirty="0" smtClean="0"/>
            <a:t>, </a:t>
          </a:r>
          <a:r>
            <a:rPr lang="en-US" dirty="0" err="1" smtClean="0"/>
            <a:t>Çiçek</a:t>
          </a:r>
          <a:r>
            <a:rPr lang="en-US" dirty="0" smtClean="0"/>
            <a:t>, 9876</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747FFD09-9E85-8946-A87A-02E7300E2746}">
      <dgm:prSet phldrT="[Text]"/>
      <dgm:spPr/>
      <dgm:t>
        <a:bodyPr/>
        <a:lstStyle/>
        <a:p>
          <a:r>
            <a:rPr lang="en-US" dirty="0" err="1" smtClean="0"/>
            <a:t>Beyhan</a:t>
          </a:r>
          <a:r>
            <a:rPr lang="en-US" dirty="0" smtClean="0"/>
            <a:t>, Kaya, 3456</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86B710D7-E47B-454F-A51A-1A7A727F0F7D}">
      <dgm:prSet phldrT="[Text]"/>
      <dgm:spPr/>
      <dgm:t>
        <a:bodyPr/>
        <a:lstStyle/>
        <a:p>
          <a:r>
            <a:rPr lang="en-US" dirty="0" smtClean="0"/>
            <a:t>Ali, </a:t>
          </a:r>
          <a:r>
            <a:rPr lang="en-US" dirty="0" err="1" smtClean="0"/>
            <a:t>Veli</a:t>
          </a:r>
          <a:r>
            <a:rPr lang="en-US" dirty="0" smtClean="0"/>
            <a:t>, 1234</a:t>
          </a:r>
          <a:endParaRPr lang="en-US" dirty="0"/>
        </a:p>
      </dgm:t>
    </dgm:pt>
    <dgm:pt modelId="{E4981D7D-9016-7949-A97C-6FBED39C9FEB}" type="parTrans" cxnId="{52703BD5-7FF9-3E4C-8430-2132E234CBD5}">
      <dgm:prSet/>
      <dgm:spPr/>
      <dgm:t>
        <a:bodyPr/>
        <a:lstStyle/>
        <a:p>
          <a:endParaRPr lang="en-US"/>
        </a:p>
      </dgm:t>
    </dgm:pt>
    <dgm:pt modelId="{A3CEF5C6-8FAF-664E-8594-648354340509}" type="sibTrans" cxnId="{52703BD5-7FF9-3E4C-8430-2132E234CBD5}">
      <dgm:prSet/>
      <dgm:spPr/>
      <dgm:t>
        <a:bodyPr/>
        <a:lstStyle/>
        <a:p>
          <a:endParaRPr lang="en-US"/>
        </a:p>
      </dgm:t>
    </dgm:pt>
    <dgm:pt modelId="{D26EB56F-33BC-8243-85E9-1A4F1DB3D2C4}">
      <dgm:prSet phldrT="[Text]"/>
      <dgm:spPr/>
      <dgm:t>
        <a:bodyPr/>
        <a:lstStyle/>
        <a:p>
          <a:r>
            <a:rPr lang="en-US" dirty="0" err="1" smtClean="0"/>
            <a:t>Birol</a:t>
          </a:r>
          <a:r>
            <a:rPr lang="en-US" dirty="0" smtClean="0"/>
            <a:t>, </a:t>
          </a:r>
          <a:r>
            <a:rPr lang="en-US" dirty="0" err="1" smtClean="0"/>
            <a:t>Karanfil</a:t>
          </a:r>
          <a:r>
            <a:rPr lang="en-US" dirty="0" smtClean="0"/>
            <a:t>, 3453</a:t>
          </a:r>
          <a:endParaRPr lang="en-US" dirty="0"/>
        </a:p>
      </dgm:t>
    </dgm:pt>
    <dgm:pt modelId="{90D368D9-13A0-B648-9D78-034810B9A43B}" type="parTrans" cxnId="{8100542F-7B53-1B41-AF42-F1A5B1315E12}">
      <dgm:prSet/>
      <dgm:spPr/>
      <dgm:t>
        <a:bodyPr/>
        <a:lstStyle/>
        <a:p>
          <a:endParaRPr lang="en-US"/>
        </a:p>
      </dgm:t>
    </dgm:pt>
    <dgm:pt modelId="{187E602A-640D-E64F-BD6C-2439C6C5D78D}" type="sibTrans" cxnId="{8100542F-7B53-1B41-AF42-F1A5B1315E12}">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DAD3EB1C-BEC5-C74C-832A-907885E9F629}" type="pres">
      <dgm:prSet presAssocID="{86B710D7-E47B-454F-A51A-1A7A727F0F7D}" presName="parentText" presStyleLbl="node1" presStyleIdx="1" presStyleCnt="4" custLinFactY="1334" custLinFactNeighborY="100000">
        <dgm:presLayoutVars>
          <dgm:chMax val="0"/>
          <dgm:bulletEnabled val="1"/>
        </dgm:presLayoutVars>
      </dgm:prSet>
      <dgm:spPr/>
      <dgm:t>
        <a:bodyPr/>
        <a:lstStyle/>
        <a:p>
          <a:endParaRPr lang="en-US"/>
        </a:p>
      </dgm:t>
    </dgm:pt>
    <dgm:pt modelId="{64CAF06A-46D8-3945-AD72-82938E0D0D47}" type="pres">
      <dgm:prSet presAssocID="{A3CEF5C6-8FAF-664E-8594-648354340509}" presName="spacer" presStyleCnt="0"/>
      <dgm:spPr/>
    </dgm:pt>
    <dgm:pt modelId="{E09046C5-E469-3048-8E52-F25911B880F7}" type="pres">
      <dgm:prSet presAssocID="{747FFD09-9E85-8946-A87A-02E7300E2746}" presName="parentText" presStyleLbl="node1" presStyleIdx="2" presStyleCnt="4" custLinFactNeighborY="60243">
        <dgm:presLayoutVars>
          <dgm:chMax val="0"/>
          <dgm:bulletEnabled val="1"/>
        </dgm:presLayoutVars>
      </dgm:prSet>
      <dgm:spPr/>
      <dgm:t>
        <a:bodyPr/>
        <a:lstStyle/>
        <a:p>
          <a:endParaRPr lang="en-US"/>
        </a:p>
      </dgm:t>
    </dgm:pt>
    <dgm:pt modelId="{A4AA0049-1F61-0341-A51A-F3A11660641B}" type="pres">
      <dgm:prSet presAssocID="{33505C1E-CC04-1D4F-834A-0FC23888A062}" presName="spacer" presStyleCnt="0"/>
      <dgm:spPr/>
    </dgm:pt>
    <dgm:pt modelId="{4F6C78F0-95ED-244F-8E4F-5FF4ED9BA519}" type="pres">
      <dgm:prSet presAssocID="{D26EB56F-33BC-8243-85E9-1A4F1DB3D2C4}" presName="parentText" presStyleLbl="node1" presStyleIdx="3" presStyleCnt="4" custLinFactNeighborX="-617" custLinFactNeighborY="14630">
        <dgm:presLayoutVars>
          <dgm:chMax val="0"/>
          <dgm:bulletEnabled val="1"/>
        </dgm:presLayoutVars>
      </dgm:prSet>
      <dgm:spPr/>
      <dgm:t>
        <a:bodyPr/>
        <a:lstStyle/>
        <a:p>
          <a:endParaRPr lang="en-US"/>
        </a:p>
      </dgm:t>
    </dgm:pt>
  </dgm:ptLst>
  <dgm:cxnLst>
    <dgm:cxn modelId="{8100542F-7B53-1B41-AF42-F1A5B1315E12}" srcId="{05A45160-1149-2A45-B994-9598D9BBC925}" destId="{D26EB56F-33BC-8243-85E9-1A4F1DB3D2C4}" srcOrd="3" destOrd="0" parTransId="{90D368D9-13A0-B648-9D78-034810B9A43B}" sibTransId="{187E602A-640D-E64F-BD6C-2439C6C5D78D}"/>
    <dgm:cxn modelId="{36023E35-AC6E-F241-86BD-49C7976D970A}" srcId="{05A45160-1149-2A45-B994-9598D9BBC925}" destId="{747FFD09-9E85-8946-A87A-02E7300E2746}" srcOrd="2" destOrd="0" parTransId="{FB20D6F8-ED90-3D42-9CEC-AA567BC75C7F}" sibTransId="{33505C1E-CC04-1D4F-834A-0FC23888A062}"/>
    <dgm:cxn modelId="{A0EC42E4-8D10-5F45-8B1D-22C6F239F163}" type="presOf" srcId="{86B710D7-E47B-454F-A51A-1A7A727F0F7D}" destId="{DAD3EB1C-BEC5-C74C-832A-907885E9F629}" srcOrd="0" destOrd="0" presId="urn:microsoft.com/office/officeart/2005/8/layout/vList2"/>
    <dgm:cxn modelId="{52703BD5-7FF9-3E4C-8430-2132E234CBD5}" srcId="{05A45160-1149-2A45-B994-9598D9BBC925}" destId="{86B710D7-E47B-454F-A51A-1A7A727F0F7D}" srcOrd="1" destOrd="0" parTransId="{E4981D7D-9016-7949-A97C-6FBED39C9FEB}" sibTransId="{A3CEF5C6-8FAF-664E-8594-648354340509}"/>
    <dgm:cxn modelId="{E049B6D3-8F0C-164B-9A78-FE7E0606AB0E}" type="presOf" srcId="{02B543E3-B678-2B45-AF85-1AB7F751DD86}" destId="{F3AC6611-213D-CA40-AFFA-C03DE83AC894}" srcOrd="0" destOrd="0" presId="urn:microsoft.com/office/officeart/2005/8/layout/vList2"/>
    <dgm:cxn modelId="{ADEEAE38-34EC-C946-8CEF-CE4929F833C5}" type="presOf" srcId="{747FFD09-9E85-8946-A87A-02E7300E2746}" destId="{E09046C5-E469-3048-8E52-F25911B880F7}" srcOrd="0" destOrd="0" presId="urn:microsoft.com/office/officeart/2005/8/layout/vList2"/>
    <dgm:cxn modelId="{15561B18-23B5-7B4A-B723-37929722B533}" type="presOf" srcId="{05A45160-1149-2A45-B994-9598D9BBC925}" destId="{210995EA-58DF-3443-9627-4DAE640AA11A}" srcOrd="0" destOrd="0" presId="urn:microsoft.com/office/officeart/2005/8/layout/vList2"/>
    <dgm:cxn modelId="{8BC5E18F-BAAA-C045-8121-CFDAEACBBE36}" type="presOf" srcId="{D26EB56F-33BC-8243-85E9-1A4F1DB3D2C4}" destId="{4F6C78F0-95ED-244F-8E4F-5FF4ED9BA519}"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12A4474A-7E8A-3247-BFA7-EF12DDA70581}" type="presParOf" srcId="{210995EA-58DF-3443-9627-4DAE640AA11A}" destId="{F3AC6611-213D-CA40-AFFA-C03DE83AC894}" srcOrd="0" destOrd="0" presId="urn:microsoft.com/office/officeart/2005/8/layout/vList2"/>
    <dgm:cxn modelId="{8DC8939E-4D21-0848-BD7F-8F03B6134E55}" type="presParOf" srcId="{210995EA-58DF-3443-9627-4DAE640AA11A}" destId="{7B065E84-B18E-0B45-A7AE-B78B569CFCB9}" srcOrd="1" destOrd="0" presId="urn:microsoft.com/office/officeart/2005/8/layout/vList2"/>
    <dgm:cxn modelId="{E75FCD1D-C796-0C40-8252-80F9E5A897A0}" type="presParOf" srcId="{210995EA-58DF-3443-9627-4DAE640AA11A}" destId="{DAD3EB1C-BEC5-C74C-832A-907885E9F629}" srcOrd="2" destOrd="0" presId="urn:microsoft.com/office/officeart/2005/8/layout/vList2"/>
    <dgm:cxn modelId="{2A50F2A0-4428-CE44-8DD3-D145AE7C537C}" type="presParOf" srcId="{210995EA-58DF-3443-9627-4DAE640AA11A}" destId="{64CAF06A-46D8-3945-AD72-82938E0D0D47}" srcOrd="3" destOrd="0" presId="urn:microsoft.com/office/officeart/2005/8/layout/vList2"/>
    <dgm:cxn modelId="{DA55E6E1-B086-4643-8BA8-13336AC48885}" type="presParOf" srcId="{210995EA-58DF-3443-9627-4DAE640AA11A}" destId="{E09046C5-E469-3048-8E52-F25911B880F7}" srcOrd="4" destOrd="0" presId="urn:microsoft.com/office/officeart/2005/8/layout/vList2"/>
    <dgm:cxn modelId="{03AE439D-CFFD-814E-A7A6-4C0EBCCA1E4A}" type="presParOf" srcId="{210995EA-58DF-3443-9627-4DAE640AA11A}" destId="{A4AA0049-1F61-0341-A51A-F3A11660641B}" srcOrd="5" destOrd="0" presId="urn:microsoft.com/office/officeart/2005/8/layout/vList2"/>
    <dgm:cxn modelId="{6E5A0D03-D7EC-2548-AE8B-8FA26E6D5FA6}" type="presParOf" srcId="{210995EA-58DF-3443-9627-4DAE640AA11A}" destId="{4F6C78F0-95ED-244F-8E4F-5FF4ED9BA519}"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2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Canan</a:t>
          </a:r>
          <a:r>
            <a:rPr lang="en-US" dirty="0" smtClean="0"/>
            <a:t>, Kara, 3456</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Cumhur</a:t>
          </a:r>
          <a:r>
            <a:rPr lang="en-US" dirty="0" smtClean="0"/>
            <a:t>, </a:t>
          </a:r>
          <a:r>
            <a:rPr lang="en-US" dirty="0" err="1" smtClean="0"/>
            <a:t>duru</a:t>
          </a:r>
          <a:r>
            <a:rPr lang="en-US" dirty="0" smtClean="0"/>
            <a:t>, 4567</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747FFD09-9E85-8946-A87A-02E7300E2746}">
      <dgm:prSet phldrT="[Text]"/>
      <dgm:spPr/>
      <dgm:t>
        <a:bodyPr/>
        <a:lstStyle/>
        <a:p>
          <a:r>
            <a:rPr lang="en-US" dirty="0" err="1" smtClean="0"/>
            <a:t>Erhan</a:t>
          </a:r>
          <a:r>
            <a:rPr lang="en-US" dirty="0" smtClean="0"/>
            <a:t>, </a:t>
          </a:r>
          <a:r>
            <a:rPr lang="en-US" dirty="0" err="1" smtClean="0"/>
            <a:t>Aktepe</a:t>
          </a:r>
          <a:r>
            <a:rPr lang="en-US" dirty="0" smtClean="0"/>
            <a:t>, 9087</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054CB520-74BA-DE48-B409-AE55D93B1316}">
      <dgm:prSet phldrT="[Text]" custT="1"/>
      <dgm:spPr/>
      <dgm:t>
        <a:bodyPr/>
        <a:lstStyle/>
        <a:p>
          <a:r>
            <a:rPr lang="en-US" sz="1200" b="0" dirty="0" err="1" smtClean="0">
              <a:solidFill>
                <a:schemeClr val="bg1"/>
              </a:solidFill>
            </a:rPr>
            <a:t>Derya</a:t>
          </a:r>
          <a:r>
            <a:rPr lang="en-US" sz="1200" b="0" dirty="0" smtClean="0">
              <a:solidFill>
                <a:schemeClr val="bg1"/>
              </a:solidFill>
            </a:rPr>
            <a:t>, Tuna, 5678</a:t>
          </a:r>
          <a:endParaRPr lang="en-US" sz="1200" b="0" dirty="0">
            <a:solidFill>
              <a:schemeClr val="bg1"/>
            </a:solidFill>
          </a:endParaRPr>
        </a:p>
      </dgm:t>
    </dgm:pt>
    <dgm:pt modelId="{6E29453A-8258-1144-935E-A5B9C70F6892}" type="sibTrans" cxnId="{68969CB0-2076-EA46-895B-3DDD2E9267BD}">
      <dgm:prSet/>
      <dgm:spPr/>
      <dgm:t>
        <a:bodyPr/>
        <a:lstStyle/>
        <a:p>
          <a:endParaRPr lang="en-US"/>
        </a:p>
      </dgm:t>
    </dgm:pt>
    <dgm:pt modelId="{0E6B4F09-EDF4-2844-9FB4-8C9DCCC4A163}" type="parTrans" cxnId="{68969CB0-2076-EA46-895B-3DDD2E9267BD}">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380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603105CB-D348-B748-B0EE-0AFC46851F26}" type="presOf" srcId="{05A45160-1149-2A45-B994-9598D9BBC925}" destId="{210995EA-58DF-3443-9627-4DAE640AA11A}"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266F4D9E-1BFC-F442-AD44-7A7667A8935A}" srcId="{05A45160-1149-2A45-B994-9598D9BBC925}" destId="{B0C1F58B-0A00-C242-939E-3464236579CB}" srcOrd="1" destOrd="0" parTransId="{54FE9B4E-BCA9-3F49-A1EE-EF6B71F6C209}" sibTransId="{4594023B-72D8-D849-A7C4-3B6744046C8A}"/>
    <dgm:cxn modelId="{28DA68BD-6185-4B4D-8432-77401889BF56}" type="presOf" srcId="{B0C1F58B-0A00-C242-939E-3464236579CB}" destId="{5374B7E1-3AD0-6B4A-B221-633BA7C28D23}" srcOrd="0" destOrd="0" presId="urn:microsoft.com/office/officeart/2005/8/layout/vList2"/>
    <dgm:cxn modelId="{68969CB0-2076-EA46-895B-3DDD2E9267BD}" srcId="{05A45160-1149-2A45-B994-9598D9BBC925}" destId="{054CB520-74BA-DE48-B409-AE55D93B1316}" srcOrd="2" destOrd="0" parTransId="{0E6B4F09-EDF4-2844-9FB4-8C9DCCC4A163}" sibTransId="{6E29453A-8258-1144-935E-A5B9C70F6892}"/>
    <dgm:cxn modelId="{36023E35-AC6E-F241-86BD-49C7976D970A}" srcId="{05A45160-1149-2A45-B994-9598D9BBC925}" destId="{747FFD09-9E85-8946-A87A-02E7300E2746}" srcOrd="3" destOrd="0" parTransId="{FB20D6F8-ED90-3D42-9CEC-AA567BC75C7F}" sibTransId="{33505C1E-CC04-1D4F-834A-0FC23888A062}"/>
    <dgm:cxn modelId="{53758B20-79E0-EA49-A9C9-C878282994E5}" type="presOf" srcId="{747FFD09-9E85-8946-A87A-02E7300E2746}" destId="{E09046C5-E469-3048-8E52-F25911B880F7}" srcOrd="0" destOrd="0" presId="urn:microsoft.com/office/officeart/2005/8/layout/vList2"/>
    <dgm:cxn modelId="{1B2636CD-D195-8645-956C-6CB209963914}" type="presOf" srcId="{054CB520-74BA-DE48-B409-AE55D93B1316}" destId="{00EDE145-21FF-E340-8FD6-A922856B98C7}" srcOrd="0" destOrd="0" presId="urn:microsoft.com/office/officeart/2005/8/layout/vList2"/>
    <dgm:cxn modelId="{EDCDEAD0-4934-CE43-9AC9-402235C6B182}" type="presOf" srcId="{02B543E3-B678-2B45-AF85-1AB7F751DD86}" destId="{F3AC6611-213D-CA40-AFFA-C03DE83AC894}" srcOrd="0" destOrd="0" presId="urn:microsoft.com/office/officeart/2005/8/layout/vList2"/>
    <dgm:cxn modelId="{0E9B0DCA-E587-F04C-B8F8-949650983CB7}" type="presParOf" srcId="{210995EA-58DF-3443-9627-4DAE640AA11A}" destId="{F3AC6611-213D-CA40-AFFA-C03DE83AC894}" srcOrd="0" destOrd="0" presId="urn:microsoft.com/office/officeart/2005/8/layout/vList2"/>
    <dgm:cxn modelId="{E3829BCC-452A-C047-AAC0-A107D5BAE566}" type="presParOf" srcId="{210995EA-58DF-3443-9627-4DAE640AA11A}" destId="{7B065E84-B18E-0B45-A7AE-B78B569CFCB9}" srcOrd="1" destOrd="0" presId="urn:microsoft.com/office/officeart/2005/8/layout/vList2"/>
    <dgm:cxn modelId="{C1E2896C-5BDE-B547-8018-7AE4F779FACF}" type="presParOf" srcId="{210995EA-58DF-3443-9627-4DAE640AA11A}" destId="{5374B7E1-3AD0-6B4A-B221-633BA7C28D23}" srcOrd="2" destOrd="0" presId="urn:microsoft.com/office/officeart/2005/8/layout/vList2"/>
    <dgm:cxn modelId="{73DE86C9-E7CC-5146-95E6-39ED580F6DC0}" type="presParOf" srcId="{210995EA-58DF-3443-9627-4DAE640AA11A}" destId="{836C20A8-FA31-EE4E-9903-6DEB55A2AA54}" srcOrd="3" destOrd="0" presId="urn:microsoft.com/office/officeart/2005/8/layout/vList2"/>
    <dgm:cxn modelId="{51127D45-6366-A446-864D-5F043AAA9DCC}" type="presParOf" srcId="{210995EA-58DF-3443-9627-4DAE640AA11A}" destId="{00EDE145-21FF-E340-8FD6-A922856B98C7}" srcOrd="4" destOrd="0" presId="urn:microsoft.com/office/officeart/2005/8/layout/vList2"/>
    <dgm:cxn modelId="{6BB2C75B-450E-FC44-8B3B-70638807FDE1}" type="presParOf" srcId="{210995EA-58DF-3443-9627-4DAE640AA11A}" destId="{60B58CBB-DDA5-0044-87B8-667E0DD409C2}" srcOrd="5" destOrd="0" presId="urn:microsoft.com/office/officeart/2005/8/layout/vList2"/>
    <dgm:cxn modelId="{2156500F-41DB-4147-B57E-86A7090C957B}"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smtClean="0"/>
            <a:t>Kemal, </a:t>
          </a:r>
          <a:r>
            <a:rPr lang="en-US" dirty="0" err="1" smtClean="0"/>
            <a:t>Güçlü</a:t>
          </a:r>
          <a:r>
            <a:rPr lang="en-US" dirty="0" smtClean="0"/>
            <a:t>, 4563</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Meral</a:t>
          </a:r>
          <a:r>
            <a:rPr lang="en-US" dirty="0" smtClean="0"/>
            <a:t>, </a:t>
          </a:r>
          <a:r>
            <a:rPr lang="en-US" dirty="0" err="1" smtClean="0"/>
            <a:t>Konak</a:t>
          </a:r>
          <a:r>
            <a:rPr lang="en-US" dirty="0" smtClean="0"/>
            <a:t>, 1289</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054CB520-74BA-DE48-B409-AE55D93B1316}">
      <dgm:prSet phldrT="[Text]"/>
      <dgm:spPr/>
      <dgm:t>
        <a:bodyPr/>
        <a:lstStyle/>
        <a:p>
          <a:r>
            <a:rPr lang="en-US" dirty="0" err="1" smtClean="0"/>
            <a:t>Nermin</a:t>
          </a:r>
          <a:r>
            <a:rPr lang="en-US" dirty="0" smtClean="0"/>
            <a:t>, </a:t>
          </a:r>
          <a:r>
            <a:rPr lang="en-US" dirty="0" err="1" smtClean="0"/>
            <a:t>Akyol</a:t>
          </a:r>
          <a:r>
            <a:rPr lang="en-US" dirty="0" smtClean="0"/>
            <a:t>, 4567</a:t>
          </a:r>
          <a:endParaRPr lang="en-US" dirty="0"/>
        </a:p>
      </dgm:t>
    </dgm:pt>
    <dgm:pt modelId="{0E6B4F09-EDF4-2844-9FB4-8C9DCCC4A163}" type="parTrans" cxnId="{68969CB0-2076-EA46-895B-3DDD2E9267BD}">
      <dgm:prSet/>
      <dgm:spPr/>
      <dgm:t>
        <a:bodyPr/>
        <a:lstStyle/>
        <a:p>
          <a:endParaRPr lang="en-US"/>
        </a:p>
      </dgm:t>
    </dgm:pt>
    <dgm:pt modelId="{6E29453A-8258-1144-935E-A5B9C70F6892}" type="sibTrans" cxnId="{68969CB0-2076-EA46-895B-3DDD2E9267BD}">
      <dgm:prSet/>
      <dgm:spPr/>
      <dgm:t>
        <a:bodyPr/>
        <a:lstStyle/>
        <a:p>
          <a:endParaRPr lang="en-US"/>
        </a:p>
      </dgm:t>
    </dgm:pt>
    <dgm:pt modelId="{747FFD09-9E85-8946-A87A-02E7300E2746}">
      <dgm:prSet phldrT="[Text]"/>
      <dgm:spPr/>
      <dgm:t>
        <a:bodyPr/>
        <a:lstStyle/>
        <a:p>
          <a:r>
            <a:rPr lang="en-US" dirty="0" err="1" smtClean="0"/>
            <a:t>Nilgün</a:t>
          </a:r>
          <a:r>
            <a:rPr lang="en-US" dirty="0" smtClean="0"/>
            <a:t>, </a:t>
          </a:r>
          <a:r>
            <a:rPr lang="en-US" dirty="0" err="1" smtClean="0"/>
            <a:t>Tepe</a:t>
          </a:r>
          <a:r>
            <a:rPr lang="en-US" dirty="0" smtClean="0"/>
            <a:t>, 1298</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61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8F3A189B-A3FC-E443-8A95-E39CE2A377C3}" srcId="{05A45160-1149-2A45-B994-9598D9BBC925}" destId="{02B543E3-B678-2B45-AF85-1AB7F751DD86}" srcOrd="0" destOrd="0" parTransId="{D917E3D5-5F32-2D48-A7EB-C786C465DDEF}" sibTransId="{A965BE5E-327D-5749-97DA-E47D69F65984}"/>
    <dgm:cxn modelId="{266F4D9E-1BFC-F442-AD44-7A7667A8935A}" srcId="{05A45160-1149-2A45-B994-9598D9BBC925}" destId="{B0C1F58B-0A00-C242-939E-3464236579CB}" srcOrd="1" destOrd="0" parTransId="{54FE9B4E-BCA9-3F49-A1EE-EF6B71F6C209}" sibTransId="{4594023B-72D8-D849-A7C4-3B6744046C8A}"/>
    <dgm:cxn modelId="{68969CB0-2076-EA46-895B-3DDD2E9267BD}" srcId="{05A45160-1149-2A45-B994-9598D9BBC925}" destId="{054CB520-74BA-DE48-B409-AE55D93B1316}" srcOrd="2" destOrd="0" parTransId="{0E6B4F09-EDF4-2844-9FB4-8C9DCCC4A163}" sibTransId="{6E29453A-8258-1144-935E-A5B9C70F6892}"/>
    <dgm:cxn modelId="{36023E35-AC6E-F241-86BD-49C7976D970A}" srcId="{05A45160-1149-2A45-B994-9598D9BBC925}" destId="{747FFD09-9E85-8946-A87A-02E7300E2746}" srcOrd="3" destOrd="0" parTransId="{FB20D6F8-ED90-3D42-9CEC-AA567BC75C7F}" sibTransId="{33505C1E-CC04-1D4F-834A-0FC23888A062}"/>
    <dgm:cxn modelId="{05D1F092-62F4-FE42-8FC8-B9DD651270DE}" type="presOf" srcId="{02B543E3-B678-2B45-AF85-1AB7F751DD86}" destId="{F3AC6611-213D-CA40-AFFA-C03DE83AC894}" srcOrd="0" destOrd="0" presId="urn:microsoft.com/office/officeart/2005/8/layout/vList2"/>
    <dgm:cxn modelId="{2EEFD785-812D-F946-8463-337237058D38}" type="presOf" srcId="{747FFD09-9E85-8946-A87A-02E7300E2746}" destId="{E09046C5-E469-3048-8E52-F25911B880F7}" srcOrd="0" destOrd="0" presId="urn:microsoft.com/office/officeart/2005/8/layout/vList2"/>
    <dgm:cxn modelId="{005EAEDC-3BD4-834E-A7E8-A39B941F7C67}" type="presOf" srcId="{05A45160-1149-2A45-B994-9598D9BBC925}" destId="{210995EA-58DF-3443-9627-4DAE640AA11A}" srcOrd="0" destOrd="0" presId="urn:microsoft.com/office/officeart/2005/8/layout/vList2"/>
    <dgm:cxn modelId="{CD54AFB8-178A-0049-9C90-19F2D07CCEA8}" type="presOf" srcId="{B0C1F58B-0A00-C242-939E-3464236579CB}" destId="{5374B7E1-3AD0-6B4A-B221-633BA7C28D23}" srcOrd="0" destOrd="0" presId="urn:microsoft.com/office/officeart/2005/8/layout/vList2"/>
    <dgm:cxn modelId="{B7F120D7-6833-1941-BC8F-D7C74E2CF2B5}" type="presOf" srcId="{054CB520-74BA-DE48-B409-AE55D93B1316}" destId="{00EDE145-21FF-E340-8FD6-A922856B98C7}" srcOrd="0" destOrd="0" presId="urn:microsoft.com/office/officeart/2005/8/layout/vList2"/>
    <dgm:cxn modelId="{B75FDB7A-8558-9C4C-BF52-C4E0AA818C55}" type="presParOf" srcId="{210995EA-58DF-3443-9627-4DAE640AA11A}" destId="{F3AC6611-213D-CA40-AFFA-C03DE83AC894}" srcOrd="0" destOrd="0" presId="urn:microsoft.com/office/officeart/2005/8/layout/vList2"/>
    <dgm:cxn modelId="{72476F66-A46D-3443-8224-0B5D0DE8768E}" type="presParOf" srcId="{210995EA-58DF-3443-9627-4DAE640AA11A}" destId="{7B065E84-B18E-0B45-A7AE-B78B569CFCB9}" srcOrd="1" destOrd="0" presId="urn:microsoft.com/office/officeart/2005/8/layout/vList2"/>
    <dgm:cxn modelId="{1DDDCC55-C778-6148-97A1-FD9D5AA5E14F}" type="presParOf" srcId="{210995EA-58DF-3443-9627-4DAE640AA11A}" destId="{5374B7E1-3AD0-6B4A-B221-633BA7C28D23}" srcOrd="2" destOrd="0" presId="urn:microsoft.com/office/officeart/2005/8/layout/vList2"/>
    <dgm:cxn modelId="{0ED8071D-F185-2248-A71B-E4EE0CFA76BF}" type="presParOf" srcId="{210995EA-58DF-3443-9627-4DAE640AA11A}" destId="{836C20A8-FA31-EE4E-9903-6DEB55A2AA54}" srcOrd="3" destOrd="0" presId="urn:microsoft.com/office/officeart/2005/8/layout/vList2"/>
    <dgm:cxn modelId="{3E61B19E-DA5D-A24B-91E7-65AEE86C356A}" type="presParOf" srcId="{210995EA-58DF-3443-9627-4DAE640AA11A}" destId="{00EDE145-21FF-E340-8FD6-A922856B98C7}" srcOrd="4" destOrd="0" presId="urn:microsoft.com/office/officeart/2005/8/layout/vList2"/>
    <dgm:cxn modelId="{61CA10D2-E306-AA4C-97CA-E08664BC5EE6}" type="presParOf" srcId="{210995EA-58DF-3443-9627-4DAE640AA11A}" destId="{60B58CBB-DDA5-0044-87B8-667E0DD409C2}" srcOrd="5" destOrd="0" presId="urn:microsoft.com/office/officeart/2005/8/layout/vList2"/>
    <dgm:cxn modelId="{C76199A2-6E6E-8041-A003-4D797586D59C}"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Tahir</a:t>
          </a:r>
          <a:r>
            <a:rPr lang="en-US" dirty="0" smtClean="0"/>
            <a:t>, </a:t>
          </a:r>
          <a:r>
            <a:rPr lang="en-US" dirty="0" err="1" smtClean="0"/>
            <a:t>Doğru</a:t>
          </a:r>
          <a:r>
            <a:rPr lang="en-US" dirty="0" smtClean="0"/>
            <a:t>, 3412</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Vedat</a:t>
          </a:r>
          <a:r>
            <a:rPr lang="en-US" dirty="0" smtClean="0"/>
            <a:t>, </a:t>
          </a:r>
          <a:r>
            <a:rPr lang="en-US" dirty="0" err="1" smtClean="0"/>
            <a:t>Kuru</a:t>
          </a:r>
          <a:r>
            <a:rPr lang="en-US" dirty="0" smtClean="0"/>
            <a:t>, 3497</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054CB520-74BA-DE48-B409-AE55D93B1316}">
      <dgm:prSet phldrT="[Text]"/>
      <dgm:spPr/>
      <dgm:t>
        <a:bodyPr/>
        <a:lstStyle/>
        <a:p>
          <a:r>
            <a:rPr lang="en-US" dirty="0" err="1" smtClean="0"/>
            <a:t>Zeki</a:t>
          </a:r>
          <a:r>
            <a:rPr lang="en-US" dirty="0" smtClean="0"/>
            <a:t>, </a:t>
          </a:r>
          <a:r>
            <a:rPr lang="en-US" dirty="0" err="1" smtClean="0"/>
            <a:t>Yetkin</a:t>
          </a:r>
          <a:r>
            <a:rPr lang="en-US" dirty="0" smtClean="0"/>
            <a:t>, 7654</a:t>
          </a:r>
          <a:endParaRPr lang="en-US" dirty="0"/>
        </a:p>
      </dgm:t>
    </dgm:pt>
    <dgm:pt modelId="{0E6B4F09-EDF4-2844-9FB4-8C9DCCC4A163}" type="parTrans" cxnId="{68969CB0-2076-EA46-895B-3DDD2E9267BD}">
      <dgm:prSet/>
      <dgm:spPr/>
      <dgm:t>
        <a:bodyPr/>
        <a:lstStyle/>
        <a:p>
          <a:endParaRPr lang="en-US"/>
        </a:p>
      </dgm:t>
    </dgm:pt>
    <dgm:pt modelId="{6E29453A-8258-1144-935E-A5B9C70F6892}" type="sibTrans" cxnId="{68969CB0-2076-EA46-895B-3DDD2E9267BD}">
      <dgm:prSet/>
      <dgm:spPr/>
      <dgm:t>
        <a:bodyPr/>
        <a:lstStyle/>
        <a:p>
          <a:endParaRPr lang="en-US"/>
        </a:p>
      </dgm:t>
    </dgm:pt>
    <dgm:pt modelId="{747FFD09-9E85-8946-A87A-02E7300E2746}">
      <dgm:prSet phldrT="[Text]"/>
      <dgm:spPr/>
      <dgm:t>
        <a:bodyPr/>
        <a:lstStyle/>
        <a:p>
          <a:r>
            <a:rPr lang="en-US" dirty="0" err="1" smtClean="0"/>
            <a:t>Zikri</a:t>
          </a:r>
          <a:r>
            <a:rPr lang="en-US" dirty="0" smtClean="0"/>
            <a:t>, </a:t>
          </a:r>
          <a:r>
            <a:rPr lang="en-US" dirty="0" err="1" smtClean="0"/>
            <a:t>Laçin</a:t>
          </a:r>
          <a:r>
            <a:rPr lang="en-US" dirty="0" smtClean="0"/>
            <a:t>, 9876</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61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71651A2B-AC78-0D4B-9A81-3A65F84188C0}" type="presOf" srcId="{054CB520-74BA-DE48-B409-AE55D93B1316}" destId="{00EDE145-21FF-E340-8FD6-A922856B98C7}" srcOrd="0" destOrd="0" presId="urn:microsoft.com/office/officeart/2005/8/layout/vList2"/>
    <dgm:cxn modelId="{08CF451B-9503-C34E-B102-1522BE1DDFF7}" type="presOf" srcId="{B0C1F58B-0A00-C242-939E-3464236579CB}" destId="{5374B7E1-3AD0-6B4A-B221-633BA7C28D23}" srcOrd="0" destOrd="0" presId="urn:microsoft.com/office/officeart/2005/8/layout/vList2"/>
    <dgm:cxn modelId="{266F4D9E-1BFC-F442-AD44-7A7667A8935A}" srcId="{05A45160-1149-2A45-B994-9598D9BBC925}" destId="{B0C1F58B-0A00-C242-939E-3464236579CB}" srcOrd="1" destOrd="0" parTransId="{54FE9B4E-BCA9-3F49-A1EE-EF6B71F6C209}" sibTransId="{4594023B-72D8-D849-A7C4-3B6744046C8A}"/>
    <dgm:cxn modelId="{36023E35-AC6E-F241-86BD-49C7976D970A}" srcId="{05A45160-1149-2A45-B994-9598D9BBC925}" destId="{747FFD09-9E85-8946-A87A-02E7300E2746}" srcOrd="3" destOrd="0" parTransId="{FB20D6F8-ED90-3D42-9CEC-AA567BC75C7F}" sibTransId="{33505C1E-CC04-1D4F-834A-0FC23888A062}"/>
    <dgm:cxn modelId="{68969CB0-2076-EA46-895B-3DDD2E9267BD}" srcId="{05A45160-1149-2A45-B994-9598D9BBC925}" destId="{054CB520-74BA-DE48-B409-AE55D93B1316}" srcOrd="2" destOrd="0" parTransId="{0E6B4F09-EDF4-2844-9FB4-8C9DCCC4A163}" sibTransId="{6E29453A-8258-1144-935E-A5B9C70F6892}"/>
    <dgm:cxn modelId="{B5EEAD5D-85F9-4F41-B965-E4892AAD81C3}" type="presOf" srcId="{05A45160-1149-2A45-B994-9598D9BBC925}" destId="{210995EA-58DF-3443-9627-4DAE640AA11A}" srcOrd="0" destOrd="0" presId="urn:microsoft.com/office/officeart/2005/8/layout/vList2"/>
    <dgm:cxn modelId="{46391051-A7CF-3440-8FCD-B85194756D63}" type="presOf" srcId="{02B543E3-B678-2B45-AF85-1AB7F751DD86}" destId="{F3AC6611-213D-CA40-AFFA-C03DE83AC894}" srcOrd="0" destOrd="0" presId="urn:microsoft.com/office/officeart/2005/8/layout/vList2"/>
    <dgm:cxn modelId="{826DD552-3900-C047-A3DE-2E3AF2F4283E}" type="presOf" srcId="{747FFD09-9E85-8946-A87A-02E7300E2746}" destId="{E09046C5-E469-3048-8E52-F25911B880F7}"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4DA8F214-70AC-B14D-822B-C7552491FF05}" type="presParOf" srcId="{210995EA-58DF-3443-9627-4DAE640AA11A}" destId="{F3AC6611-213D-CA40-AFFA-C03DE83AC894}" srcOrd="0" destOrd="0" presId="urn:microsoft.com/office/officeart/2005/8/layout/vList2"/>
    <dgm:cxn modelId="{C605267F-1E3B-5549-B635-E20EA4D5B3C1}" type="presParOf" srcId="{210995EA-58DF-3443-9627-4DAE640AA11A}" destId="{7B065E84-B18E-0B45-A7AE-B78B569CFCB9}" srcOrd="1" destOrd="0" presId="urn:microsoft.com/office/officeart/2005/8/layout/vList2"/>
    <dgm:cxn modelId="{6D1AACD7-E070-7142-94E0-09195EB6B6C2}" type="presParOf" srcId="{210995EA-58DF-3443-9627-4DAE640AA11A}" destId="{5374B7E1-3AD0-6B4A-B221-633BA7C28D23}" srcOrd="2" destOrd="0" presId="urn:microsoft.com/office/officeart/2005/8/layout/vList2"/>
    <dgm:cxn modelId="{AB69D4CD-13D4-7B47-B521-2DA3F00B0041}" type="presParOf" srcId="{210995EA-58DF-3443-9627-4DAE640AA11A}" destId="{836C20A8-FA31-EE4E-9903-6DEB55A2AA54}" srcOrd="3" destOrd="0" presId="urn:microsoft.com/office/officeart/2005/8/layout/vList2"/>
    <dgm:cxn modelId="{DF80D81F-0F3E-FC4F-8DCC-9357E2D2B568}" type="presParOf" srcId="{210995EA-58DF-3443-9627-4DAE640AA11A}" destId="{00EDE145-21FF-E340-8FD6-A922856B98C7}" srcOrd="4" destOrd="0" presId="urn:microsoft.com/office/officeart/2005/8/layout/vList2"/>
    <dgm:cxn modelId="{56B36D15-E002-F045-B1E0-234AECDAC6BD}" type="presParOf" srcId="{210995EA-58DF-3443-9627-4DAE640AA11A}" destId="{60B58CBB-DDA5-0044-87B8-667E0DD409C2}" srcOrd="5" destOrd="0" presId="urn:microsoft.com/office/officeart/2005/8/layout/vList2"/>
    <dgm:cxn modelId="{5298B4F5-6D7D-C94A-AFB2-AF8BA92774C3}"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Ahmet</a:t>
          </a:r>
          <a:r>
            <a:rPr lang="en-US" dirty="0" smtClean="0"/>
            <a:t>, </a:t>
          </a:r>
          <a:r>
            <a:rPr lang="en-US" dirty="0" err="1" smtClean="0"/>
            <a:t>Çiçek</a:t>
          </a:r>
          <a:r>
            <a:rPr lang="en-US" dirty="0" smtClean="0"/>
            <a:t>, 9876</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747FFD09-9E85-8946-A87A-02E7300E2746}">
      <dgm:prSet phldrT="[Text]"/>
      <dgm:spPr/>
      <dgm:t>
        <a:bodyPr/>
        <a:lstStyle/>
        <a:p>
          <a:r>
            <a:rPr lang="en-US" dirty="0" err="1" smtClean="0"/>
            <a:t>Beyhan</a:t>
          </a:r>
          <a:r>
            <a:rPr lang="en-US" dirty="0" smtClean="0"/>
            <a:t>, Kaya, 3456</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86B710D7-E47B-454F-A51A-1A7A727F0F7D}">
      <dgm:prSet phldrT="[Text]"/>
      <dgm:spPr/>
      <dgm:t>
        <a:bodyPr/>
        <a:lstStyle/>
        <a:p>
          <a:r>
            <a:rPr lang="en-US" dirty="0" smtClean="0"/>
            <a:t>Ali, </a:t>
          </a:r>
          <a:r>
            <a:rPr lang="en-US" dirty="0" err="1" smtClean="0"/>
            <a:t>Veli</a:t>
          </a:r>
          <a:r>
            <a:rPr lang="en-US" dirty="0" smtClean="0"/>
            <a:t>, 1234</a:t>
          </a:r>
          <a:endParaRPr lang="en-US" dirty="0"/>
        </a:p>
      </dgm:t>
    </dgm:pt>
    <dgm:pt modelId="{E4981D7D-9016-7949-A97C-6FBED39C9FEB}" type="parTrans" cxnId="{52703BD5-7FF9-3E4C-8430-2132E234CBD5}">
      <dgm:prSet/>
      <dgm:spPr/>
      <dgm:t>
        <a:bodyPr/>
        <a:lstStyle/>
        <a:p>
          <a:endParaRPr lang="en-US"/>
        </a:p>
      </dgm:t>
    </dgm:pt>
    <dgm:pt modelId="{A3CEF5C6-8FAF-664E-8594-648354340509}" type="sibTrans" cxnId="{52703BD5-7FF9-3E4C-8430-2132E234CBD5}">
      <dgm:prSet/>
      <dgm:spPr/>
      <dgm:t>
        <a:bodyPr/>
        <a:lstStyle/>
        <a:p>
          <a:endParaRPr lang="en-US"/>
        </a:p>
      </dgm:t>
    </dgm:pt>
    <dgm:pt modelId="{D26EB56F-33BC-8243-85E9-1A4F1DB3D2C4}">
      <dgm:prSet phldrT="[Text]"/>
      <dgm:spPr/>
      <dgm:t>
        <a:bodyPr/>
        <a:lstStyle/>
        <a:p>
          <a:r>
            <a:rPr lang="en-US" dirty="0" err="1" smtClean="0"/>
            <a:t>Birol</a:t>
          </a:r>
          <a:r>
            <a:rPr lang="en-US" dirty="0" smtClean="0"/>
            <a:t>, </a:t>
          </a:r>
          <a:r>
            <a:rPr lang="en-US" dirty="0" err="1" smtClean="0"/>
            <a:t>Karanfil</a:t>
          </a:r>
          <a:r>
            <a:rPr lang="en-US" dirty="0" smtClean="0"/>
            <a:t>, 3453</a:t>
          </a:r>
          <a:endParaRPr lang="en-US" dirty="0"/>
        </a:p>
      </dgm:t>
    </dgm:pt>
    <dgm:pt modelId="{90D368D9-13A0-B648-9D78-034810B9A43B}" type="parTrans" cxnId="{8100542F-7B53-1B41-AF42-F1A5B1315E12}">
      <dgm:prSet/>
      <dgm:spPr/>
      <dgm:t>
        <a:bodyPr/>
        <a:lstStyle/>
        <a:p>
          <a:endParaRPr lang="en-US"/>
        </a:p>
      </dgm:t>
    </dgm:pt>
    <dgm:pt modelId="{187E602A-640D-E64F-BD6C-2439C6C5D78D}" type="sibTrans" cxnId="{8100542F-7B53-1B41-AF42-F1A5B1315E12}">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DAD3EB1C-BEC5-C74C-832A-907885E9F629}" type="pres">
      <dgm:prSet presAssocID="{86B710D7-E47B-454F-A51A-1A7A727F0F7D}" presName="parentText" presStyleLbl="node1" presStyleIdx="1" presStyleCnt="4" custLinFactY="1334" custLinFactNeighborY="100000">
        <dgm:presLayoutVars>
          <dgm:chMax val="0"/>
          <dgm:bulletEnabled val="1"/>
        </dgm:presLayoutVars>
      </dgm:prSet>
      <dgm:spPr/>
      <dgm:t>
        <a:bodyPr/>
        <a:lstStyle/>
        <a:p>
          <a:endParaRPr lang="en-US"/>
        </a:p>
      </dgm:t>
    </dgm:pt>
    <dgm:pt modelId="{64CAF06A-46D8-3945-AD72-82938E0D0D47}" type="pres">
      <dgm:prSet presAssocID="{A3CEF5C6-8FAF-664E-8594-648354340509}" presName="spacer" presStyleCnt="0"/>
      <dgm:spPr/>
    </dgm:pt>
    <dgm:pt modelId="{E09046C5-E469-3048-8E52-F25911B880F7}" type="pres">
      <dgm:prSet presAssocID="{747FFD09-9E85-8946-A87A-02E7300E2746}" presName="parentText" presStyleLbl="node1" presStyleIdx="2" presStyleCnt="4" custLinFactNeighborY="60243">
        <dgm:presLayoutVars>
          <dgm:chMax val="0"/>
          <dgm:bulletEnabled val="1"/>
        </dgm:presLayoutVars>
      </dgm:prSet>
      <dgm:spPr/>
      <dgm:t>
        <a:bodyPr/>
        <a:lstStyle/>
        <a:p>
          <a:endParaRPr lang="en-US"/>
        </a:p>
      </dgm:t>
    </dgm:pt>
    <dgm:pt modelId="{A4AA0049-1F61-0341-A51A-F3A11660641B}" type="pres">
      <dgm:prSet presAssocID="{33505C1E-CC04-1D4F-834A-0FC23888A062}" presName="spacer" presStyleCnt="0"/>
      <dgm:spPr/>
    </dgm:pt>
    <dgm:pt modelId="{4F6C78F0-95ED-244F-8E4F-5FF4ED9BA519}" type="pres">
      <dgm:prSet presAssocID="{D26EB56F-33BC-8243-85E9-1A4F1DB3D2C4}" presName="parentText" presStyleLbl="node1" presStyleIdx="3" presStyleCnt="4" custLinFactNeighborX="-617" custLinFactNeighborY="14630">
        <dgm:presLayoutVars>
          <dgm:chMax val="0"/>
          <dgm:bulletEnabled val="1"/>
        </dgm:presLayoutVars>
      </dgm:prSet>
      <dgm:spPr/>
      <dgm:t>
        <a:bodyPr/>
        <a:lstStyle/>
        <a:p>
          <a:endParaRPr lang="en-US"/>
        </a:p>
      </dgm:t>
    </dgm:pt>
  </dgm:ptLst>
  <dgm:cxnLst>
    <dgm:cxn modelId="{8100542F-7B53-1B41-AF42-F1A5B1315E12}" srcId="{05A45160-1149-2A45-B994-9598D9BBC925}" destId="{D26EB56F-33BC-8243-85E9-1A4F1DB3D2C4}" srcOrd="3" destOrd="0" parTransId="{90D368D9-13A0-B648-9D78-034810B9A43B}" sibTransId="{187E602A-640D-E64F-BD6C-2439C6C5D78D}"/>
    <dgm:cxn modelId="{36023E35-AC6E-F241-86BD-49C7976D970A}" srcId="{05A45160-1149-2A45-B994-9598D9BBC925}" destId="{747FFD09-9E85-8946-A87A-02E7300E2746}" srcOrd="2" destOrd="0" parTransId="{FB20D6F8-ED90-3D42-9CEC-AA567BC75C7F}" sibTransId="{33505C1E-CC04-1D4F-834A-0FC23888A062}"/>
    <dgm:cxn modelId="{BD3C760D-E457-A048-A0CB-C175112896B9}" type="presOf" srcId="{02B543E3-B678-2B45-AF85-1AB7F751DD86}" destId="{F3AC6611-213D-CA40-AFFA-C03DE83AC894}" srcOrd="0" destOrd="0" presId="urn:microsoft.com/office/officeart/2005/8/layout/vList2"/>
    <dgm:cxn modelId="{059276D2-616D-1649-9B12-C136C483314C}" type="presOf" srcId="{86B710D7-E47B-454F-A51A-1A7A727F0F7D}" destId="{DAD3EB1C-BEC5-C74C-832A-907885E9F629}" srcOrd="0" destOrd="0" presId="urn:microsoft.com/office/officeart/2005/8/layout/vList2"/>
    <dgm:cxn modelId="{06A1AB8C-0C28-884E-8D88-A00C38B79E7D}" type="presOf" srcId="{05A45160-1149-2A45-B994-9598D9BBC925}" destId="{210995EA-58DF-3443-9627-4DAE640AA11A}" srcOrd="0" destOrd="0" presId="urn:microsoft.com/office/officeart/2005/8/layout/vList2"/>
    <dgm:cxn modelId="{52703BD5-7FF9-3E4C-8430-2132E234CBD5}" srcId="{05A45160-1149-2A45-B994-9598D9BBC925}" destId="{86B710D7-E47B-454F-A51A-1A7A727F0F7D}" srcOrd="1" destOrd="0" parTransId="{E4981D7D-9016-7949-A97C-6FBED39C9FEB}" sibTransId="{A3CEF5C6-8FAF-664E-8594-648354340509}"/>
    <dgm:cxn modelId="{2656F8E6-FC1A-C84D-A042-B6EDE22E7E86}" type="presOf" srcId="{747FFD09-9E85-8946-A87A-02E7300E2746}" destId="{E09046C5-E469-3048-8E52-F25911B880F7}" srcOrd="0" destOrd="0" presId="urn:microsoft.com/office/officeart/2005/8/layout/vList2"/>
    <dgm:cxn modelId="{56CA0951-3A67-0C4B-8B61-F3F38572001D}" type="presOf" srcId="{D26EB56F-33BC-8243-85E9-1A4F1DB3D2C4}" destId="{4F6C78F0-95ED-244F-8E4F-5FF4ED9BA519}"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8D320BA2-F157-FB4D-B15C-3F57149417AE}" type="presParOf" srcId="{210995EA-58DF-3443-9627-4DAE640AA11A}" destId="{F3AC6611-213D-CA40-AFFA-C03DE83AC894}" srcOrd="0" destOrd="0" presId="urn:microsoft.com/office/officeart/2005/8/layout/vList2"/>
    <dgm:cxn modelId="{D67ADA74-AF5E-6B40-9494-3DB2DC7DBC6A}" type="presParOf" srcId="{210995EA-58DF-3443-9627-4DAE640AA11A}" destId="{7B065E84-B18E-0B45-A7AE-B78B569CFCB9}" srcOrd="1" destOrd="0" presId="urn:microsoft.com/office/officeart/2005/8/layout/vList2"/>
    <dgm:cxn modelId="{DEDA971E-86E4-3241-A9C3-69961F2B5A7B}" type="presParOf" srcId="{210995EA-58DF-3443-9627-4DAE640AA11A}" destId="{DAD3EB1C-BEC5-C74C-832A-907885E9F629}" srcOrd="2" destOrd="0" presId="urn:microsoft.com/office/officeart/2005/8/layout/vList2"/>
    <dgm:cxn modelId="{CA059282-5F48-7D4F-80D0-935F2633AFE9}" type="presParOf" srcId="{210995EA-58DF-3443-9627-4DAE640AA11A}" destId="{64CAF06A-46D8-3945-AD72-82938E0D0D47}" srcOrd="3" destOrd="0" presId="urn:microsoft.com/office/officeart/2005/8/layout/vList2"/>
    <dgm:cxn modelId="{2FC1B8BB-358F-F843-A2A5-A2803001A064}" type="presParOf" srcId="{210995EA-58DF-3443-9627-4DAE640AA11A}" destId="{E09046C5-E469-3048-8E52-F25911B880F7}" srcOrd="4" destOrd="0" presId="urn:microsoft.com/office/officeart/2005/8/layout/vList2"/>
    <dgm:cxn modelId="{F2A42127-D38B-5241-A0AF-46BD9DBF7815}" type="presParOf" srcId="{210995EA-58DF-3443-9627-4DAE640AA11A}" destId="{A4AA0049-1F61-0341-A51A-F3A11660641B}" srcOrd="5" destOrd="0" presId="urn:microsoft.com/office/officeart/2005/8/layout/vList2"/>
    <dgm:cxn modelId="{66E0D82C-E120-3040-889C-DC51719EC748}" type="presParOf" srcId="{210995EA-58DF-3443-9627-4DAE640AA11A}" destId="{4F6C78F0-95ED-244F-8E4F-5FF4ED9BA519}"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smtClean="0"/>
            <a:t>Kemal, </a:t>
          </a:r>
          <a:r>
            <a:rPr lang="en-US" dirty="0" err="1" smtClean="0"/>
            <a:t>Güçlü</a:t>
          </a:r>
          <a:r>
            <a:rPr lang="en-US" dirty="0" smtClean="0"/>
            <a:t>, 4563</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Meral</a:t>
          </a:r>
          <a:r>
            <a:rPr lang="en-US" dirty="0" smtClean="0"/>
            <a:t>, </a:t>
          </a:r>
          <a:r>
            <a:rPr lang="en-US" dirty="0" err="1" smtClean="0"/>
            <a:t>Konak</a:t>
          </a:r>
          <a:r>
            <a:rPr lang="en-US" dirty="0" smtClean="0"/>
            <a:t>, 1289</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054CB520-74BA-DE48-B409-AE55D93B1316}">
      <dgm:prSet phldrT="[Text]"/>
      <dgm:spPr/>
      <dgm:t>
        <a:bodyPr/>
        <a:lstStyle/>
        <a:p>
          <a:r>
            <a:rPr lang="en-US" dirty="0" err="1" smtClean="0"/>
            <a:t>Nermin</a:t>
          </a:r>
          <a:r>
            <a:rPr lang="en-US" dirty="0" smtClean="0"/>
            <a:t>, </a:t>
          </a:r>
          <a:r>
            <a:rPr lang="en-US" dirty="0" err="1" smtClean="0"/>
            <a:t>Akyol</a:t>
          </a:r>
          <a:r>
            <a:rPr lang="en-US" dirty="0" smtClean="0"/>
            <a:t>, 4567</a:t>
          </a:r>
          <a:endParaRPr lang="en-US" dirty="0"/>
        </a:p>
      </dgm:t>
    </dgm:pt>
    <dgm:pt modelId="{0E6B4F09-EDF4-2844-9FB4-8C9DCCC4A163}" type="parTrans" cxnId="{68969CB0-2076-EA46-895B-3DDD2E9267BD}">
      <dgm:prSet/>
      <dgm:spPr/>
      <dgm:t>
        <a:bodyPr/>
        <a:lstStyle/>
        <a:p>
          <a:endParaRPr lang="en-US"/>
        </a:p>
      </dgm:t>
    </dgm:pt>
    <dgm:pt modelId="{6E29453A-8258-1144-935E-A5B9C70F6892}" type="sibTrans" cxnId="{68969CB0-2076-EA46-895B-3DDD2E9267BD}">
      <dgm:prSet/>
      <dgm:spPr/>
      <dgm:t>
        <a:bodyPr/>
        <a:lstStyle/>
        <a:p>
          <a:endParaRPr lang="en-US"/>
        </a:p>
      </dgm:t>
    </dgm:pt>
    <dgm:pt modelId="{747FFD09-9E85-8946-A87A-02E7300E2746}">
      <dgm:prSet phldrT="[Text]"/>
      <dgm:spPr/>
      <dgm:t>
        <a:bodyPr/>
        <a:lstStyle/>
        <a:p>
          <a:r>
            <a:rPr lang="en-US" dirty="0" err="1" smtClean="0"/>
            <a:t>Nilgün</a:t>
          </a:r>
          <a:r>
            <a:rPr lang="en-US" dirty="0" smtClean="0"/>
            <a:t>, </a:t>
          </a:r>
          <a:r>
            <a:rPr lang="en-US" dirty="0" err="1" smtClean="0"/>
            <a:t>Tepe</a:t>
          </a:r>
          <a:r>
            <a:rPr lang="en-US" dirty="0" smtClean="0"/>
            <a:t>, 1298</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61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C11EFBD6-48C5-944E-ABF0-D719B8770118}" type="presOf" srcId="{054CB520-74BA-DE48-B409-AE55D93B1316}" destId="{00EDE145-21FF-E340-8FD6-A922856B98C7}" srcOrd="0" destOrd="0" presId="urn:microsoft.com/office/officeart/2005/8/layout/vList2"/>
    <dgm:cxn modelId="{266F4D9E-1BFC-F442-AD44-7A7667A8935A}" srcId="{05A45160-1149-2A45-B994-9598D9BBC925}" destId="{B0C1F58B-0A00-C242-939E-3464236579CB}" srcOrd="1" destOrd="0" parTransId="{54FE9B4E-BCA9-3F49-A1EE-EF6B71F6C209}" sibTransId="{4594023B-72D8-D849-A7C4-3B6744046C8A}"/>
    <dgm:cxn modelId="{36023E35-AC6E-F241-86BD-49C7976D970A}" srcId="{05A45160-1149-2A45-B994-9598D9BBC925}" destId="{747FFD09-9E85-8946-A87A-02E7300E2746}" srcOrd="3" destOrd="0" parTransId="{FB20D6F8-ED90-3D42-9CEC-AA567BC75C7F}" sibTransId="{33505C1E-CC04-1D4F-834A-0FC23888A062}"/>
    <dgm:cxn modelId="{68969CB0-2076-EA46-895B-3DDD2E9267BD}" srcId="{05A45160-1149-2A45-B994-9598D9BBC925}" destId="{054CB520-74BA-DE48-B409-AE55D93B1316}" srcOrd="2" destOrd="0" parTransId="{0E6B4F09-EDF4-2844-9FB4-8C9DCCC4A163}" sibTransId="{6E29453A-8258-1144-935E-A5B9C70F6892}"/>
    <dgm:cxn modelId="{3A5AD3B0-B003-C34E-837E-E53ABA5B0CA7}" type="presOf" srcId="{02B543E3-B678-2B45-AF85-1AB7F751DD86}" destId="{F3AC6611-213D-CA40-AFFA-C03DE83AC894}" srcOrd="0" destOrd="0" presId="urn:microsoft.com/office/officeart/2005/8/layout/vList2"/>
    <dgm:cxn modelId="{61283972-76DB-D444-BF94-813D292C2BD0}" type="presOf" srcId="{05A45160-1149-2A45-B994-9598D9BBC925}" destId="{210995EA-58DF-3443-9627-4DAE640AA11A}" srcOrd="0" destOrd="0" presId="urn:microsoft.com/office/officeart/2005/8/layout/vList2"/>
    <dgm:cxn modelId="{FC8E31FF-8019-4843-899B-A2865F736FC8}" type="presOf" srcId="{747FFD09-9E85-8946-A87A-02E7300E2746}" destId="{E09046C5-E469-3048-8E52-F25911B880F7}" srcOrd="0" destOrd="0" presId="urn:microsoft.com/office/officeart/2005/8/layout/vList2"/>
    <dgm:cxn modelId="{ACB4506E-F84A-3146-B001-00BA28EFAF24}" type="presOf" srcId="{B0C1F58B-0A00-C242-939E-3464236579CB}" destId="{5374B7E1-3AD0-6B4A-B221-633BA7C28D23}"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7D6A2AC1-E18D-7D48-9F36-0A0788B28756}" type="presParOf" srcId="{210995EA-58DF-3443-9627-4DAE640AA11A}" destId="{F3AC6611-213D-CA40-AFFA-C03DE83AC894}" srcOrd="0" destOrd="0" presId="urn:microsoft.com/office/officeart/2005/8/layout/vList2"/>
    <dgm:cxn modelId="{97DF3BAB-A208-C14C-9F47-371AB69DE39C}" type="presParOf" srcId="{210995EA-58DF-3443-9627-4DAE640AA11A}" destId="{7B065E84-B18E-0B45-A7AE-B78B569CFCB9}" srcOrd="1" destOrd="0" presId="urn:microsoft.com/office/officeart/2005/8/layout/vList2"/>
    <dgm:cxn modelId="{2B890283-576B-AE48-BEF3-D9EE70BFC9F5}" type="presParOf" srcId="{210995EA-58DF-3443-9627-4DAE640AA11A}" destId="{5374B7E1-3AD0-6B4A-B221-633BA7C28D23}" srcOrd="2" destOrd="0" presId="urn:microsoft.com/office/officeart/2005/8/layout/vList2"/>
    <dgm:cxn modelId="{0A644930-1654-2942-9DBA-1FB726AC126B}" type="presParOf" srcId="{210995EA-58DF-3443-9627-4DAE640AA11A}" destId="{836C20A8-FA31-EE4E-9903-6DEB55A2AA54}" srcOrd="3" destOrd="0" presId="urn:microsoft.com/office/officeart/2005/8/layout/vList2"/>
    <dgm:cxn modelId="{B56CBDE2-7638-0842-A462-981581C8B21F}" type="presParOf" srcId="{210995EA-58DF-3443-9627-4DAE640AA11A}" destId="{00EDE145-21FF-E340-8FD6-A922856B98C7}" srcOrd="4" destOrd="0" presId="urn:microsoft.com/office/officeart/2005/8/layout/vList2"/>
    <dgm:cxn modelId="{FAAE0789-F58B-D146-A3E6-2F37F3BC677F}" type="presParOf" srcId="{210995EA-58DF-3443-9627-4DAE640AA11A}" destId="{60B58CBB-DDA5-0044-87B8-667E0DD409C2}" srcOrd="5" destOrd="0" presId="urn:microsoft.com/office/officeart/2005/8/layout/vList2"/>
    <dgm:cxn modelId="{646757AC-5F23-F14E-B1F9-09C4C7DE7419}"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Tahir</a:t>
          </a:r>
          <a:r>
            <a:rPr lang="en-US" dirty="0" smtClean="0"/>
            <a:t>, </a:t>
          </a:r>
          <a:r>
            <a:rPr lang="en-US" dirty="0" err="1" smtClean="0"/>
            <a:t>Doğru</a:t>
          </a:r>
          <a:r>
            <a:rPr lang="en-US" dirty="0" smtClean="0"/>
            <a:t>, 3412</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Vedat</a:t>
          </a:r>
          <a:r>
            <a:rPr lang="en-US" dirty="0" smtClean="0"/>
            <a:t>, </a:t>
          </a:r>
          <a:r>
            <a:rPr lang="en-US" dirty="0" err="1" smtClean="0"/>
            <a:t>Kuru</a:t>
          </a:r>
          <a:r>
            <a:rPr lang="en-US" dirty="0" smtClean="0"/>
            <a:t>, 3497</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054CB520-74BA-DE48-B409-AE55D93B1316}">
      <dgm:prSet phldrT="[Text]"/>
      <dgm:spPr/>
      <dgm:t>
        <a:bodyPr/>
        <a:lstStyle/>
        <a:p>
          <a:r>
            <a:rPr lang="en-US" dirty="0" err="1" smtClean="0"/>
            <a:t>Zeki</a:t>
          </a:r>
          <a:r>
            <a:rPr lang="en-US" dirty="0" smtClean="0"/>
            <a:t>, </a:t>
          </a:r>
          <a:r>
            <a:rPr lang="en-US" dirty="0" err="1" smtClean="0"/>
            <a:t>Yetkin</a:t>
          </a:r>
          <a:r>
            <a:rPr lang="en-US" dirty="0" smtClean="0"/>
            <a:t>, 7654</a:t>
          </a:r>
          <a:endParaRPr lang="en-US" dirty="0"/>
        </a:p>
      </dgm:t>
    </dgm:pt>
    <dgm:pt modelId="{0E6B4F09-EDF4-2844-9FB4-8C9DCCC4A163}" type="parTrans" cxnId="{68969CB0-2076-EA46-895B-3DDD2E9267BD}">
      <dgm:prSet/>
      <dgm:spPr/>
      <dgm:t>
        <a:bodyPr/>
        <a:lstStyle/>
        <a:p>
          <a:endParaRPr lang="en-US"/>
        </a:p>
      </dgm:t>
    </dgm:pt>
    <dgm:pt modelId="{6E29453A-8258-1144-935E-A5B9C70F6892}" type="sibTrans" cxnId="{68969CB0-2076-EA46-895B-3DDD2E9267BD}">
      <dgm:prSet/>
      <dgm:spPr/>
      <dgm:t>
        <a:bodyPr/>
        <a:lstStyle/>
        <a:p>
          <a:endParaRPr lang="en-US"/>
        </a:p>
      </dgm:t>
    </dgm:pt>
    <dgm:pt modelId="{747FFD09-9E85-8946-A87A-02E7300E2746}">
      <dgm:prSet phldrT="[Text]"/>
      <dgm:spPr/>
      <dgm:t>
        <a:bodyPr/>
        <a:lstStyle/>
        <a:p>
          <a:r>
            <a:rPr lang="en-US" dirty="0" err="1" smtClean="0"/>
            <a:t>Zikri</a:t>
          </a:r>
          <a:r>
            <a:rPr lang="en-US" dirty="0" smtClean="0"/>
            <a:t>, </a:t>
          </a:r>
          <a:r>
            <a:rPr lang="en-US" dirty="0" err="1" smtClean="0"/>
            <a:t>Laçin</a:t>
          </a:r>
          <a:r>
            <a:rPr lang="en-US" dirty="0" smtClean="0"/>
            <a:t>, 9876</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61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266F4D9E-1BFC-F442-AD44-7A7667A8935A}" srcId="{05A45160-1149-2A45-B994-9598D9BBC925}" destId="{B0C1F58B-0A00-C242-939E-3464236579CB}" srcOrd="1" destOrd="0" parTransId="{54FE9B4E-BCA9-3F49-A1EE-EF6B71F6C209}" sibTransId="{4594023B-72D8-D849-A7C4-3B6744046C8A}"/>
    <dgm:cxn modelId="{36023E35-AC6E-F241-86BD-49C7976D970A}" srcId="{05A45160-1149-2A45-B994-9598D9BBC925}" destId="{747FFD09-9E85-8946-A87A-02E7300E2746}" srcOrd="3" destOrd="0" parTransId="{FB20D6F8-ED90-3D42-9CEC-AA567BC75C7F}" sibTransId="{33505C1E-CC04-1D4F-834A-0FC23888A062}"/>
    <dgm:cxn modelId="{47F7DC3E-B0A7-7F4B-9AC9-E0E21D3E7521}" type="presOf" srcId="{B0C1F58B-0A00-C242-939E-3464236579CB}" destId="{5374B7E1-3AD0-6B4A-B221-633BA7C28D23}" srcOrd="0" destOrd="0" presId="urn:microsoft.com/office/officeart/2005/8/layout/vList2"/>
    <dgm:cxn modelId="{68969CB0-2076-EA46-895B-3DDD2E9267BD}" srcId="{05A45160-1149-2A45-B994-9598D9BBC925}" destId="{054CB520-74BA-DE48-B409-AE55D93B1316}" srcOrd="2" destOrd="0" parTransId="{0E6B4F09-EDF4-2844-9FB4-8C9DCCC4A163}" sibTransId="{6E29453A-8258-1144-935E-A5B9C70F6892}"/>
    <dgm:cxn modelId="{844E69D2-1E19-B04A-A00B-319F7A1C17E2}" type="presOf" srcId="{054CB520-74BA-DE48-B409-AE55D93B1316}" destId="{00EDE145-21FF-E340-8FD6-A922856B98C7}" srcOrd="0" destOrd="0" presId="urn:microsoft.com/office/officeart/2005/8/layout/vList2"/>
    <dgm:cxn modelId="{E6194C4A-6BE4-8342-802C-BA0404663D69}" type="presOf" srcId="{02B543E3-B678-2B45-AF85-1AB7F751DD86}" destId="{F3AC6611-213D-CA40-AFFA-C03DE83AC894}" srcOrd="0" destOrd="0" presId="urn:microsoft.com/office/officeart/2005/8/layout/vList2"/>
    <dgm:cxn modelId="{BCA43055-AEDC-D146-A255-07851B97967B}" type="presOf" srcId="{747FFD09-9E85-8946-A87A-02E7300E2746}" destId="{E09046C5-E469-3048-8E52-F25911B880F7}" srcOrd="0" destOrd="0" presId="urn:microsoft.com/office/officeart/2005/8/layout/vList2"/>
    <dgm:cxn modelId="{4270E181-BBA9-814A-8E5B-21DF557C2F8A}" type="presOf" srcId="{05A45160-1149-2A45-B994-9598D9BBC925}" destId="{210995EA-58DF-3443-9627-4DAE640AA11A}"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B46284E8-6611-0E46-AF1C-659265250AE7}" type="presParOf" srcId="{210995EA-58DF-3443-9627-4DAE640AA11A}" destId="{F3AC6611-213D-CA40-AFFA-C03DE83AC894}" srcOrd="0" destOrd="0" presId="urn:microsoft.com/office/officeart/2005/8/layout/vList2"/>
    <dgm:cxn modelId="{A1B6519B-0A88-BF48-960A-797C8EAFAA3C}" type="presParOf" srcId="{210995EA-58DF-3443-9627-4DAE640AA11A}" destId="{7B065E84-B18E-0B45-A7AE-B78B569CFCB9}" srcOrd="1" destOrd="0" presId="urn:microsoft.com/office/officeart/2005/8/layout/vList2"/>
    <dgm:cxn modelId="{2E54ED64-407F-D84E-AC14-D33B90C22613}" type="presParOf" srcId="{210995EA-58DF-3443-9627-4DAE640AA11A}" destId="{5374B7E1-3AD0-6B4A-B221-633BA7C28D23}" srcOrd="2" destOrd="0" presId="urn:microsoft.com/office/officeart/2005/8/layout/vList2"/>
    <dgm:cxn modelId="{F2E2945E-44C7-4A41-92F6-092451607A6E}" type="presParOf" srcId="{210995EA-58DF-3443-9627-4DAE640AA11A}" destId="{836C20A8-FA31-EE4E-9903-6DEB55A2AA54}" srcOrd="3" destOrd="0" presId="urn:microsoft.com/office/officeart/2005/8/layout/vList2"/>
    <dgm:cxn modelId="{2BF14BA8-87C1-EA43-9EE3-2044349B0DF9}" type="presParOf" srcId="{210995EA-58DF-3443-9627-4DAE640AA11A}" destId="{00EDE145-21FF-E340-8FD6-A922856B98C7}" srcOrd="4" destOrd="0" presId="urn:microsoft.com/office/officeart/2005/8/layout/vList2"/>
    <dgm:cxn modelId="{6262EF12-A409-A449-95E6-C05A98CB6103}" type="presParOf" srcId="{210995EA-58DF-3443-9627-4DAE640AA11A}" destId="{60B58CBB-DDA5-0044-87B8-667E0DD409C2}" srcOrd="5" destOrd="0" presId="urn:microsoft.com/office/officeart/2005/8/layout/vList2"/>
    <dgm:cxn modelId="{5CB4FA32-096D-4240-ABBB-B4EFFA208893}"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Ahmet</a:t>
          </a:r>
          <a:r>
            <a:rPr lang="en-US" dirty="0" smtClean="0"/>
            <a:t>, </a:t>
          </a:r>
          <a:r>
            <a:rPr lang="en-US" dirty="0" err="1" smtClean="0"/>
            <a:t>Çiçek</a:t>
          </a:r>
          <a:r>
            <a:rPr lang="en-US" dirty="0" smtClean="0"/>
            <a:t>, 9876</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747FFD09-9E85-8946-A87A-02E7300E2746}">
      <dgm:prSet phldrT="[Text]"/>
      <dgm:spPr/>
      <dgm:t>
        <a:bodyPr/>
        <a:lstStyle/>
        <a:p>
          <a:r>
            <a:rPr lang="en-US" dirty="0" err="1" smtClean="0"/>
            <a:t>Beyhan</a:t>
          </a:r>
          <a:r>
            <a:rPr lang="en-US" dirty="0" smtClean="0"/>
            <a:t>, Kaya, 3456</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86B710D7-E47B-454F-A51A-1A7A727F0F7D}">
      <dgm:prSet phldrT="[Text]"/>
      <dgm:spPr/>
      <dgm:t>
        <a:bodyPr/>
        <a:lstStyle/>
        <a:p>
          <a:r>
            <a:rPr lang="en-US" dirty="0" smtClean="0"/>
            <a:t>Ali, </a:t>
          </a:r>
          <a:r>
            <a:rPr lang="en-US" dirty="0" err="1" smtClean="0"/>
            <a:t>Veli</a:t>
          </a:r>
          <a:r>
            <a:rPr lang="en-US" dirty="0" smtClean="0"/>
            <a:t>, 1234</a:t>
          </a:r>
          <a:endParaRPr lang="en-US" dirty="0"/>
        </a:p>
      </dgm:t>
    </dgm:pt>
    <dgm:pt modelId="{E4981D7D-9016-7949-A97C-6FBED39C9FEB}" type="parTrans" cxnId="{52703BD5-7FF9-3E4C-8430-2132E234CBD5}">
      <dgm:prSet/>
      <dgm:spPr/>
      <dgm:t>
        <a:bodyPr/>
        <a:lstStyle/>
        <a:p>
          <a:endParaRPr lang="en-US"/>
        </a:p>
      </dgm:t>
    </dgm:pt>
    <dgm:pt modelId="{A3CEF5C6-8FAF-664E-8594-648354340509}" type="sibTrans" cxnId="{52703BD5-7FF9-3E4C-8430-2132E234CBD5}">
      <dgm:prSet/>
      <dgm:spPr/>
      <dgm:t>
        <a:bodyPr/>
        <a:lstStyle/>
        <a:p>
          <a:endParaRPr lang="en-US"/>
        </a:p>
      </dgm:t>
    </dgm:pt>
    <dgm:pt modelId="{D26EB56F-33BC-8243-85E9-1A4F1DB3D2C4}">
      <dgm:prSet phldrT="[Text]"/>
      <dgm:spPr/>
      <dgm:t>
        <a:bodyPr/>
        <a:lstStyle/>
        <a:p>
          <a:r>
            <a:rPr lang="en-US" dirty="0" err="1" smtClean="0"/>
            <a:t>Birol</a:t>
          </a:r>
          <a:r>
            <a:rPr lang="en-US" dirty="0" smtClean="0"/>
            <a:t>, </a:t>
          </a:r>
          <a:r>
            <a:rPr lang="en-US" dirty="0" err="1" smtClean="0"/>
            <a:t>Karanfil</a:t>
          </a:r>
          <a:r>
            <a:rPr lang="en-US" dirty="0" smtClean="0"/>
            <a:t>, 3453</a:t>
          </a:r>
          <a:endParaRPr lang="en-US" dirty="0"/>
        </a:p>
      </dgm:t>
    </dgm:pt>
    <dgm:pt modelId="{90D368D9-13A0-B648-9D78-034810B9A43B}" type="parTrans" cxnId="{8100542F-7B53-1B41-AF42-F1A5B1315E12}">
      <dgm:prSet/>
      <dgm:spPr/>
      <dgm:t>
        <a:bodyPr/>
        <a:lstStyle/>
        <a:p>
          <a:endParaRPr lang="en-US"/>
        </a:p>
      </dgm:t>
    </dgm:pt>
    <dgm:pt modelId="{187E602A-640D-E64F-BD6C-2439C6C5D78D}" type="sibTrans" cxnId="{8100542F-7B53-1B41-AF42-F1A5B1315E12}">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DAD3EB1C-BEC5-C74C-832A-907885E9F629}" type="pres">
      <dgm:prSet presAssocID="{86B710D7-E47B-454F-A51A-1A7A727F0F7D}" presName="parentText" presStyleLbl="node1" presStyleIdx="1" presStyleCnt="4" custLinFactY="1334" custLinFactNeighborY="100000">
        <dgm:presLayoutVars>
          <dgm:chMax val="0"/>
          <dgm:bulletEnabled val="1"/>
        </dgm:presLayoutVars>
      </dgm:prSet>
      <dgm:spPr/>
      <dgm:t>
        <a:bodyPr/>
        <a:lstStyle/>
        <a:p>
          <a:endParaRPr lang="en-US"/>
        </a:p>
      </dgm:t>
    </dgm:pt>
    <dgm:pt modelId="{64CAF06A-46D8-3945-AD72-82938E0D0D47}" type="pres">
      <dgm:prSet presAssocID="{A3CEF5C6-8FAF-664E-8594-648354340509}" presName="spacer" presStyleCnt="0"/>
      <dgm:spPr/>
    </dgm:pt>
    <dgm:pt modelId="{E09046C5-E469-3048-8E52-F25911B880F7}" type="pres">
      <dgm:prSet presAssocID="{747FFD09-9E85-8946-A87A-02E7300E2746}" presName="parentText" presStyleLbl="node1" presStyleIdx="2" presStyleCnt="4" custLinFactNeighborY="60243">
        <dgm:presLayoutVars>
          <dgm:chMax val="0"/>
          <dgm:bulletEnabled val="1"/>
        </dgm:presLayoutVars>
      </dgm:prSet>
      <dgm:spPr/>
      <dgm:t>
        <a:bodyPr/>
        <a:lstStyle/>
        <a:p>
          <a:endParaRPr lang="en-US"/>
        </a:p>
      </dgm:t>
    </dgm:pt>
    <dgm:pt modelId="{A4AA0049-1F61-0341-A51A-F3A11660641B}" type="pres">
      <dgm:prSet presAssocID="{33505C1E-CC04-1D4F-834A-0FC23888A062}" presName="spacer" presStyleCnt="0"/>
      <dgm:spPr/>
    </dgm:pt>
    <dgm:pt modelId="{4F6C78F0-95ED-244F-8E4F-5FF4ED9BA519}" type="pres">
      <dgm:prSet presAssocID="{D26EB56F-33BC-8243-85E9-1A4F1DB3D2C4}" presName="parentText" presStyleLbl="node1" presStyleIdx="3" presStyleCnt="4" custLinFactNeighborX="-617" custLinFactNeighborY="14630">
        <dgm:presLayoutVars>
          <dgm:chMax val="0"/>
          <dgm:bulletEnabled val="1"/>
        </dgm:presLayoutVars>
      </dgm:prSet>
      <dgm:spPr/>
      <dgm:t>
        <a:bodyPr/>
        <a:lstStyle/>
        <a:p>
          <a:endParaRPr lang="en-US"/>
        </a:p>
      </dgm:t>
    </dgm:pt>
  </dgm:ptLst>
  <dgm:cxnLst>
    <dgm:cxn modelId="{AFD6EA79-DD68-0C41-AEA1-E3664E5D4F3F}" type="presOf" srcId="{D26EB56F-33BC-8243-85E9-1A4F1DB3D2C4}" destId="{4F6C78F0-95ED-244F-8E4F-5FF4ED9BA519}" srcOrd="0" destOrd="0" presId="urn:microsoft.com/office/officeart/2005/8/layout/vList2"/>
    <dgm:cxn modelId="{FB694421-7ADF-B447-A81D-EECCA043313D}" type="presOf" srcId="{86B710D7-E47B-454F-A51A-1A7A727F0F7D}" destId="{DAD3EB1C-BEC5-C74C-832A-907885E9F629}" srcOrd="0" destOrd="0" presId="urn:microsoft.com/office/officeart/2005/8/layout/vList2"/>
    <dgm:cxn modelId="{8100542F-7B53-1B41-AF42-F1A5B1315E12}" srcId="{05A45160-1149-2A45-B994-9598D9BBC925}" destId="{D26EB56F-33BC-8243-85E9-1A4F1DB3D2C4}" srcOrd="3" destOrd="0" parTransId="{90D368D9-13A0-B648-9D78-034810B9A43B}" sibTransId="{187E602A-640D-E64F-BD6C-2439C6C5D78D}"/>
    <dgm:cxn modelId="{36023E35-AC6E-F241-86BD-49C7976D970A}" srcId="{05A45160-1149-2A45-B994-9598D9BBC925}" destId="{747FFD09-9E85-8946-A87A-02E7300E2746}" srcOrd="2" destOrd="0" parTransId="{FB20D6F8-ED90-3D42-9CEC-AA567BC75C7F}" sibTransId="{33505C1E-CC04-1D4F-834A-0FC23888A062}"/>
    <dgm:cxn modelId="{25CB9C2D-F89F-D545-BA66-024AA6733FF2}" type="presOf" srcId="{05A45160-1149-2A45-B994-9598D9BBC925}" destId="{210995EA-58DF-3443-9627-4DAE640AA11A}" srcOrd="0" destOrd="0" presId="urn:microsoft.com/office/officeart/2005/8/layout/vList2"/>
    <dgm:cxn modelId="{52703BD5-7FF9-3E4C-8430-2132E234CBD5}" srcId="{05A45160-1149-2A45-B994-9598D9BBC925}" destId="{86B710D7-E47B-454F-A51A-1A7A727F0F7D}" srcOrd="1" destOrd="0" parTransId="{E4981D7D-9016-7949-A97C-6FBED39C9FEB}" sibTransId="{A3CEF5C6-8FAF-664E-8594-648354340509}"/>
    <dgm:cxn modelId="{AAF77303-9D6C-9D47-AE04-6E8BF2854926}" type="presOf" srcId="{747FFD09-9E85-8946-A87A-02E7300E2746}" destId="{E09046C5-E469-3048-8E52-F25911B880F7}" srcOrd="0" destOrd="0" presId="urn:microsoft.com/office/officeart/2005/8/layout/vList2"/>
    <dgm:cxn modelId="{8F4E7A35-AB90-4345-8762-10CBF14B282B}" type="presOf" srcId="{02B543E3-B678-2B45-AF85-1AB7F751DD86}" destId="{F3AC6611-213D-CA40-AFFA-C03DE83AC894}"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2C23BFE8-CBDA-6645-B5A9-FA3ECA66EE8C}" type="presParOf" srcId="{210995EA-58DF-3443-9627-4DAE640AA11A}" destId="{F3AC6611-213D-CA40-AFFA-C03DE83AC894}" srcOrd="0" destOrd="0" presId="urn:microsoft.com/office/officeart/2005/8/layout/vList2"/>
    <dgm:cxn modelId="{D8E098C8-6FEC-CB46-9554-D7CF3460238B}" type="presParOf" srcId="{210995EA-58DF-3443-9627-4DAE640AA11A}" destId="{7B065E84-B18E-0B45-A7AE-B78B569CFCB9}" srcOrd="1" destOrd="0" presId="urn:microsoft.com/office/officeart/2005/8/layout/vList2"/>
    <dgm:cxn modelId="{9504336F-BCFA-2948-8284-0E1F030C1BE3}" type="presParOf" srcId="{210995EA-58DF-3443-9627-4DAE640AA11A}" destId="{DAD3EB1C-BEC5-C74C-832A-907885E9F629}" srcOrd="2" destOrd="0" presId="urn:microsoft.com/office/officeart/2005/8/layout/vList2"/>
    <dgm:cxn modelId="{C8733F32-47DD-134E-A900-D83D8DF7DA12}" type="presParOf" srcId="{210995EA-58DF-3443-9627-4DAE640AA11A}" destId="{64CAF06A-46D8-3945-AD72-82938E0D0D47}" srcOrd="3" destOrd="0" presId="urn:microsoft.com/office/officeart/2005/8/layout/vList2"/>
    <dgm:cxn modelId="{5831B5FD-BED5-A748-A2B3-7400CFD023D0}" type="presParOf" srcId="{210995EA-58DF-3443-9627-4DAE640AA11A}" destId="{E09046C5-E469-3048-8E52-F25911B880F7}" srcOrd="4" destOrd="0" presId="urn:microsoft.com/office/officeart/2005/8/layout/vList2"/>
    <dgm:cxn modelId="{64525B25-523F-934D-95C8-F232EC58B925}" type="presParOf" srcId="{210995EA-58DF-3443-9627-4DAE640AA11A}" destId="{A4AA0049-1F61-0341-A51A-F3A11660641B}" srcOrd="5" destOrd="0" presId="urn:microsoft.com/office/officeart/2005/8/layout/vList2"/>
    <dgm:cxn modelId="{9F2EE406-7F91-4348-918D-D8752DFB4F79}" type="presParOf" srcId="{210995EA-58DF-3443-9627-4DAE640AA11A}" destId="{4F6C78F0-95ED-244F-8E4F-5FF4ED9BA519}"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Canan</a:t>
          </a:r>
          <a:r>
            <a:rPr lang="en-US" dirty="0" smtClean="0"/>
            <a:t>, Kara, 3456</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054CB520-74BA-DE48-B409-AE55D93B1316}">
      <dgm:prSet phldrT="[Text]" custT="1"/>
      <dgm:spPr/>
      <dgm:t>
        <a:bodyPr/>
        <a:lstStyle/>
        <a:p>
          <a:r>
            <a:rPr lang="en-US" sz="1200" b="0" dirty="0" err="1" smtClean="0">
              <a:solidFill>
                <a:schemeClr val="bg1"/>
              </a:solidFill>
            </a:rPr>
            <a:t>Derya</a:t>
          </a:r>
          <a:r>
            <a:rPr lang="en-US" sz="1200" b="0" dirty="0" smtClean="0">
              <a:solidFill>
                <a:schemeClr val="bg1"/>
              </a:solidFill>
            </a:rPr>
            <a:t>, Tuna, 5678</a:t>
          </a:r>
          <a:endParaRPr lang="en-US" sz="1200" b="0" dirty="0">
            <a:solidFill>
              <a:schemeClr val="bg1"/>
            </a:solidFill>
          </a:endParaRPr>
        </a:p>
      </dgm:t>
    </dgm:pt>
    <dgm:pt modelId="{6E29453A-8258-1144-935E-A5B9C70F6892}" type="sibTrans" cxnId="{68969CB0-2076-EA46-895B-3DDD2E9267BD}">
      <dgm:prSet/>
      <dgm:spPr/>
      <dgm:t>
        <a:bodyPr/>
        <a:lstStyle/>
        <a:p>
          <a:endParaRPr lang="en-US"/>
        </a:p>
      </dgm:t>
    </dgm:pt>
    <dgm:pt modelId="{0E6B4F09-EDF4-2844-9FB4-8C9DCCC4A163}" type="parTrans" cxnId="{68969CB0-2076-EA46-895B-3DDD2E9267BD}">
      <dgm:prSet/>
      <dgm:spPr/>
      <dgm:t>
        <a:bodyPr/>
        <a:lstStyle/>
        <a:p>
          <a:endParaRPr lang="en-US"/>
        </a:p>
      </dgm:t>
    </dgm:pt>
    <dgm:pt modelId="{1C44E3FA-8A61-0846-A5E0-FB59E54FDC24}">
      <dgm:prSet phldrT="[Text]" custT="1"/>
      <dgm:spPr/>
      <dgm:t>
        <a:bodyPr/>
        <a:lstStyle/>
        <a:p>
          <a:r>
            <a:rPr lang="en-US" sz="1200" dirty="0" err="1" smtClean="0"/>
            <a:t>Birol</a:t>
          </a:r>
          <a:r>
            <a:rPr lang="en-US" sz="1200" dirty="0" smtClean="0"/>
            <a:t>, </a:t>
          </a:r>
          <a:r>
            <a:rPr lang="en-US" sz="1200" dirty="0" err="1" smtClean="0"/>
            <a:t>Karanfil</a:t>
          </a:r>
          <a:r>
            <a:rPr lang="en-US" sz="1200" dirty="0" smtClean="0"/>
            <a:t>, 3453</a:t>
          </a:r>
          <a:endParaRPr lang="en-US" sz="1200" b="0" dirty="0">
            <a:solidFill>
              <a:schemeClr val="bg1"/>
            </a:solidFill>
          </a:endParaRPr>
        </a:p>
      </dgm:t>
    </dgm:pt>
    <dgm:pt modelId="{7042FC33-7F32-A344-8A44-41E7CF0B0C12}" type="parTrans" cxnId="{0886EEE2-6FDF-5B44-B398-D8E995C929D7}">
      <dgm:prSet/>
      <dgm:spPr/>
      <dgm:t>
        <a:bodyPr/>
        <a:lstStyle/>
        <a:p>
          <a:endParaRPr lang="en-US"/>
        </a:p>
      </dgm:t>
    </dgm:pt>
    <dgm:pt modelId="{9C199A9D-9E1F-3545-97C3-9F613747F414}" type="sibTrans" cxnId="{0886EEE2-6FDF-5B44-B398-D8E995C929D7}">
      <dgm:prSet/>
      <dgm:spPr/>
      <dgm:t>
        <a:bodyPr/>
        <a:lstStyle/>
        <a:p>
          <a:endParaRPr lang="en-US"/>
        </a:p>
      </dgm:t>
    </dgm:pt>
    <dgm:pt modelId="{9EA79DAE-854F-7540-9D6C-0324063C667B}">
      <dgm:prSet phldrT="[Text]"/>
      <dgm:spPr/>
      <dgm:t>
        <a:bodyPr/>
        <a:lstStyle/>
        <a:p>
          <a:r>
            <a:rPr lang="en-US" dirty="0" err="1" smtClean="0"/>
            <a:t>Zikri</a:t>
          </a:r>
          <a:r>
            <a:rPr lang="en-US" dirty="0" smtClean="0"/>
            <a:t>, </a:t>
          </a:r>
          <a:r>
            <a:rPr lang="en-US" dirty="0" err="1" smtClean="0"/>
            <a:t>Laçin</a:t>
          </a:r>
          <a:r>
            <a:rPr lang="en-US" dirty="0" smtClean="0"/>
            <a:t>, 9876</a:t>
          </a:r>
          <a:endParaRPr lang="en-US" dirty="0"/>
        </a:p>
      </dgm:t>
    </dgm:pt>
    <dgm:pt modelId="{C328677A-0C21-5D4C-9476-2B1213FF719A}" type="parTrans" cxnId="{5B1A1729-071E-FB49-B647-BF2DF8121D67}">
      <dgm:prSet/>
      <dgm:spPr/>
      <dgm:t>
        <a:bodyPr/>
        <a:lstStyle/>
        <a:p>
          <a:endParaRPr lang="en-US"/>
        </a:p>
      </dgm:t>
    </dgm:pt>
    <dgm:pt modelId="{1BD45E8A-21AE-AD44-8032-F0D4322127D0}" type="sibTrans" cxnId="{5B1A1729-071E-FB49-B647-BF2DF8121D67}">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05F4C319-2710-F044-AAE8-440E933E008C}" type="pres">
      <dgm:prSet presAssocID="{9EA79DAE-854F-7540-9D6C-0324063C667B}" presName="parentText" presStyleLbl="node1" presStyleIdx="1" presStyleCnt="4" custLinFactY="-8079" custLinFactNeighborX="-617" custLinFactNeighborY="-100000">
        <dgm:presLayoutVars>
          <dgm:chMax val="0"/>
          <dgm:bulletEnabled val="1"/>
        </dgm:presLayoutVars>
      </dgm:prSet>
      <dgm:spPr/>
      <dgm:t>
        <a:bodyPr/>
        <a:lstStyle/>
        <a:p>
          <a:endParaRPr lang="en-US"/>
        </a:p>
      </dgm:t>
    </dgm:pt>
    <dgm:pt modelId="{19966A4C-4C9C-A74A-9BBD-CFF05819664B}" type="pres">
      <dgm:prSet presAssocID="{1BD45E8A-21AE-AD44-8032-F0D4322127D0}" presName="spacer" presStyleCnt="0"/>
      <dgm:spPr/>
    </dgm:pt>
    <dgm:pt modelId="{00EDE145-21FF-E340-8FD6-A922856B98C7}" type="pres">
      <dgm:prSet presAssocID="{054CB520-74BA-DE48-B409-AE55D93B1316}" presName="parentText" presStyleLbl="node1" presStyleIdx="2" presStyleCnt="4" custLinFactY="-3377" custLinFactNeighborX="39" custLinFactNeighborY="-100000">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13A49B4E-DAC8-9646-91B1-53CC9A85CA41}" type="pres">
      <dgm:prSet presAssocID="{1C44E3FA-8A61-0846-A5E0-FB59E54FDC24}" presName="parentText" presStyleLbl="node1" presStyleIdx="3" presStyleCnt="4" custLinFactY="-9485" custLinFactNeighborX="39" custLinFactNeighborY="-100000">
        <dgm:presLayoutVars>
          <dgm:chMax val="0"/>
          <dgm:bulletEnabled val="1"/>
        </dgm:presLayoutVars>
      </dgm:prSet>
      <dgm:spPr/>
      <dgm:t>
        <a:bodyPr/>
        <a:lstStyle/>
        <a:p>
          <a:endParaRPr lang="en-US"/>
        </a:p>
      </dgm:t>
    </dgm:pt>
  </dgm:ptLst>
  <dgm:cxnLst>
    <dgm:cxn modelId="{7D225099-2822-6C4F-8B18-B430158A035E}" type="presOf" srcId="{9EA79DAE-854F-7540-9D6C-0324063C667B}" destId="{05F4C319-2710-F044-AAE8-440E933E008C}" srcOrd="0" destOrd="0" presId="urn:microsoft.com/office/officeart/2005/8/layout/vList2"/>
    <dgm:cxn modelId="{7DA31D28-0966-7E45-A6BF-D2E9ADB709E8}" type="presOf" srcId="{1C44E3FA-8A61-0846-A5E0-FB59E54FDC24}" destId="{13A49B4E-DAC8-9646-91B1-53CC9A85CA41}" srcOrd="0" destOrd="0" presId="urn:microsoft.com/office/officeart/2005/8/layout/vList2"/>
    <dgm:cxn modelId="{68969CB0-2076-EA46-895B-3DDD2E9267BD}" srcId="{05A45160-1149-2A45-B994-9598D9BBC925}" destId="{054CB520-74BA-DE48-B409-AE55D93B1316}" srcOrd="2" destOrd="0" parTransId="{0E6B4F09-EDF4-2844-9FB4-8C9DCCC4A163}" sibTransId="{6E29453A-8258-1144-935E-A5B9C70F6892}"/>
    <dgm:cxn modelId="{EA7813E7-658C-594C-8C40-DE655887FC79}" type="presOf" srcId="{05A45160-1149-2A45-B994-9598D9BBC925}" destId="{210995EA-58DF-3443-9627-4DAE640AA11A}" srcOrd="0" destOrd="0" presId="urn:microsoft.com/office/officeart/2005/8/layout/vList2"/>
    <dgm:cxn modelId="{5B1A1729-071E-FB49-B647-BF2DF8121D67}" srcId="{05A45160-1149-2A45-B994-9598D9BBC925}" destId="{9EA79DAE-854F-7540-9D6C-0324063C667B}" srcOrd="1" destOrd="0" parTransId="{C328677A-0C21-5D4C-9476-2B1213FF719A}" sibTransId="{1BD45E8A-21AE-AD44-8032-F0D4322127D0}"/>
    <dgm:cxn modelId="{0886EEE2-6FDF-5B44-B398-D8E995C929D7}" srcId="{05A45160-1149-2A45-B994-9598D9BBC925}" destId="{1C44E3FA-8A61-0846-A5E0-FB59E54FDC24}" srcOrd="3" destOrd="0" parTransId="{7042FC33-7F32-A344-8A44-41E7CF0B0C12}" sibTransId="{9C199A9D-9E1F-3545-97C3-9F613747F414}"/>
    <dgm:cxn modelId="{8F3A189B-A3FC-E443-8A95-E39CE2A377C3}" srcId="{05A45160-1149-2A45-B994-9598D9BBC925}" destId="{02B543E3-B678-2B45-AF85-1AB7F751DD86}" srcOrd="0" destOrd="0" parTransId="{D917E3D5-5F32-2D48-A7EB-C786C465DDEF}" sibTransId="{A965BE5E-327D-5749-97DA-E47D69F65984}"/>
    <dgm:cxn modelId="{35364BE2-23A3-3847-AD91-9CF82C3D303B}" type="presOf" srcId="{02B543E3-B678-2B45-AF85-1AB7F751DD86}" destId="{F3AC6611-213D-CA40-AFFA-C03DE83AC894}" srcOrd="0" destOrd="0" presId="urn:microsoft.com/office/officeart/2005/8/layout/vList2"/>
    <dgm:cxn modelId="{8D202801-1D67-BC4A-81DC-1E5412493879}" type="presOf" srcId="{054CB520-74BA-DE48-B409-AE55D93B1316}" destId="{00EDE145-21FF-E340-8FD6-A922856B98C7}" srcOrd="0" destOrd="0" presId="urn:microsoft.com/office/officeart/2005/8/layout/vList2"/>
    <dgm:cxn modelId="{68894D76-44F8-4B4A-8DB0-01822E440C29}" type="presParOf" srcId="{210995EA-58DF-3443-9627-4DAE640AA11A}" destId="{F3AC6611-213D-CA40-AFFA-C03DE83AC894}" srcOrd="0" destOrd="0" presId="urn:microsoft.com/office/officeart/2005/8/layout/vList2"/>
    <dgm:cxn modelId="{35F7C63E-1153-134E-9693-CB6FEC90E170}" type="presParOf" srcId="{210995EA-58DF-3443-9627-4DAE640AA11A}" destId="{7B065E84-B18E-0B45-A7AE-B78B569CFCB9}" srcOrd="1" destOrd="0" presId="urn:microsoft.com/office/officeart/2005/8/layout/vList2"/>
    <dgm:cxn modelId="{85F72FF6-892E-454B-828C-A416833330A5}" type="presParOf" srcId="{210995EA-58DF-3443-9627-4DAE640AA11A}" destId="{05F4C319-2710-F044-AAE8-440E933E008C}" srcOrd="2" destOrd="0" presId="urn:microsoft.com/office/officeart/2005/8/layout/vList2"/>
    <dgm:cxn modelId="{0154509E-ABFC-3249-BC76-0AA3BA7C20E2}" type="presParOf" srcId="{210995EA-58DF-3443-9627-4DAE640AA11A}" destId="{19966A4C-4C9C-A74A-9BBD-CFF05819664B}" srcOrd="3" destOrd="0" presId="urn:microsoft.com/office/officeart/2005/8/layout/vList2"/>
    <dgm:cxn modelId="{C942A352-A514-1049-97D9-5032B4D02C9B}" type="presParOf" srcId="{210995EA-58DF-3443-9627-4DAE640AA11A}" destId="{00EDE145-21FF-E340-8FD6-A922856B98C7}" srcOrd="4" destOrd="0" presId="urn:microsoft.com/office/officeart/2005/8/layout/vList2"/>
    <dgm:cxn modelId="{02133935-99D7-8E4B-A2B1-8B99FC12BA36}" type="presParOf" srcId="{210995EA-58DF-3443-9627-4DAE640AA11A}" destId="{60B58CBB-DDA5-0044-87B8-667E0DD409C2}" srcOrd="5" destOrd="0" presId="urn:microsoft.com/office/officeart/2005/8/layout/vList2"/>
    <dgm:cxn modelId="{7681D04A-B164-6A4A-99A7-86C758A2883F}" type="presParOf" srcId="{210995EA-58DF-3443-9627-4DAE640AA11A}" destId="{13A49B4E-DAC8-9646-91B1-53CC9A85CA41}"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smtClean="0"/>
            <a:t>Kemal, </a:t>
          </a:r>
          <a:r>
            <a:rPr lang="en-US" dirty="0" err="1" smtClean="0"/>
            <a:t>Güçlü</a:t>
          </a:r>
          <a:r>
            <a:rPr lang="en-US" dirty="0" smtClean="0"/>
            <a:t>, 4563</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Beyhan</a:t>
          </a:r>
          <a:r>
            <a:rPr lang="en-US" dirty="0" smtClean="0"/>
            <a:t>, Kaya, 3456</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054CB520-74BA-DE48-B409-AE55D93B1316}">
      <dgm:prSet phldrT="[Text]"/>
      <dgm:spPr/>
      <dgm:t>
        <a:bodyPr/>
        <a:lstStyle/>
        <a:p>
          <a:r>
            <a:rPr lang="en-US" dirty="0" err="1" smtClean="0"/>
            <a:t>Nermin</a:t>
          </a:r>
          <a:r>
            <a:rPr lang="en-US" dirty="0" smtClean="0"/>
            <a:t>, </a:t>
          </a:r>
          <a:r>
            <a:rPr lang="en-US" dirty="0" err="1" smtClean="0"/>
            <a:t>Akyol</a:t>
          </a:r>
          <a:r>
            <a:rPr lang="en-US" dirty="0" smtClean="0"/>
            <a:t>, 4567</a:t>
          </a:r>
          <a:endParaRPr lang="en-US" dirty="0"/>
        </a:p>
      </dgm:t>
    </dgm:pt>
    <dgm:pt modelId="{0E6B4F09-EDF4-2844-9FB4-8C9DCCC4A163}" type="parTrans" cxnId="{68969CB0-2076-EA46-895B-3DDD2E9267BD}">
      <dgm:prSet/>
      <dgm:spPr/>
      <dgm:t>
        <a:bodyPr/>
        <a:lstStyle/>
        <a:p>
          <a:endParaRPr lang="en-US"/>
        </a:p>
      </dgm:t>
    </dgm:pt>
    <dgm:pt modelId="{6E29453A-8258-1144-935E-A5B9C70F6892}" type="sibTrans" cxnId="{68969CB0-2076-EA46-895B-3DDD2E9267BD}">
      <dgm:prSet/>
      <dgm:spPr/>
      <dgm:t>
        <a:bodyPr/>
        <a:lstStyle/>
        <a:p>
          <a:endParaRPr lang="en-US"/>
        </a:p>
      </dgm:t>
    </dgm:pt>
    <dgm:pt modelId="{747FFD09-9E85-8946-A87A-02E7300E2746}">
      <dgm:prSet phldrT="[Text]"/>
      <dgm:spPr/>
      <dgm:t>
        <a:bodyPr/>
        <a:lstStyle/>
        <a:p>
          <a:r>
            <a:rPr lang="en-US" dirty="0" err="1" smtClean="0"/>
            <a:t>Nilgün</a:t>
          </a:r>
          <a:r>
            <a:rPr lang="en-US" dirty="0" smtClean="0"/>
            <a:t>, </a:t>
          </a:r>
          <a:r>
            <a:rPr lang="en-US" dirty="0" err="1" smtClean="0"/>
            <a:t>Tepe</a:t>
          </a:r>
          <a:r>
            <a:rPr lang="en-US" dirty="0" smtClean="0"/>
            <a:t>, 1298</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61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A551DF71-BCB0-714A-9E3B-0194FE36FC66}" type="presOf" srcId="{747FFD09-9E85-8946-A87A-02E7300E2746}" destId="{E09046C5-E469-3048-8E52-F25911B880F7}" srcOrd="0" destOrd="0" presId="urn:microsoft.com/office/officeart/2005/8/layout/vList2"/>
    <dgm:cxn modelId="{266F4D9E-1BFC-F442-AD44-7A7667A8935A}" srcId="{05A45160-1149-2A45-B994-9598D9BBC925}" destId="{B0C1F58B-0A00-C242-939E-3464236579CB}" srcOrd="1" destOrd="0" parTransId="{54FE9B4E-BCA9-3F49-A1EE-EF6B71F6C209}" sibTransId="{4594023B-72D8-D849-A7C4-3B6744046C8A}"/>
    <dgm:cxn modelId="{36023E35-AC6E-F241-86BD-49C7976D970A}" srcId="{05A45160-1149-2A45-B994-9598D9BBC925}" destId="{747FFD09-9E85-8946-A87A-02E7300E2746}" srcOrd="3" destOrd="0" parTransId="{FB20D6F8-ED90-3D42-9CEC-AA567BC75C7F}" sibTransId="{33505C1E-CC04-1D4F-834A-0FC23888A062}"/>
    <dgm:cxn modelId="{137E9D81-8DDF-D84B-B781-D0771627E7B8}" type="presOf" srcId="{05A45160-1149-2A45-B994-9598D9BBC925}" destId="{210995EA-58DF-3443-9627-4DAE640AA11A}" srcOrd="0" destOrd="0" presId="urn:microsoft.com/office/officeart/2005/8/layout/vList2"/>
    <dgm:cxn modelId="{68969CB0-2076-EA46-895B-3DDD2E9267BD}" srcId="{05A45160-1149-2A45-B994-9598D9BBC925}" destId="{054CB520-74BA-DE48-B409-AE55D93B1316}" srcOrd="2" destOrd="0" parTransId="{0E6B4F09-EDF4-2844-9FB4-8C9DCCC4A163}" sibTransId="{6E29453A-8258-1144-935E-A5B9C70F6892}"/>
    <dgm:cxn modelId="{171E6F12-9C2A-9546-A886-0DD1EF658696}" type="presOf" srcId="{054CB520-74BA-DE48-B409-AE55D93B1316}" destId="{00EDE145-21FF-E340-8FD6-A922856B98C7}" srcOrd="0" destOrd="0" presId="urn:microsoft.com/office/officeart/2005/8/layout/vList2"/>
    <dgm:cxn modelId="{923D25DB-6353-DE44-A38C-D8C94156972C}" type="presOf" srcId="{B0C1F58B-0A00-C242-939E-3464236579CB}" destId="{5374B7E1-3AD0-6B4A-B221-633BA7C28D23}" srcOrd="0" destOrd="0" presId="urn:microsoft.com/office/officeart/2005/8/layout/vList2"/>
    <dgm:cxn modelId="{FBA39381-439D-CB4E-9956-CFF514CA0121}" type="presOf" srcId="{02B543E3-B678-2B45-AF85-1AB7F751DD86}" destId="{F3AC6611-213D-CA40-AFFA-C03DE83AC894}"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771F0135-F9D8-344C-A836-46EEF02D2C48}" type="presParOf" srcId="{210995EA-58DF-3443-9627-4DAE640AA11A}" destId="{F3AC6611-213D-CA40-AFFA-C03DE83AC894}" srcOrd="0" destOrd="0" presId="urn:microsoft.com/office/officeart/2005/8/layout/vList2"/>
    <dgm:cxn modelId="{8390CB0F-9FA4-F34E-A6E1-1E598C9374C6}" type="presParOf" srcId="{210995EA-58DF-3443-9627-4DAE640AA11A}" destId="{7B065E84-B18E-0B45-A7AE-B78B569CFCB9}" srcOrd="1" destOrd="0" presId="urn:microsoft.com/office/officeart/2005/8/layout/vList2"/>
    <dgm:cxn modelId="{C4177750-3BEC-B941-9A47-6C27D06B5C90}" type="presParOf" srcId="{210995EA-58DF-3443-9627-4DAE640AA11A}" destId="{5374B7E1-3AD0-6B4A-B221-633BA7C28D23}" srcOrd="2" destOrd="0" presId="urn:microsoft.com/office/officeart/2005/8/layout/vList2"/>
    <dgm:cxn modelId="{7535F53C-124D-7B4E-B7BF-84D7591C7388}" type="presParOf" srcId="{210995EA-58DF-3443-9627-4DAE640AA11A}" destId="{836C20A8-FA31-EE4E-9903-6DEB55A2AA54}" srcOrd="3" destOrd="0" presId="urn:microsoft.com/office/officeart/2005/8/layout/vList2"/>
    <dgm:cxn modelId="{F7961E7D-C7CC-9945-91B3-826AA67F71BB}" type="presParOf" srcId="{210995EA-58DF-3443-9627-4DAE640AA11A}" destId="{00EDE145-21FF-E340-8FD6-A922856B98C7}" srcOrd="4" destOrd="0" presId="urn:microsoft.com/office/officeart/2005/8/layout/vList2"/>
    <dgm:cxn modelId="{68E9519B-E2EA-5A47-9706-45F77CC0D3C8}" type="presParOf" srcId="{210995EA-58DF-3443-9627-4DAE640AA11A}" destId="{60B58CBB-DDA5-0044-87B8-667E0DD409C2}" srcOrd="5" destOrd="0" presId="urn:microsoft.com/office/officeart/2005/8/layout/vList2"/>
    <dgm:cxn modelId="{2B490641-2703-FE41-A3A9-3965000ACE2C}"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Tahir</a:t>
          </a:r>
          <a:r>
            <a:rPr lang="en-US" dirty="0" smtClean="0"/>
            <a:t>, </a:t>
          </a:r>
          <a:r>
            <a:rPr lang="en-US" dirty="0" err="1" smtClean="0"/>
            <a:t>Doğru</a:t>
          </a:r>
          <a:r>
            <a:rPr lang="en-US" dirty="0" smtClean="0"/>
            <a:t>, 3412</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Vedat</a:t>
          </a:r>
          <a:r>
            <a:rPr lang="en-US" dirty="0" smtClean="0"/>
            <a:t>, </a:t>
          </a:r>
          <a:r>
            <a:rPr lang="en-US" dirty="0" err="1" smtClean="0"/>
            <a:t>Kuru</a:t>
          </a:r>
          <a:r>
            <a:rPr lang="en-US" dirty="0" smtClean="0"/>
            <a:t>, 3497</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AE675C6F-B0EC-8D4C-977C-453BD6F9D16D}">
      <dgm:prSet phldrT="[Text]"/>
      <dgm:spPr/>
      <dgm:t>
        <a:bodyPr/>
        <a:lstStyle/>
        <a:p>
          <a:r>
            <a:rPr lang="en-US" dirty="0" err="1" smtClean="0"/>
            <a:t>Cumhur</a:t>
          </a:r>
          <a:r>
            <a:rPr lang="en-US" dirty="0" smtClean="0"/>
            <a:t>, </a:t>
          </a:r>
          <a:r>
            <a:rPr lang="en-US" dirty="0" err="1" smtClean="0"/>
            <a:t>duru</a:t>
          </a:r>
          <a:r>
            <a:rPr lang="en-US" dirty="0" smtClean="0"/>
            <a:t>, 4567</a:t>
          </a:r>
          <a:endParaRPr lang="en-US" dirty="0"/>
        </a:p>
      </dgm:t>
    </dgm:pt>
    <dgm:pt modelId="{77D2D518-05CF-A546-A9E1-72D64A45E681}" type="parTrans" cxnId="{6E6B389F-0452-4045-83E4-52EE40E6B14C}">
      <dgm:prSet/>
      <dgm:spPr/>
      <dgm:t>
        <a:bodyPr/>
        <a:lstStyle/>
        <a:p>
          <a:endParaRPr lang="en-US"/>
        </a:p>
      </dgm:t>
    </dgm:pt>
    <dgm:pt modelId="{0BC46692-C41D-1245-8CF4-C5F1E40BCFCA}" type="sibTrans" cxnId="{6E6B389F-0452-4045-83E4-52EE40E6B14C}">
      <dgm:prSet/>
      <dgm:spPr/>
      <dgm:t>
        <a:bodyPr/>
        <a:lstStyle/>
        <a:p>
          <a:endParaRPr lang="en-US"/>
        </a:p>
      </dgm:t>
    </dgm:pt>
    <dgm:pt modelId="{5BA9923D-B604-0348-BF18-9AE14E2510C7}">
      <dgm:prSet phldrT="[Text]"/>
      <dgm:spPr/>
      <dgm:t>
        <a:bodyPr/>
        <a:lstStyle/>
        <a:p>
          <a:r>
            <a:rPr lang="en-US" dirty="0" err="1" smtClean="0"/>
            <a:t>Ahmet</a:t>
          </a:r>
          <a:r>
            <a:rPr lang="en-US" dirty="0" smtClean="0"/>
            <a:t>, </a:t>
          </a:r>
          <a:r>
            <a:rPr lang="en-US" dirty="0" err="1" smtClean="0"/>
            <a:t>Çiçek</a:t>
          </a:r>
          <a:r>
            <a:rPr lang="en-US" dirty="0" smtClean="0"/>
            <a:t>, 9876</a:t>
          </a:r>
          <a:endParaRPr lang="en-US" dirty="0"/>
        </a:p>
      </dgm:t>
    </dgm:pt>
    <dgm:pt modelId="{71AC5B88-2D02-F84B-ACCD-A8FACA927E8C}" type="parTrans" cxnId="{CA392137-8F4B-7241-88AA-ECAECF037213}">
      <dgm:prSet/>
      <dgm:spPr/>
      <dgm:t>
        <a:bodyPr/>
        <a:lstStyle/>
        <a:p>
          <a:endParaRPr lang="en-US"/>
        </a:p>
      </dgm:t>
    </dgm:pt>
    <dgm:pt modelId="{549576E4-4BB8-AC40-9C48-648BECCC230D}" type="sibTrans" cxnId="{CA392137-8F4B-7241-88AA-ECAECF037213}">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64BB89B-04BE-3445-82B5-204A16A6296A}" type="pres">
      <dgm:prSet presAssocID="{5BA9923D-B604-0348-BF18-9AE14E2510C7}" presName="parentText" presStyleLbl="node1" presStyleIdx="2" presStyleCnt="4">
        <dgm:presLayoutVars>
          <dgm:chMax val="0"/>
          <dgm:bulletEnabled val="1"/>
        </dgm:presLayoutVars>
      </dgm:prSet>
      <dgm:spPr/>
      <dgm:t>
        <a:bodyPr/>
        <a:lstStyle/>
        <a:p>
          <a:endParaRPr lang="en-US"/>
        </a:p>
      </dgm:t>
    </dgm:pt>
    <dgm:pt modelId="{F0628A98-FBCF-6E4E-BEDB-625F07790827}" type="pres">
      <dgm:prSet presAssocID="{549576E4-4BB8-AC40-9C48-648BECCC230D}" presName="spacer" presStyleCnt="0"/>
      <dgm:spPr/>
    </dgm:pt>
    <dgm:pt modelId="{4E0D8341-B96E-FA41-AB0E-0A336EFDFAB3}" type="pres">
      <dgm:prSet presAssocID="{AE675C6F-B0EC-8D4C-977C-453BD6F9D16D}" presName="parentText" presStyleLbl="node1" presStyleIdx="3" presStyleCnt="4" custLinFactNeighborX="-617" custLinFactNeighborY="14630">
        <dgm:presLayoutVars>
          <dgm:chMax val="0"/>
          <dgm:bulletEnabled val="1"/>
        </dgm:presLayoutVars>
      </dgm:prSet>
      <dgm:spPr/>
      <dgm:t>
        <a:bodyPr/>
        <a:lstStyle/>
        <a:p>
          <a:endParaRPr lang="en-US"/>
        </a:p>
      </dgm:t>
    </dgm:pt>
  </dgm:ptLst>
  <dgm:cxnLst>
    <dgm:cxn modelId="{10FB311E-4E83-F74C-82EE-DDC880429D8B}" type="presOf" srcId="{B0C1F58B-0A00-C242-939E-3464236579CB}" destId="{5374B7E1-3AD0-6B4A-B221-633BA7C28D23}" srcOrd="0" destOrd="0" presId="urn:microsoft.com/office/officeart/2005/8/layout/vList2"/>
    <dgm:cxn modelId="{B93443D1-31E7-3D49-9925-1FAFB2BFF677}" type="presOf" srcId="{AE675C6F-B0EC-8D4C-977C-453BD6F9D16D}" destId="{4E0D8341-B96E-FA41-AB0E-0A336EFDFAB3}" srcOrd="0" destOrd="0" presId="urn:microsoft.com/office/officeart/2005/8/layout/vList2"/>
    <dgm:cxn modelId="{266F4D9E-1BFC-F442-AD44-7A7667A8935A}" srcId="{05A45160-1149-2A45-B994-9598D9BBC925}" destId="{B0C1F58B-0A00-C242-939E-3464236579CB}" srcOrd="1" destOrd="0" parTransId="{54FE9B4E-BCA9-3F49-A1EE-EF6B71F6C209}" sibTransId="{4594023B-72D8-D849-A7C4-3B6744046C8A}"/>
    <dgm:cxn modelId="{BC0030FF-74AE-FA49-BCD4-8D3CCDA40A96}" type="presOf" srcId="{5BA9923D-B604-0348-BF18-9AE14E2510C7}" destId="{064BB89B-04BE-3445-82B5-204A16A6296A}" srcOrd="0" destOrd="0" presId="urn:microsoft.com/office/officeart/2005/8/layout/vList2"/>
    <dgm:cxn modelId="{DD83A9B9-7EF5-3F47-A48F-2564C0FA533F}" type="presOf" srcId="{02B543E3-B678-2B45-AF85-1AB7F751DD86}" destId="{F3AC6611-213D-CA40-AFFA-C03DE83AC894}" srcOrd="0" destOrd="0" presId="urn:microsoft.com/office/officeart/2005/8/layout/vList2"/>
    <dgm:cxn modelId="{6E975BB7-ABB8-B84C-809B-2F487C65978B}" type="presOf" srcId="{05A45160-1149-2A45-B994-9598D9BBC925}" destId="{210995EA-58DF-3443-9627-4DAE640AA11A}" srcOrd="0" destOrd="0" presId="urn:microsoft.com/office/officeart/2005/8/layout/vList2"/>
    <dgm:cxn modelId="{CA392137-8F4B-7241-88AA-ECAECF037213}" srcId="{05A45160-1149-2A45-B994-9598D9BBC925}" destId="{5BA9923D-B604-0348-BF18-9AE14E2510C7}" srcOrd="2" destOrd="0" parTransId="{71AC5B88-2D02-F84B-ACCD-A8FACA927E8C}" sibTransId="{549576E4-4BB8-AC40-9C48-648BECCC230D}"/>
    <dgm:cxn modelId="{8F3A189B-A3FC-E443-8A95-E39CE2A377C3}" srcId="{05A45160-1149-2A45-B994-9598D9BBC925}" destId="{02B543E3-B678-2B45-AF85-1AB7F751DD86}" srcOrd="0" destOrd="0" parTransId="{D917E3D5-5F32-2D48-A7EB-C786C465DDEF}" sibTransId="{A965BE5E-327D-5749-97DA-E47D69F65984}"/>
    <dgm:cxn modelId="{6E6B389F-0452-4045-83E4-52EE40E6B14C}" srcId="{05A45160-1149-2A45-B994-9598D9BBC925}" destId="{AE675C6F-B0EC-8D4C-977C-453BD6F9D16D}" srcOrd="3" destOrd="0" parTransId="{77D2D518-05CF-A546-A9E1-72D64A45E681}" sibTransId="{0BC46692-C41D-1245-8CF4-C5F1E40BCFCA}"/>
    <dgm:cxn modelId="{419337A0-FCB6-7648-BB77-B80B28AE3FDB}" type="presParOf" srcId="{210995EA-58DF-3443-9627-4DAE640AA11A}" destId="{F3AC6611-213D-CA40-AFFA-C03DE83AC894}" srcOrd="0" destOrd="0" presId="urn:microsoft.com/office/officeart/2005/8/layout/vList2"/>
    <dgm:cxn modelId="{D5C5EE47-C967-704E-9B2B-3F9B363A4D15}" type="presParOf" srcId="{210995EA-58DF-3443-9627-4DAE640AA11A}" destId="{7B065E84-B18E-0B45-A7AE-B78B569CFCB9}" srcOrd="1" destOrd="0" presId="urn:microsoft.com/office/officeart/2005/8/layout/vList2"/>
    <dgm:cxn modelId="{94A43F4D-169F-9644-81E5-30FA5DBA3AE0}" type="presParOf" srcId="{210995EA-58DF-3443-9627-4DAE640AA11A}" destId="{5374B7E1-3AD0-6B4A-B221-633BA7C28D23}" srcOrd="2" destOrd="0" presId="urn:microsoft.com/office/officeart/2005/8/layout/vList2"/>
    <dgm:cxn modelId="{F5659C8C-F671-7F4B-BFE0-64CCE8590E65}" type="presParOf" srcId="{210995EA-58DF-3443-9627-4DAE640AA11A}" destId="{836C20A8-FA31-EE4E-9903-6DEB55A2AA54}" srcOrd="3" destOrd="0" presId="urn:microsoft.com/office/officeart/2005/8/layout/vList2"/>
    <dgm:cxn modelId="{D09CEBA4-B512-4748-89D0-C1B6815CDD2A}" type="presParOf" srcId="{210995EA-58DF-3443-9627-4DAE640AA11A}" destId="{064BB89B-04BE-3445-82B5-204A16A6296A}" srcOrd="4" destOrd="0" presId="urn:microsoft.com/office/officeart/2005/8/layout/vList2"/>
    <dgm:cxn modelId="{F9339343-2C55-2149-BF97-4B8BB2677373}" type="presParOf" srcId="{210995EA-58DF-3443-9627-4DAE640AA11A}" destId="{F0628A98-FBCF-6E4E-BEDB-625F07790827}" srcOrd="5" destOrd="0" presId="urn:microsoft.com/office/officeart/2005/8/layout/vList2"/>
    <dgm:cxn modelId="{F09C386B-5219-5344-813C-7C8178968B7C}" type="presParOf" srcId="{210995EA-58DF-3443-9627-4DAE640AA11A}" destId="{4E0D8341-B96E-FA41-AB0E-0A336EFDFAB3}"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86B710D7-E47B-454F-A51A-1A7A727F0F7D}">
      <dgm:prSet phldrT="[Text]"/>
      <dgm:spPr/>
      <dgm:t>
        <a:bodyPr/>
        <a:lstStyle/>
        <a:p>
          <a:r>
            <a:rPr lang="en-US" dirty="0" smtClean="0"/>
            <a:t>Ali, </a:t>
          </a:r>
          <a:r>
            <a:rPr lang="en-US" dirty="0" err="1" smtClean="0"/>
            <a:t>Veli</a:t>
          </a:r>
          <a:r>
            <a:rPr lang="en-US" dirty="0" smtClean="0"/>
            <a:t>, 1234</a:t>
          </a:r>
          <a:endParaRPr lang="en-US" dirty="0"/>
        </a:p>
      </dgm:t>
    </dgm:pt>
    <dgm:pt modelId="{E4981D7D-9016-7949-A97C-6FBED39C9FEB}" type="parTrans" cxnId="{52703BD5-7FF9-3E4C-8430-2132E234CBD5}">
      <dgm:prSet/>
      <dgm:spPr/>
      <dgm:t>
        <a:bodyPr/>
        <a:lstStyle/>
        <a:p>
          <a:endParaRPr lang="en-US"/>
        </a:p>
      </dgm:t>
    </dgm:pt>
    <dgm:pt modelId="{A3CEF5C6-8FAF-664E-8594-648354340509}" type="sibTrans" cxnId="{52703BD5-7FF9-3E4C-8430-2132E234CBD5}">
      <dgm:prSet/>
      <dgm:spPr/>
      <dgm:t>
        <a:bodyPr/>
        <a:lstStyle/>
        <a:p>
          <a:endParaRPr lang="en-US"/>
        </a:p>
      </dgm:t>
    </dgm:pt>
    <dgm:pt modelId="{40B24D3E-80A4-1745-8E98-58681AC7B159}">
      <dgm:prSet phldrT="[Text]"/>
      <dgm:spPr/>
      <dgm:t>
        <a:bodyPr/>
        <a:lstStyle/>
        <a:p>
          <a:r>
            <a:rPr lang="en-US" dirty="0" err="1" smtClean="0"/>
            <a:t>Erhan</a:t>
          </a:r>
          <a:r>
            <a:rPr lang="en-US" dirty="0" smtClean="0"/>
            <a:t>, </a:t>
          </a:r>
          <a:r>
            <a:rPr lang="en-US" dirty="0" err="1" smtClean="0"/>
            <a:t>Aktepe</a:t>
          </a:r>
          <a:r>
            <a:rPr lang="en-US" dirty="0" smtClean="0"/>
            <a:t>, 9087</a:t>
          </a:r>
          <a:endParaRPr lang="en-US" dirty="0"/>
        </a:p>
      </dgm:t>
    </dgm:pt>
    <dgm:pt modelId="{C2BBB6CE-65DD-8648-801A-D7B15BF05262}" type="parTrans" cxnId="{86108FEC-EAA4-D040-A760-44254DA56DA2}">
      <dgm:prSet/>
      <dgm:spPr/>
      <dgm:t>
        <a:bodyPr/>
        <a:lstStyle/>
        <a:p>
          <a:endParaRPr lang="en-US"/>
        </a:p>
      </dgm:t>
    </dgm:pt>
    <dgm:pt modelId="{32DA9BDE-C88C-7C46-88A4-E17277EF875E}" type="sibTrans" cxnId="{86108FEC-EAA4-D040-A760-44254DA56DA2}">
      <dgm:prSet/>
      <dgm:spPr/>
      <dgm:t>
        <a:bodyPr/>
        <a:lstStyle/>
        <a:p>
          <a:endParaRPr lang="en-US"/>
        </a:p>
      </dgm:t>
    </dgm:pt>
    <dgm:pt modelId="{A251B18B-0A50-2141-A230-6D9CC37C8FA8}">
      <dgm:prSet phldrT="[Text]"/>
      <dgm:spPr/>
      <dgm:t>
        <a:bodyPr/>
        <a:lstStyle/>
        <a:p>
          <a:r>
            <a:rPr lang="en-US" dirty="0" err="1" smtClean="0"/>
            <a:t>Meral</a:t>
          </a:r>
          <a:r>
            <a:rPr lang="en-US" dirty="0" smtClean="0"/>
            <a:t>, </a:t>
          </a:r>
          <a:r>
            <a:rPr lang="en-US" dirty="0" err="1" smtClean="0"/>
            <a:t>Konak</a:t>
          </a:r>
          <a:r>
            <a:rPr lang="en-US" dirty="0" smtClean="0"/>
            <a:t>, 1289</a:t>
          </a:r>
          <a:endParaRPr lang="en-US" dirty="0"/>
        </a:p>
      </dgm:t>
    </dgm:pt>
    <dgm:pt modelId="{AFC4CA8C-26F6-3047-AF6E-4F9B8BEB8F04}" type="parTrans" cxnId="{0FE9A503-8CD0-A04D-B10E-9D4DC5B552AF}">
      <dgm:prSet/>
      <dgm:spPr/>
      <dgm:t>
        <a:bodyPr/>
        <a:lstStyle/>
        <a:p>
          <a:endParaRPr lang="en-US"/>
        </a:p>
      </dgm:t>
    </dgm:pt>
    <dgm:pt modelId="{9698135A-3F82-9941-AD79-8BF89B4BEF4A}" type="sibTrans" cxnId="{0FE9A503-8CD0-A04D-B10E-9D4DC5B552AF}">
      <dgm:prSet/>
      <dgm:spPr/>
      <dgm:t>
        <a:bodyPr/>
        <a:lstStyle/>
        <a:p>
          <a:endParaRPr lang="en-US"/>
        </a:p>
      </dgm:t>
    </dgm:pt>
    <dgm:pt modelId="{18665514-5013-514D-8C47-FB175233A1EE}">
      <dgm:prSet phldrT="[Text]"/>
      <dgm:spPr/>
      <dgm:t>
        <a:bodyPr/>
        <a:lstStyle/>
        <a:p>
          <a:r>
            <a:rPr lang="en-US" dirty="0" err="1" smtClean="0"/>
            <a:t>Zeki</a:t>
          </a:r>
          <a:r>
            <a:rPr lang="en-US" dirty="0" smtClean="0"/>
            <a:t>, </a:t>
          </a:r>
          <a:r>
            <a:rPr lang="en-US" dirty="0" err="1" smtClean="0"/>
            <a:t>Yetkin</a:t>
          </a:r>
          <a:r>
            <a:rPr lang="en-US" dirty="0" smtClean="0"/>
            <a:t>, 7654</a:t>
          </a:r>
          <a:endParaRPr lang="en-US" dirty="0"/>
        </a:p>
      </dgm:t>
    </dgm:pt>
    <dgm:pt modelId="{1D18491B-A3CD-694A-9759-14396F80CA8D}" type="parTrans" cxnId="{6671993A-DA3C-B848-A1B0-AFF1B9C409B4}">
      <dgm:prSet/>
      <dgm:spPr/>
      <dgm:t>
        <a:bodyPr/>
        <a:lstStyle/>
        <a:p>
          <a:endParaRPr lang="en-US"/>
        </a:p>
      </dgm:t>
    </dgm:pt>
    <dgm:pt modelId="{7F254CF2-C612-D246-B7D0-BA706EC8F824}" type="sibTrans" cxnId="{6671993A-DA3C-B848-A1B0-AFF1B9C409B4}">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B556AC3F-6BEE-1147-A19A-DB300A79A5F8}" type="pres">
      <dgm:prSet presAssocID="{40B24D3E-80A4-1745-8E98-58681AC7B159}" presName="parentText" presStyleLbl="node1" presStyleIdx="0" presStyleCnt="4" custLinFactY="7442" custLinFactNeighborY="100000">
        <dgm:presLayoutVars>
          <dgm:chMax val="0"/>
          <dgm:bulletEnabled val="1"/>
        </dgm:presLayoutVars>
      </dgm:prSet>
      <dgm:spPr/>
      <dgm:t>
        <a:bodyPr/>
        <a:lstStyle/>
        <a:p>
          <a:endParaRPr lang="en-US"/>
        </a:p>
      </dgm:t>
    </dgm:pt>
    <dgm:pt modelId="{C5FAEF63-2F6C-FE4D-B1F9-B966E8067781}" type="pres">
      <dgm:prSet presAssocID="{32DA9BDE-C88C-7C46-88A4-E17277EF875E}" presName="spacer" presStyleCnt="0"/>
      <dgm:spPr/>
    </dgm:pt>
    <dgm:pt modelId="{52B19855-5BEB-9D47-B529-C98C2198A482}" type="pres">
      <dgm:prSet presAssocID="{18665514-5013-514D-8C47-FB175233A1EE}" presName="parentText" presStyleLbl="node1" presStyleIdx="1" presStyleCnt="4" custLinFactY="1334" custLinFactNeighborY="100000">
        <dgm:presLayoutVars>
          <dgm:chMax val="0"/>
          <dgm:bulletEnabled val="1"/>
        </dgm:presLayoutVars>
      </dgm:prSet>
      <dgm:spPr/>
      <dgm:t>
        <a:bodyPr/>
        <a:lstStyle/>
        <a:p>
          <a:endParaRPr lang="en-US"/>
        </a:p>
      </dgm:t>
    </dgm:pt>
    <dgm:pt modelId="{A82143C4-CD7F-6345-8944-2904F9674E24}" type="pres">
      <dgm:prSet presAssocID="{7F254CF2-C612-D246-B7D0-BA706EC8F824}" presName="spacer" presStyleCnt="0"/>
      <dgm:spPr/>
    </dgm:pt>
    <dgm:pt modelId="{1F85D0F9-F5D0-CF41-A1A7-2534DFDA929A}" type="pres">
      <dgm:prSet presAssocID="{A251B18B-0A50-2141-A230-6D9CC37C8FA8}" presName="parentText" presStyleLbl="node1" presStyleIdx="2" presStyleCnt="4" custLinFactNeighborY="60243">
        <dgm:presLayoutVars>
          <dgm:chMax val="0"/>
          <dgm:bulletEnabled val="1"/>
        </dgm:presLayoutVars>
      </dgm:prSet>
      <dgm:spPr/>
      <dgm:t>
        <a:bodyPr/>
        <a:lstStyle/>
        <a:p>
          <a:endParaRPr lang="en-US"/>
        </a:p>
      </dgm:t>
    </dgm:pt>
    <dgm:pt modelId="{BCE70610-4E26-8442-938A-54C1DDDEA7DE}" type="pres">
      <dgm:prSet presAssocID="{9698135A-3F82-9941-AD79-8BF89B4BEF4A}" presName="spacer" presStyleCnt="0"/>
      <dgm:spPr/>
    </dgm:pt>
    <dgm:pt modelId="{DAD3EB1C-BEC5-C74C-832A-907885E9F629}" type="pres">
      <dgm:prSet presAssocID="{86B710D7-E47B-454F-A51A-1A7A727F0F7D}" presName="parentText" presStyleLbl="node1" presStyleIdx="3" presStyleCnt="4" custLinFactNeighborY="9378">
        <dgm:presLayoutVars>
          <dgm:chMax val="0"/>
          <dgm:bulletEnabled val="1"/>
        </dgm:presLayoutVars>
      </dgm:prSet>
      <dgm:spPr/>
      <dgm:t>
        <a:bodyPr/>
        <a:lstStyle/>
        <a:p>
          <a:endParaRPr lang="en-US"/>
        </a:p>
      </dgm:t>
    </dgm:pt>
  </dgm:ptLst>
  <dgm:cxnLst>
    <dgm:cxn modelId="{5C7E1CAC-B457-514F-B3A6-D09BDC0DD225}" type="presOf" srcId="{05A45160-1149-2A45-B994-9598D9BBC925}" destId="{210995EA-58DF-3443-9627-4DAE640AA11A}" srcOrd="0" destOrd="0" presId="urn:microsoft.com/office/officeart/2005/8/layout/vList2"/>
    <dgm:cxn modelId="{58CB0440-1EF5-4744-BAE9-9EF979F094D7}" type="presOf" srcId="{18665514-5013-514D-8C47-FB175233A1EE}" destId="{52B19855-5BEB-9D47-B529-C98C2198A482}" srcOrd="0" destOrd="0" presId="urn:microsoft.com/office/officeart/2005/8/layout/vList2"/>
    <dgm:cxn modelId="{326DF866-BF31-2444-B39C-7B4E17EF66E7}" type="presOf" srcId="{40B24D3E-80A4-1745-8E98-58681AC7B159}" destId="{B556AC3F-6BEE-1147-A19A-DB300A79A5F8}" srcOrd="0" destOrd="0" presId="urn:microsoft.com/office/officeart/2005/8/layout/vList2"/>
    <dgm:cxn modelId="{52703BD5-7FF9-3E4C-8430-2132E234CBD5}" srcId="{05A45160-1149-2A45-B994-9598D9BBC925}" destId="{86B710D7-E47B-454F-A51A-1A7A727F0F7D}" srcOrd="3" destOrd="0" parTransId="{E4981D7D-9016-7949-A97C-6FBED39C9FEB}" sibTransId="{A3CEF5C6-8FAF-664E-8594-648354340509}"/>
    <dgm:cxn modelId="{6671993A-DA3C-B848-A1B0-AFF1B9C409B4}" srcId="{05A45160-1149-2A45-B994-9598D9BBC925}" destId="{18665514-5013-514D-8C47-FB175233A1EE}" srcOrd="1" destOrd="0" parTransId="{1D18491B-A3CD-694A-9759-14396F80CA8D}" sibTransId="{7F254CF2-C612-D246-B7D0-BA706EC8F824}"/>
    <dgm:cxn modelId="{A4A09421-D65E-7041-B936-B1BE63EB3A41}" type="presOf" srcId="{A251B18B-0A50-2141-A230-6D9CC37C8FA8}" destId="{1F85D0F9-F5D0-CF41-A1A7-2534DFDA929A}" srcOrd="0" destOrd="0" presId="urn:microsoft.com/office/officeart/2005/8/layout/vList2"/>
    <dgm:cxn modelId="{4C6AF211-3CF8-854E-B393-0EC93CE12F12}" type="presOf" srcId="{86B710D7-E47B-454F-A51A-1A7A727F0F7D}" destId="{DAD3EB1C-BEC5-C74C-832A-907885E9F629}" srcOrd="0" destOrd="0" presId="urn:microsoft.com/office/officeart/2005/8/layout/vList2"/>
    <dgm:cxn modelId="{86108FEC-EAA4-D040-A760-44254DA56DA2}" srcId="{05A45160-1149-2A45-B994-9598D9BBC925}" destId="{40B24D3E-80A4-1745-8E98-58681AC7B159}" srcOrd="0" destOrd="0" parTransId="{C2BBB6CE-65DD-8648-801A-D7B15BF05262}" sibTransId="{32DA9BDE-C88C-7C46-88A4-E17277EF875E}"/>
    <dgm:cxn modelId="{0FE9A503-8CD0-A04D-B10E-9D4DC5B552AF}" srcId="{05A45160-1149-2A45-B994-9598D9BBC925}" destId="{A251B18B-0A50-2141-A230-6D9CC37C8FA8}" srcOrd="2" destOrd="0" parTransId="{AFC4CA8C-26F6-3047-AF6E-4F9B8BEB8F04}" sibTransId="{9698135A-3F82-9941-AD79-8BF89B4BEF4A}"/>
    <dgm:cxn modelId="{7CB140F4-1530-3C47-9AA1-E3D8D47C966F}" type="presParOf" srcId="{210995EA-58DF-3443-9627-4DAE640AA11A}" destId="{B556AC3F-6BEE-1147-A19A-DB300A79A5F8}" srcOrd="0" destOrd="0" presId="urn:microsoft.com/office/officeart/2005/8/layout/vList2"/>
    <dgm:cxn modelId="{33B84899-A532-C44D-963F-BD52501516C9}" type="presParOf" srcId="{210995EA-58DF-3443-9627-4DAE640AA11A}" destId="{C5FAEF63-2F6C-FE4D-B1F9-B966E8067781}" srcOrd="1" destOrd="0" presId="urn:microsoft.com/office/officeart/2005/8/layout/vList2"/>
    <dgm:cxn modelId="{2D5F113E-C821-FF40-B247-6B802454386E}" type="presParOf" srcId="{210995EA-58DF-3443-9627-4DAE640AA11A}" destId="{52B19855-5BEB-9D47-B529-C98C2198A482}" srcOrd="2" destOrd="0" presId="urn:microsoft.com/office/officeart/2005/8/layout/vList2"/>
    <dgm:cxn modelId="{75CAAF77-2F8B-8C4D-942F-63D367D3C135}" type="presParOf" srcId="{210995EA-58DF-3443-9627-4DAE640AA11A}" destId="{A82143C4-CD7F-6345-8944-2904F9674E24}" srcOrd="3" destOrd="0" presId="urn:microsoft.com/office/officeart/2005/8/layout/vList2"/>
    <dgm:cxn modelId="{B8769A5B-293C-064F-A066-12B61FD47571}" type="presParOf" srcId="{210995EA-58DF-3443-9627-4DAE640AA11A}" destId="{1F85D0F9-F5D0-CF41-A1A7-2534DFDA929A}" srcOrd="4" destOrd="0" presId="urn:microsoft.com/office/officeart/2005/8/layout/vList2"/>
    <dgm:cxn modelId="{5ED477B6-863C-7941-9120-514E38E3D917}" type="presParOf" srcId="{210995EA-58DF-3443-9627-4DAE640AA11A}" destId="{BCE70610-4E26-8442-938A-54C1DDDEA7DE}" srcOrd="5" destOrd="0" presId="urn:microsoft.com/office/officeart/2005/8/layout/vList2"/>
    <dgm:cxn modelId="{8AB75266-E984-E74C-8A9B-FB1818E48EA4}" type="presParOf" srcId="{210995EA-58DF-3443-9627-4DAE640AA11A}" destId="{DAD3EB1C-BEC5-C74C-832A-907885E9F629}"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A45160-1149-2A45-B994-9598D9BBC92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02B543E3-B678-2B45-AF85-1AB7F751DD86}">
      <dgm:prSet phldrT="[Text]"/>
      <dgm:spPr/>
      <dgm:t>
        <a:bodyPr/>
        <a:lstStyle/>
        <a:p>
          <a:r>
            <a:rPr lang="en-US" dirty="0" err="1" smtClean="0"/>
            <a:t>Canan</a:t>
          </a:r>
          <a:r>
            <a:rPr lang="en-US" dirty="0" smtClean="0"/>
            <a:t>, Kara, 3456</a:t>
          </a:r>
          <a:endParaRPr lang="en-US" dirty="0"/>
        </a:p>
      </dgm:t>
    </dgm:pt>
    <dgm:pt modelId="{D917E3D5-5F32-2D48-A7EB-C786C465DDEF}" type="parTrans" cxnId="{8F3A189B-A3FC-E443-8A95-E39CE2A377C3}">
      <dgm:prSet/>
      <dgm:spPr/>
      <dgm:t>
        <a:bodyPr/>
        <a:lstStyle/>
        <a:p>
          <a:endParaRPr lang="en-US"/>
        </a:p>
      </dgm:t>
    </dgm:pt>
    <dgm:pt modelId="{A965BE5E-327D-5749-97DA-E47D69F65984}" type="sibTrans" cxnId="{8F3A189B-A3FC-E443-8A95-E39CE2A377C3}">
      <dgm:prSet/>
      <dgm:spPr/>
      <dgm:t>
        <a:bodyPr/>
        <a:lstStyle/>
        <a:p>
          <a:endParaRPr lang="en-US"/>
        </a:p>
      </dgm:t>
    </dgm:pt>
    <dgm:pt modelId="{B0C1F58B-0A00-C242-939E-3464236579CB}">
      <dgm:prSet phldrT="[Text]"/>
      <dgm:spPr/>
      <dgm:t>
        <a:bodyPr/>
        <a:lstStyle/>
        <a:p>
          <a:r>
            <a:rPr lang="en-US" dirty="0" err="1" smtClean="0"/>
            <a:t>Cumhur</a:t>
          </a:r>
          <a:r>
            <a:rPr lang="en-US" dirty="0" smtClean="0"/>
            <a:t>, </a:t>
          </a:r>
          <a:r>
            <a:rPr lang="en-US" dirty="0" err="1" smtClean="0"/>
            <a:t>duru</a:t>
          </a:r>
          <a:r>
            <a:rPr lang="en-US" dirty="0" smtClean="0"/>
            <a:t>, 4567</a:t>
          </a:r>
          <a:endParaRPr lang="en-US" dirty="0"/>
        </a:p>
      </dgm:t>
    </dgm:pt>
    <dgm:pt modelId="{54FE9B4E-BCA9-3F49-A1EE-EF6B71F6C209}" type="parTrans" cxnId="{266F4D9E-1BFC-F442-AD44-7A7667A8935A}">
      <dgm:prSet/>
      <dgm:spPr/>
      <dgm:t>
        <a:bodyPr/>
        <a:lstStyle/>
        <a:p>
          <a:endParaRPr lang="en-US"/>
        </a:p>
      </dgm:t>
    </dgm:pt>
    <dgm:pt modelId="{4594023B-72D8-D849-A7C4-3B6744046C8A}" type="sibTrans" cxnId="{266F4D9E-1BFC-F442-AD44-7A7667A8935A}">
      <dgm:prSet/>
      <dgm:spPr/>
      <dgm:t>
        <a:bodyPr/>
        <a:lstStyle/>
        <a:p>
          <a:endParaRPr lang="en-US"/>
        </a:p>
      </dgm:t>
    </dgm:pt>
    <dgm:pt modelId="{747FFD09-9E85-8946-A87A-02E7300E2746}">
      <dgm:prSet phldrT="[Text]"/>
      <dgm:spPr/>
      <dgm:t>
        <a:bodyPr/>
        <a:lstStyle/>
        <a:p>
          <a:r>
            <a:rPr lang="en-US" dirty="0" err="1" smtClean="0"/>
            <a:t>Erhan</a:t>
          </a:r>
          <a:r>
            <a:rPr lang="en-US" dirty="0" smtClean="0"/>
            <a:t>, </a:t>
          </a:r>
          <a:r>
            <a:rPr lang="en-US" dirty="0" err="1" smtClean="0"/>
            <a:t>Aktepe</a:t>
          </a:r>
          <a:r>
            <a:rPr lang="en-US" dirty="0" smtClean="0"/>
            <a:t>, 9087</a:t>
          </a:r>
          <a:endParaRPr lang="en-US" dirty="0"/>
        </a:p>
      </dgm:t>
    </dgm:pt>
    <dgm:pt modelId="{FB20D6F8-ED90-3D42-9CEC-AA567BC75C7F}" type="parTrans" cxnId="{36023E35-AC6E-F241-86BD-49C7976D970A}">
      <dgm:prSet/>
      <dgm:spPr/>
      <dgm:t>
        <a:bodyPr/>
        <a:lstStyle/>
        <a:p>
          <a:endParaRPr lang="en-US"/>
        </a:p>
      </dgm:t>
    </dgm:pt>
    <dgm:pt modelId="{33505C1E-CC04-1D4F-834A-0FC23888A062}" type="sibTrans" cxnId="{36023E35-AC6E-F241-86BD-49C7976D970A}">
      <dgm:prSet/>
      <dgm:spPr/>
      <dgm:t>
        <a:bodyPr/>
        <a:lstStyle/>
        <a:p>
          <a:endParaRPr lang="en-US"/>
        </a:p>
      </dgm:t>
    </dgm:pt>
    <dgm:pt modelId="{054CB520-74BA-DE48-B409-AE55D93B1316}">
      <dgm:prSet phldrT="[Text]" custT="1"/>
      <dgm:spPr/>
      <dgm:t>
        <a:bodyPr/>
        <a:lstStyle/>
        <a:p>
          <a:r>
            <a:rPr lang="en-US" sz="1200" b="0" dirty="0" err="1" smtClean="0">
              <a:solidFill>
                <a:schemeClr val="bg1"/>
              </a:solidFill>
            </a:rPr>
            <a:t>Derya</a:t>
          </a:r>
          <a:r>
            <a:rPr lang="en-US" sz="1200" b="0" dirty="0" smtClean="0">
              <a:solidFill>
                <a:schemeClr val="bg1"/>
              </a:solidFill>
            </a:rPr>
            <a:t>, Tuna, 5678</a:t>
          </a:r>
          <a:endParaRPr lang="en-US" sz="1200" b="0" dirty="0">
            <a:solidFill>
              <a:schemeClr val="bg1"/>
            </a:solidFill>
          </a:endParaRPr>
        </a:p>
      </dgm:t>
    </dgm:pt>
    <dgm:pt modelId="{6E29453A-8258-1144-935E-A5B9C70F6892}" type="sibTrans" cxnId="{68969CB0-2076-EA46-895B-3DDD2E9267BD}">
      <dgm:prSet/>
      <dgm:spPr/>
      <dgm:t>
        <a:bodyPr/>
        <a:lstStyle/>
        <a:p>
          <a:endParaRPr lang="en-US"/>
        </a:p>
      </dgm:t>
    </dgm:pt>
    <dgm:pt modelId="{0E6B4F09-EDF4-2844-9FB4-8C9DCCC4A163}" type="parTrans" cxnId="{68969CB0-2076-EA46-895B-3DDD2E9267BD}">
      <dgm:prSet/>
      <dgm:spPr/>
      <dgm:t>
        <a:bodyPr/>
        <a:lstStyle/>
        <a:p>
          <a:endParaRPr lang="en-US"/>
        </a:p>
      </dgm:t>
    </dgm:pt>
    <dgm:pt modelId="{210995EA-58DF-3443-9627-4DAE640AA11A}" type="pres">
      <dgm:prSet presAssocID="{05A45160-1149-2A45-B994-9598D9BBC925}" presName="linear" presStyleCnt="0">
        <dgm:presLayoutVars>
          <dgm:animLvl val="lvl"/>
          <dgm:resizeHandles val="exact"/>
        </dgm:presLayoutVars>
      </dgm:prSet>
      <dgm:spPr/>
      <dgm:t>
        <a:bodyPr/>
        <a:lstStyle/>
        <a:p>
          <a:endParaRPr lang="en-US"/>
        </a:p>
      </dgm:t>
    </dgm:pt>
    <dgm:pt modelId="{F3AC6611-213D-CA40-AFFA-C03DE83AC894}" type="pres">
      <dgm:prSet presAssocID="{02B543E3-B678-2B45-AF85-1AB7F751DD86}" presName="parentText" presStyleLbl="node1" presStyleIdx="0" presStyleCnt="4" custLinFactY="671" custLinFactNeighborX="-617" custLinFactNeighborY="100000">
        <dgm:presLayoutVars>
          <dgm:chMax val="0"/>
          <dgm:bulletEnabled val="1"/>
        </dgm:presLayoutVars>
      </dgm:prSet>
      <dgm:spPr/>
      <dgm:t>
        <a:bodyPr/>
        <a:lstStyle/>
        <a:p>
          <a:endParaRPr lang="en-US"/>
        </a:p>
      </dgm:t>
    </dgm:pt>
    <dgm:pt modelId="{7B065E84-B18E-0B45-A7AE-B78B569CFCB9}" type="pres">
      <dgm:prSet presAssocID="{A965BE5E-327D-5749-97DA-E47D69F65984}" presName="spacer" presStyleCnt="0"/>
      <dgm:spPr/>
    </dgm:pt>
    <dgm:pt modelId="{5374B7E1-3AD0-6B4A-B221-633BA7C28D23}" type="pres">
      <dgm:prSet presAssocID="{B0C1F58B-0A00-C242-939E-3464236579CB}" presName="parentText" presStyleLbl="node1" presStyleIdx="1" presStyleCnt="4" custLinFactNeighborX="-617" custLinFactNeighborY="14630">
        <dgm:presLayoutVars>
          <dgm:chMax val="0"/>
          <dgm:bulletEnabled val="1"/>
        </dgm:presLayoutVars>
      </dgm:prSet>
      <dgm:spPr/>
      <dgm:t>
        <a:bodyPr/>
        <a:lstStyle/>
        <a:p>
          <a:endParaRPr lang="en-US"/>
        </a:p>
      </dgm:t>
    </dgm:pt>
    <dgm:pt modelId="{836C20A8-FA31-EE4E-9903-6DEB55A2AA54}" type="pres">
      <dgm:prSet presAssocID="{4594023B-72D8-D849-A7C4-3B6744046C8A}" presName="spacer" presStyleCnt="0"/>
      <dgm:spPr/>
    </dgm:pt>
    <dgm:pt modelId="{00EDE145-21FF-E340-8FD6-A922856B98C7}" type="pres">
      <dgm:prSet presAssocID="{054CB520-74BA-DE48-B409-AE55D93B1316}" presName="parentText" presStyleLbl="node1" presStyleIdx="2" presStyleCnt="4" custLinFactNeighborX="-3807" custLinFactNeighborY="-76326">
        <dgm:presLayoutVars>
          <dgm:chMax val="0"/>
          <dgm:bulletEnabled val="1"/>
        </dgm:presLayoutVars>
      </dgm:prSet>
      <dgm:spPr/>
      <dgm:t>
        <a:bodyPr/>
        <a:lstStyle/>
        <a:p>
          <a:endParaRPr lang="en-US"/>
        </a:p>
      </dgm:t>
    </dgm:pt>
    <dgm:pt modelId="{60B58CBB-DDA5-0044-87B8-667E0DD409C2}" type="pres">
      <dgm:prSet presAssocID="{6E29453A-8258-1144-935E-A5B9C70F6892}" presName="spacer" presStyleCnt="0"/>
      <dgm:spPr/>
    </dgm:pt>
    <dgm:pt modelId="{E09046C5-E469-3048-8E52-F25911B880F7}" type="pres">
      <dgm:prSet presAssocID="{747FFD09-9E85-8946-A87A-02E7300E2746}" presName="parentText" presStyleLbl="node1" presStyleIdx="3" presStyleCnt="4" custLinFactY="-8079" custLinFactNeighborX="-617" custLinFactNeighborY="-100000">
        <dgm:presLayoutVars>
          <dgm:chMax val="0"/>
          <dgm:bulletEnabled val="1"/>
        </dgm:presLayoutVars>
      </dgm:prSet>
      <dgm:spPr/>
      <dgm:t>
        <a:bodyPr/>
        <a:lstStyle/>
        <a:p>
          <a:endParaRPr lang="en-US"/>
        </a:p>
      </dgm:t>
    </dgm:pt>
  </dgm:ptLst>
  <dgm:cxnLst>
    <dgm:cxn modelId="{BB0761F4-ADDC-F641-9F05-9E4F9C0DA46B}" type="presOf" srcId="{747FFD09-9E85-8946-A87A-02E7300E2746}" destId="{E09046C5-E469-3048-8E52-F25911B880F7}" srcOrd="0" destOrd="0" presId="urn:microsoft.com/office/officeart/2005/8/layout/vList2"/>
    <dgm:cxn modelId="{D7A34B12-86AB-2044-A8F4-8F289D303BCE}" type="presOf" srcId="{05A45160-1149-2A45-B994-9598D9BBC925}" destId="{210995EA-58DF-3443-9627-4DAE640AA11A}" srcOrd="0" destOrd="0" presId="urn:microsoft.com/office/officeart/2005/8/layout/vList2"/>
    <dgm:cxn modelId="{8F3A189B-A3FC-E443-8A95-E39CE2A377C3}" srcId="{05A45160-1149-2A45-B994-9598D9BBC925}" destId="{02B543E3-B678-2B45-AF85-1AB7F751DD86}" srcOrd="0" destOrd="0" parTransId="{D917E3D5-5F32-2D48-A7EB-C786C465DDEF}" sibTransId="{A965BE5E-327D-5749-97DA-E47D69F65984}"/>
    <dgm:cxn modelId="{266F4D9E-1BFC-F442-AD44-7A7667A8935A}" srcId="{05A45160-1149-2A45-B994-9598D9BBC925}" destId="{B0C1F58B-0A00-C242-939E-3464236579CB}" srcOrd="1" destOrd="0" parTransId="{54FE9B4E-BCA9-3F49-A1EE-EF6B71F6C209}" sibTransId="{4594023B-72D8-D849-A7C4-3B6744046C8A}"/>
    <dgm:cxn modelId="{44D3084F-CAF9-A444-9B75-B558D6650C3E}" type="presOf" srcId="{B0C1F58B-0A00-C242-939E-3464236579CB}" destId="{5374B7E1-3AD0-6B4A-B221-633BA7C28D23}" srcOrd="0" destOrd="0" presId="urn:microsoft.com/office/officeart/2005/8/layout/vList2"/>
    <dgm:cxn modelId="{68969CB0-2076-EA46-895B-3DDD2E9267BD}" srcId="{05A45160-1149-2A45-B994-9598D9BBC925}" destId="{054CB520-74BA-DE48-B409-AE55D93B1316}" srcOrd="2" destOrd="0" parTransId="{0E6B4F09-EDF4-2844-9FB4-8C9DCCC4A163}" sibTransId="{6E29453A-8258-1144-935E-A5B9C70F6892}"/>
    <dgm:cxn modelId="{36023E35-AC6E-F241-86BD-49C7976D970A}" srcId="{05A45160-1149-2A45-B994-9598D9BBC925}" destId="{747FFD09-9E85-8946-A87A-02E7300E2746}" srcOrd="3" destOrd="0" parTransId="{FB20D6F8-ED90-3D42-9CEC-AA567BC75C7F}" sibTransId="{33505C1E-CC04-1D4F-834A-0FC23888A062}"/>
    <dgm:cxn modelId="{F0A1D733-E6DB-7142-A6F2-AF2D99FEF90D}" type="presOf" srcId="{02B543E3-B678-2B45-AF85-1AB7F751DD86}" destId="{F3AC6611-213D-CA40-AFFA-C03DE83AC894}" srcOrd="0" destOrd="0" presId="urn:microsoft.com/office/officeart/2005/8/layout/vList2"/>
    <dgm:cxn modelId="{86E49DF1-4BBA-1C4F-83C7-FFE796C2E2EF}" type="presOf" srcId="{054CB520-74BA-DE48-B409-AE55D93B1316}" destId="{00EDE145-21FF-E340-8FD6-A922856B98C7}" srcOrd="0" destOrd="0" presId="urn:microsoft.com/office/officeart/2005/8/layout/vList2"/>
    <dgm:cxn modelId="{903D5376-E8A1-A54C-84E9-F9A2F688EC85}" type="presParOf" srcId="{210995EA-58DF-3443-9627-4DAE640AA11A}" destId="{F3AC6611-213D-CA40-AFFA-C03DE83AC894}" srcOrd="0" destOrd="0" presId="urn:microsoft.com/office/officeart/2005/8/layout/vList2"/>
    <dgm:cxn modelId="{BCA2BD6D-8E26-8A4C-B4F3-AD25D6AE228D}" type="presParOf" srcId="{210995EA-58DF-3443-9627-4DAE640AA11A}" destId="{7B065E84-B18E-0B45-A7AE-B78B569CFCB9}" srcOrd="1" destOrd="0" presId="urn:microsoft.com/office/officeart/2005/8/layout/vList2"/>
    <dgm:cxn modelId="{CF3E3631-FCEC-264E-8BA9-145665B4F323}" type="presParOf" srcId="{210995EA-58DF-3443-9627-4DAE640AA11A}" destId="{5374B7E1-3AD0-6B4A-B221-633BA7C28D23}" srcOrd="2" destOrd="0" presId="urn:microsoft.com/office/officeart/2005/8/layout/vList2"/>
    <dgm:cxn modelId="{11A164FE-CBB4-1F48-B851-0CB004126735}" type="presParOf" srcId="{210995EA-58DF-3443-9627-4DAE640AA11A}" destId="{836C20A8-FA31-EE4E-9903-6DEB55A2AA54}" srcOrd="3" destOrd="0" presId="urn:microsoft.com/office/officeart/2005/8/layout/vList2"/>
    <dgm:cxn modelId="{C76B96B8-AD9A-EE44-8955-048FB5E55597}" type="presParOf" srcId="{210995EA-58DF-3443-9627-4DAE640AA11A}" destId="{00EDE145-21FF-E340-8FD6-A922856B98C7}" srcOrd="4" destOrd="0" presId="urn:microsoft.com/office/officeart/2005/8/layout/vList2"/>
    <dgm:cxn modelId="{390BCED7-D8FA-2848-A093-581170B11670}" type="presParOf" srcId="{210995EA-58DF-3443-9627-4DAE640AA11A}" destId="{60B58CBB-DDA5-0044-87B8-667E0DD409C2}" srcOrd="5" destOrd="0" presId="urn:microsoft.com/office/officeart/2005/8/layout/vList2"/>
    <dgm:cxn modelId="{A939AD8B-D344-4F4C-9206-0D81F2A767C9}" type="presParOf" srcId="{210995EA-58DF-3443-9627-4DAE640AA11A}" destId="{E09046C5-E469-3048-8E52-F25911B880F7}" srcOrd="6" destOrd="0" presId="urn:microsoft.com/office/officeart/2005/8/layout/vList2"/>
  </dgm:cxnLst>
  <dgm:bg/>
  <dgm:whole>
    <a:ln w="47625" cap="rnd">
      <a:solidFill>
        <a:schemeClr val="tx1"/>
      </a:solidFill>
      <a:beve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6611-213D-CA40-AFFA-C03DE83AC894}">
      <dsp:nvSpPr>
        <dsp:cNvPr id="0" name=""/>
        <dsp:cNvSpPr/>
      </dsp:nvSpPr>
      <dsp:spPr>
        <a:xfrm>
          <a:off x="0" y="5671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Canan</a:t>
          </a:r>
          <a:r>
            <a:rPr lang="en-US" sz="1200" kern="1200" dirty="0" smtClean="0"/>
            <a:t>, Kara, 3456</a:t>
          </a:r>
          <a:endParaRPr lang="en-US" sz="1200" kern="1200" dirty="0"/>
        </a:p>
      </dsp:txBody>
      <dsp:txXfrm>
        <a:off x="14050" y="70761"/>
        <a:ext cx="1953100" cy="259719"/>
      </dsp:txXfrm>
    </dsp:sp>
    <dsp:sp modelId="{5374B7E1-3AD0-6B4A-B221-633BA7C28D23}">
      <dsp:nvSpPr>
        <dsp:cNvPr id="0" name=""/>
        <dsp:cNvSpPr/>
      </dsp:nvSpPr>
      <dsp:spPr>
        <a:xfrm>
          <a:off x="0" y="347656"/>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Cumhur</a:t>
          </a:r>
          <a:r>
            <a:rPr lang="en-US" sz="1200" kern="1200" dirty="0" smtClean="0"/>
            <a:t>, </a:t>
          </a:r>
          <a:r>
            <a:rPr lang="en-US" sz="1200" kern="1200" dirty="0" err="1" smtClean="0"/>
            <a:t>duru</a:t>
          </a:r>
          <a:r>
            <a:rPr lang="en-US" sz="1200" kern="1200" dirty="0" smtClean="0"/>
            <a:t>, 4567</a:t>
          </a:r>
          <a:endParaRPr lang="en-US" sz="1200" kern="1200" dirty="0"/>
        </a:p>
      </dsp:txBody>
      <dsp:txXfrm>
        <a:off x="14050" y="361706"/>
        <a:ext cx="1953100" cy="259719"/>
      </dsp:txXfrm>
    </dsp:sp>
    <dsp:sp modelId="{00EDE145-21FF-E340-8FD6-A922856B98C7}">
      <dsp:nvSpPr>
        <dsp:cNvPr id="0" name=""/>
        <dsp:cNvSpPr/>
      </dsp:nvSpPr>
      <dsp:spPr>
        <a:xfrm>
          <a:off x="0" y="63860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0" kern="1200" dirty="0" err="1" smtClean="0">
              <a:solidFill>
                <a:schemeClr val="bg1"/>
              </a:solidFill>
            </a:rPr>
            <a:t>Derya</a:t>
          </a:r>
          <a:r>
            <a:rPr lang="en-US" sz="1200" b="0" kern="1200" dirty="0" smtClean="0">
              <a:solidFill>
                <a:schemeClr val="bg1"/>
              </a:solidFill>
            </a:rPr>
            <a:t>, Tuna, 5678</a:t>
          </a:r>
          <a:endParaRPr lang="en-US" sz="1200" b="0" kern="1200" dirty="0">
            <a:solidFill>
              <a:schemeClr val="bg1"/>
            </a:solidFill>
          </a:endParaRPr>
        </a:p>
      </dsp:txBody>
      <dsp:txXfrm>
        <a:off x="14050" y="652651"/>
        <a:ext cx="1953100" cy="259719"/>
      </dsp:txXfrm>
    </dsp:sp>
    <dsp:sp modelId="{E09046C5-E469-3048-8E52-F25911B880F7}">
      <dsp:nvSpPr>
        <dsp:cNvPr id="0" name=""/>
        <dsp:cNvSpPr/>
      </dsp:nvSpPr>
      <dsp:spPr>
        <a:xfrm>
          <a:off x="0" y="929547"/>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Erhan</a:t>
          </a:r>
          <a:r>
            <a:rPr lang="en-US" sz="1200" kern="1200" dirty="0" smtClean="0"/>
            <a:t>, </a:t>
          </a:r>
          <a:r>
            <a:rPr lang="en-US" sz="1200" kern="1200" dirty="0" err="1" smtClean="0"/>
            <a:t>Aktepe</a:t>
          </a:r>
          <a:r>
            <a:rPr lang="en-US" sz="1200" kern="1200" dirty="0" smtClean="0"/>
            <a:t>, 9087</a:t>
          </a:r>
          <a:endParaRPr lang="en-US" sz="1200" kern="1200" dirty="0"/>
        </a:p>
      </dsp:txBody>
      <dsp:txXfrm>
        <a:off x="14050" y="943597"/>
        <a:ext cx="1953100" cy="2597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6611-213D-CA40-AFFA-C03DE83AC894}">
      <dsp:nvSpPr>
        <dsp:cNvPr id="0" name=""/>
        <dsp:cNvSpPr/>
      </dsp:nvSpPr>
      <dsp:spPr>
        <a:xfrm>
          <a:off x="0" y="5671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Kemal, </a:t>
          </a:r>
          <a:r>
            <a:rPr lang="en-US" sz="1200" kern="1200" dirty="0" err="1" smtClean="0"/>
            <a:t>Güçlü</a:t>
          </a:r>
          <a:r>
            <a:rPr lang="en-US" sz="1200" kern="1200" dirty="0" smtClean="0"/>
            <a:t>, 4563</a:t>
          </a:r>
          <a:endParaRPr lang="en-US" sz="1200" kern="1200" dirty="0"/>
        </a:p>
      </dsp:txBody>
      <dsp:txXfrm>
        <a:off x="14050" y="70761"/>
        <a:ext cx="1953100" cy="259719"/>
      </dsp:txXfrm>
    </dsp:sp>
    <dsp:sp modelId="{5374B7E1-3AD0-6B4A-B221-633BA7C28D23}">
      <dsp:nvSpPr>
        <dsp:cNvPr id="0" name=""/>
        <dsp:cNvSpPr/>
      </dsp:nvSpPr>
      <dsp:spPr>
        <a:xfrm>
          <a:off x="0" y="347656"/>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Meral</a:t>
          </a:r>
          <a:r>
            <a:rPr lang="en-US" sz="1200" kern="1200" dirty="0" smtClean="0"/>
            <a:t>, </a:t>
          </a:r>
          <a:r>
            <a:rPr lang="en-US" sz="1200" kern="1200" dirty="0" err="1" smtClean="0"/>
            <a:t>Konak</a:t>
          </a:r>
          <a:r>
            <a:rPr lang="en-US" sz="1200" kern="1200" dirty="0" smtClean="0"/>
            <a:t>, 1289</a:t>
          </a:r>
          <a:endParaRPr lang="en-US" sz="1200" kern="1200" dirty="0"/>
        </a:p>
      </dsp:txBody>
      <dsp:txXfrm>
        <a:off x="14050" y="361706"/>
        <a:ext cx="1953100" cy="259719"/>
      </dsp:txXfrm>
    </dsp:sp>
    <dsp:sp modelId="{00EDE145-21FF-E340-8FD6-A922856B98C7}">
      <dsp:nvSpPr>
        <dsp:cNvPr id="0" name=""/>
        <dsp:cNvSpPr/>
      </dsp:nvSpPr>
      <dsp:spPr>
        <a:xfrm>
          <a:off x="0" y="63860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Nermin</a:t>
          </a:r>
          <a:r>
            <a:rPr lang="en-US" sz="1200" kern="1200" dirty="0" smtClean="0"/>
            <a:t>, </a:t>
          </a:r>
          <a:r>
            <a:rPr lang="en-US" sz="1200" kern="1200" dirty="0" err="1" smtClean="0"/>
            <a:t>Akyol</a:t>
          </a:r>
          <a:r>
            <a:rPr lang="en-US" sz="1200" kern="1200" dirty="0" smtClean="0"/>
            <a:t>, 4567</a:t>
          </a:r>
          <a:endParaRPr lang="en-US" sz="1200" kern="1200" dirty="0"/>
        </a:p>
      </dsp:txBody>
      <dsp:txXfrm>
        <a:off x="14050" y="652651"/>
        <a:ext cx="1953100" cy="259719"/>
      </dsp:txXfrm>
    </dsp:sp>
    <dsp:sp modelId="{E09046C5-E469-3048-8E52-F25911B880F7}">
      <dsp:nvSpPr>
        <dsp:cNvPr id="0" name=""/>
        <dsp:cNvSpPr/>
      </dsp:nvSpPr>
      <dsp:spPr>
        <a:xfrm>
          <a:off x="0" y="929547"/>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Nilgün</a:t>
          </a:r>
          <a:r>
            <a:rPr lang="en-US" sz="1200" kern="1200" dirty="0" smtClean="0"/>
            <a:t>, </a:t>
          </a:r>
          <a:r>
            <a:rPr lang="en-US" sz="1200" kern="1200" dirty="0" err="1" smtClean="0"/>
            <a:t>Tepe</a:t>
          </a:r>
          <a:r>
            <a:rPr lang="en-US" sz="1200" kern="1200" dirty="0" smtClean="0"/>
            <a:t>, 1298</a:t>
          </a:r>
          <a:endParaRPr lang="en-US" sz="1200" kern="1200" dirty="0"/>
        </a:p>
      </dsp:txBody>
      <dsp:txXfrm>
        <a:off x="14050" y="943597"/>
        <a:ext cx="1953100" cy="25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6611-213D-CA40-AFFA-C03DE83AC894}">
      <dsp:nvSpPr>
        <dsp:cNvPr id="0" name=""/>
        <dsp:cNvSpPr/>
      </dsp:nvSpPr>
      <dsp:spPr>
        <a:xfrm>
          <a:off x="0" y="5671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Tahir</a:t>
          </a:r>
          <a:r>
            <a:rPr lang="en-US" sz="1200" kern="1200" dirty="0" smtClean="0"/>
            <a:t>, </a:t>
          </a:r>
          <a:r>
            <a:rPr lang="en-US" sz="1200" kern="1200" dirty="0" err="1" smtClean="0"/>
            <a:t>Doğru</a:t>
          </a:r>
          <a:r>
            <a:rPr lang="en-US" sz="1200" kern="1200" dirty="0" smtClean="0"/>
            <a:t>, 3412</a:t>
          </a:r>
          <a:endParaRPr lang="en-US" sz="1200" kern="1200" dirty="0"/>
        </a:p>
      </dsp:txBody>
      <dsp:txXfrm>
        <a:off x="14050" y="70761"/>
        <a:ext cx="1953100" cy="259719"/>
      </dsp:txXfrm>
    </dsp:sp>
    <dsp:sp modelId="{5374B7E1-3AD0-6B4A-B221-633BA7C28D23}">
      <dsp:nvSpPr>
        <dsp:cNvPr id="0" name=""/>
        <dsp:cNvSpPr/>
      </dsp:nvSpPr>
      <dsp:spPr>
        <a:xfrm>
          <a:off x="0" y="347656"/>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Vedat</a:t>
          </a:r>
          <a:r>
            <a:rPr lang="en-US" sz="1200" kern="1200" dirty="0" smtClean="0"/>
            <a:t>, </a:t>
          </a:r>
          <a:r>
            <a:rPr lang="en-US" sz="1200" kern="1200" dirty="0" err="1" smtClean="0"/>
            <a:t>Kuru</a:t>
          </a:r>
          <a:r>
            <a:rPr lang="en-US" sz="1200" kern="1200" dirty="0" smtClean="0"/>
            <a:t>, 3497</a:t>
          </a:r>
          <a:endParaRPr lang="en-US" sz="1200" kern="1200" dirty="0"/>
        </a:p>
      </dsp:txBody>
      <dsp:txXfrm>
        <a:off x="14050" y="361706"/>
        <a:ext cx="1953100" cy="259719"/>
      </dsp:txXfrm>
    </dsp:sp>
    <dsp:sp modelId="{00EDE145-21FF-E340-8FD6-A922856B98C7}">
      <dsp:nvSpPr>
        <dsp:cNvPr id="0" name=""/>
        <dsp:cNvSpPr/>
      </dsp:nvSpPr>
      <dsp:spPr>
        <a:xfrm>
          <a:off x="0" y="63860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Zeki</a:t>
          </a:r>
          <a:r>
            <a:rPr lang="en-US" sz="1200" kern="1200" dirty="0" smtClean="0"/>
            <a:t>, </a:t>
          </a:r>
          <a:r>
            <a:rPr lang="en-US" sz="1200" kern="1200" dirty="0" err="1" smtClean="0"/>
            <a:t>Yetkin</a:t>
          </a:r>
          <a:r>
            <a:rPr lang="en-US" sz="1200" kern="1200" dirty="0" smtClean="0"/>
            <a:t>, 7654</a:t>
          </a:r>
          <a:endParaRPr lang="en-US" sz="1200" kern="1200" dirty="0"/>
        </a:p>
      </dsp:txBody>
      <dsp:txXfrm>
        <a:off x="14050" y="652651"/>
        <a:ext cx="1953100" cy="259719"/>
      </dsp:txXfrm>
    </dsp:sp>
    <dsp:sp modelId="{E09046C5-E469-3048-8E52-F25911B880F7}">
      <dsp:nvSpPr>
        <dsp:cNvPr id="0" name=""/>
        <dsp:cNvSpPr/>
      </dsp:nvSpPr>
      <dsp:spPr>
        <a:xfrm>
          <a:off x="0" y="929547"/>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Zikri</a:t>
          </a:r>
          <a:r>
            <a:rPr lang="en-US" sz="1200" kern="1200" dirty="0" smtClean="0"/>
            <a:t>, </a:t>
          </a:r>
          <a:r>
            <a:rPr lang="en-US" sz="1200" kern="1200" dirty="0" err="1" smtClean="0"/>
            <a:t>Laçin</a:t>
          </a:r>
          <a:r>
            <a:rPr lang="en-US" sz="1200" kern="1200" dirty="0" smtClean="0"/>
            <a:t>, 9876</a:t>
          </a:r>
          <a:endParaRPr lang="en-US" sz="1200" kern="1200" dirty="0"/>
        </a:p>
      </dsp:txBody>
      <dsp:txXfrm>
        <a:off x="14050" y="943597"/>
        <a:ext cx="1953100" cy="2597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6611-213D-CA40-AFFA-C03DE83AC894}">
      <dsp:nvSpPr>
        <dsp:cNvPr id="0" name=""/>
        <dsp:cNvSpPr/>
      </dsp:nvSpPr>
      <dsp:spPr>
        <a:xfrm>
          <a:off x="0" y="5671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Ahmet</a:t>
          </a:r>
          <a:r>
            <a:rPr lang="en-US" sz="1200" kern="1200" dirty="0" smtClean="0"/>
            <a:t>, </a:t>
          </a:r>
          <a:r>
            <a:rPr lang="en-US" sz="1200" kern="1200" dirty="0" err="1" smtClean="0"/>
            <a:t>Çiçek</a:t>
          </a:r>
          <a:r>
            <a:rPr lang="en-US" sz="1200" kern="1200" dirty="0" smtClean="0"/>
            <a:t>, 9876</a:t>
          </a:r>
          <a:endParaRPr lang="en-US" sz="1200" kern="1200" dirty="0"/>
        </a:p>
      </dsp:txBody>
      <dsp:txXfrm>
        <a:off x="14050" y="70761"/>
        <a:ext cx="1953100" cy="259719"/>
      </dsp:txXfrm>
    </dsp:sp>
    <dsp:sp modelId="{DAD3EB1C-BEC5-C74C-832A-907885E9F629}">
      <dsp:nvSpPr>
        <dsp:cNvPr id="0" name=""/>
        <dsp:cNvSpPr/>
      </dsp:nvSpPr>
      <dsp:spPr>
        <a:xfrm>
          <a:off x="0" y="380999"/>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Ali, </a:t>
          </a:r>
          <a:r>
            <a:rPr lang="en-US" sz="1200" kern="1200" dirty="0" err="1" smtClean="0"/>
            <a:t>Veli</a:t>
          </a:r>
          <a:r>
            <a:rPr lang="en-US" sz="1200" kern="1200" dirty="0" smtClean="0"/>
            <a:t>, 1234</a:t>
          </a:r>
          <a:endParaRPr lang="en-US" sz="1200" kern="1200" dirty="0"/>
        </a:p>
      </dsp:txBody>
      <dsp:txXfrm>
        <a:off x="14050" y="395049"/>
        <a:ext cx="1953100" cy="259719"/>
      </dsp:txXfrm>
    </dsp:sp>
    <dsp:sp modelId="{E09046C5-E469-3048-8E52-F25911B880F7}">
      <dsp:nvSpPr>
        <dsp:cNvPr id="0" name=""/>
        <dsp:cNvSpPr/>
      </dsp:nvSpPr>
      <dsp:spPr>
        <a:xfrm>
          <a:off x="0" y="685799"/>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Beyhan</a:t>
          </a:r>
          <a:r>
            <a:rPr lang="en-US" sz="1200" kern="1200" dirty="0" smtClean="0"/>
            <a:t>, Kaya, 3456</a:t>
          </a:r>
          <a:endParaRPr lang="en-US" sz="1200" kern="1200" dirty="0"/>
        </a:p>
      </dsp:txBody>
      <dsp:txXfrm>
        <a:off x="14050" y="699849"/>
        <a:ext cx="1953100" cy="259719"/>
      </dsp:txXfrm>
    </dsp:sp>
    <dsp:sp modelId="{4F6C78F0-95ED-244F-8E4F-5FF4ED9BA519}">
      <dsp:nvSpPr>
        <dsp:cNvPr id="0" name=""/>
        <dsp:cNvSpPr/>
      </dsp:nvSpPr>
      <dsp:spPr>
        <a:xfrm>
          <a:off x="0" y="992416"/>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Birol</a:t>
          </a:r>
          <a:r>
            <a:rPr lang="en-US" sz="1200" kern="1200" dirty="0" smtClean="0"/>
            <a:t>, </a:t>
          </a:r>
          <a:r>
            <a:rPr lang="en-US" sz="1200" kern="1200" dirty="0" err="1" smtClean="0"/>
            <a:t>Karanfil</a:t>
          </a:r>
          <a:r>
            <a:rPr lang="en-US" sz="1200" kern="1200" dirty="0" smtClean="0"/>
            <a:t>, 3453</a:t>
          </a:r>
          <a:endParaRPr lang="en-US" sz="1200" kern="1200" dirty="0"/>
        </a:p>
      </dsp:txBody>
      <dsp:txXfrm>
        <a:off x="14050" y="1006466"/>
        <a:ext cx="1953100" cy="2597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6611-213D-CA40-AFFA-C03DE83AC894}">
      <dsp:nvSpPr>
        <dsp:cNvPr id="0" name=""/>
        <dsp:cNvSpPr/>
      </dsp:nvSpPr>
      <dsp:spPr>
        <a:xfrm>
          <a:off x="0" y="5671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Canan</a:t>
          </a:r>
          <a:r>
            <a:rPr lang="en-US" sz="1200" kern="1200" dirty="0" smtClean="0"/>
            <a:t>, Kara, 3456</a:t>
          </a:r>
          <a:endParaRPr lang="en-US" sz="1200" kern="1200" dirty="0"/>
        </a:p>
      </dsp:txBody>
      <dsp:txXfrm>
        <a:off x="14050" y="70761"/>
        <a:ext cx="1953100" cy="259719"/>
      </dsp:txXfrm>
    </dsp:sp>
    <dsp:sp modelId="{05F4C319-2710-F044-AAE8-440E933E008C}">
      <dsp:nvSpPr>
        <dsp:cNvPr id="0" name=""/>
        <dsp:cNvSpPr/>
      </dsp:nvSpPr>
      <dsp:spPr>
        <a:xfrm>
          <a:off x="0" y="284787"/>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Zikri</a:t>
          </a:r>
          <a:r>
            <a:rPr lang="en-US" sz="1200" kern="1200" dirty="0" smtClean="0"/>
            <a:t>, </a:t>
          </a:r>
          <a:r>
            <a:rPr lang="en-US" sz="1200" kern="1200" dirty="0" err="1" smtClean="0"/>
            <a:t>Laçin</a:t>
          </a:r>
          <a:r>
            <a:rPr lang="en-US" sz="1200" kern="1200" dirty="0" smtClean="0"/>
            <a:t>, 9876</a:t>
          </a:r>
          <a:endParaRPr lang="en-US" sz="1200" kern="1200" dirty="0"/>
        </a:p>
      </dsp:txBody>
      <dsp:txXfrm>
        <a:off x="14050" y="298837"/>
        <a:ext cx="1953100" cy="259719"/>
      </dsp:txXfrm>
    </dsp:sp>
    <dsp:sp modelId="{00EDE145-21FF-E340-8FD6-A922856B98C7}">
      <dsp:nvSpPr>
        <dsp:cNvPr id="0" name=""/>
        <dsp:cNvSpPr/>
      </dsp:nvSpPr>
      <dsp:spPr>
        <a:xfrm>
          <a:off x="0" y="620700"/>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0" kern="1200" dirty="0" err="1" smtClean="0">
              <a:solidFill>
                <a:schemeClr val="bg1"/>
              </a:solidFill>
            </a:rPr>
            <a:t>Derya</a:t>
          </a:r>
          <a:r>
            <a:rPr lang="en-US" sz="1200" b="0" kern="1200" dirty="0" smtClean="0">
              <a:solidFill>
                <a:schemeClr val="bg1"/>
              </a:solidFill>
            </a:rPr>
            <a:t>, Tuna, 5678</a:t>
          </a:r>
          <a:endParaRPr lang="en-US" sz="1200" b="0" kern="1200" dirty="0">
            <a:solidFill>
              <a:schemeClr val="bg1"/>
            </a:solidFill>
          </a:endParaRPr>
        </a:p>
      </dsp:txBody>
      <dsp:txXfrm>
        <a:off x="14050" y="634750"/>
        <a:ext cx="1953100" cy="259719"/>
      </dsp:txXfrm>
    </dsp:sp>
    <dsp:sp modelId="{13A49B4E-DAC8-9646-91B1-53CC9A85CA41}">
      <dsp:nvSpPr>
        <dsp:cNvPr id="0" name=""/>
        <dsp:cNvSpPr/>
      </dsp:nvSpPr>
      <dsp:spPr>
        <a:xfrm>
          <a:off x="0" y="925500"/>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Birol</a:t>
          </a:r>
          <a:r>
            <a:rPr lang="en-US" sz="1200" kern="1200" dirty="0" smtClean="0"/>
            <a:t>, </a:t>
          </a:r>
          <a:r>
            <a:rPr lang="en-US" sz="1200" kern="1200" dirty="0" err="1" smtClean="0"/>
            <a:t>Karanfil</a:t>
          </a:r>
          <a:r>
            <a:rPr lang="en-US" sz="1200" kern="1200" dirty="0" smtClean="0"/>
            <a:t>, 3453</a:t>
          </a:r>
          <a:endParaRPr lang="en-US" sz="1200" b="0" kern="1200" dirty="0">
            <a:solidFill>
              <a:schemeClr val="bg1"/>
            </a:solidFill>
          </a:endParaRPr>
        </a:p>
      </dsp:txBody>
      <dsp:txXfrm>
        <a:off x="14050" y="939550"/>
        <a:ext cx="1953100" cy="2597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6611-213D-CA40-AFFA-C03DE83AC894}">
      <dsp:nvSpPr>
        <dsp:cNvPr id="0" name=""/>
        <dsp:cNvSpPr/>
      </dsp:nvSpPr>
      <dsp:spPr>
        <a:xfrm>
          <a:off x="0" y="5671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Kemal, </a:t>
          </a:r>
          <a:r>
            <a:rPr lang="en-US" sz="1200" kern="1200" dirty="0" err="1" smtClean="0"/>
            <a:t>Güçlü</a:t>
          </a:r>
          <a:r>
            <a:rPr lang="en-US" sz="1200" kern="1200" dirty="0" smtClean="0"/>
            <a:t>, 4563</a:t>
          </a:r>
          <a:endParaRPr lang="en-US" sz="1200" kern="1200" dirty="0"/>
        </a:p>
      </dsp:txBody>
      <dsp:txXfrm>
        <a:off x="14050" y="70761"/>
        <a:ext cx="1953100" cy="259719"/>
      </dsp:txXfrm>
    </dsp:sp>
    <dsp:sp modelId="{5374B7E1-3AD0-6B4A-B221-633BA7C28D23}">
      <dsp:nvSpPr>
        <dsp:cNvPr id="0" name=""/>
        <dsp:cNvSpPr/>
      </dsp:nvSpPr>
      <dsp:spPr>
        <a:xfrm>
          <a:off x="0" y="347656"/>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Beyhan</a:t>
          </a:r>
          <a:r>
            <a:rPr lang="en-US" sz="1200" kern="1200" dirty="0" smtClean="0"/>
            <a:t>, Kaya, 3456</a:t>
          </a:r>
          <a:endParaRPr lang="en-US" sz="1200" kern="1200" dirty="0"/>
        </a:p>
      </dsp:txBody>
      <dsp:txXfrm>
        <a:off x="14050" y="361706"/>
        <a:ext cx="1953100" cy="259719"/>
      </dsp:txXfrm>
    </dsp:sp>
    <dsp:sp modelId="{00EDE145-21FF-E340-8FD6-A922856B98C7}">
      <dsp:nvSpPr>
        <dsp:cNvPr id="0" name=""/>
        <dsp:cNvSpPr/>
      </dsp:nvSpPr>
      <dsp:spPr>
        <a:xfrm>
          <a:off x="0" y="63860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Nermin</a:t>
          </a:r>
          <a:r>
            <a:rPr lang="en-US" sz="1200" kern="1200" dirty="0" smtClean="0"/>
            <a:t>, </a:t>
          </a:r>
          <a:r>
            <a:rPr lang="en-US" sz="1200" kern="1200" dirty="0" err="1" smtClean="0"/>
            <a:t>Akyol</a:t>
          </a:r>
          <a:r>
            <a:rPr lang="en-US" sz="1200" kern="1200" dirty="0" smtClean="0"/>
            <a:t>, 4567</a:t>
          </a:r>
          <a:endParaRPr lang="en-US" sz="1200" kern="1200" dirty="0"/>
        </a:p>
      </dsp:txBody>
      <dsp:txXfrm>
        <a:off x="14050" y="652651"/>
        <a:ext cx="1953100" cy="259719"/>
      </dsp:txXfrm>
    </dsp:sp>
    <dsp:sp modelId="{E09046C5-E469-3048-8E52-F25911B880F7}">
      <dsp:nvSpPr>
        <dsp:cNvPr id="0" name=""/>
        <dsp:cNvSpPr/>
      </dsp:nvSpPr>
      <dsp:spPr>
        <a:xfrm>
          <a:off x="0" y="929547"/>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Nilgün</a:t>
          </a:r>
          <a:r>
            <a:rPr lang="en-US" sz="1200" kern="1200" dirty="0" smtClean="0"/>
            <a:t>, </a:t>
          </a:r>
          <a:r>
            <a:rPr lang="en-US" sz="1200" kern="1200" dirty="0" err="1" smtClean="0"/>
            <a:t>Tepe</a:t>
          </a:r>
          <a:r>
            <a:rPr lang="en-US" sz="1200" kern="1200" dirty="0" smtClean="0"/>
            <a:t>, 1298</a:t>
          </a:r>
          <a:endParaRPr lang="en-US" sz="1200" kern="1200" dirty="0"/>
        </a:p>
      </dsp:txBody>
      <dsp:txXfrm>
        <a:off x="14050" y="943597"/>
        <a:ext cx="1953100" cy="259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6611-213D-CA40-AFFA-C03DE83AC894}">
      <dsp:nvSpPr>
        <dsp:cNvPr id="0" name=""/>
        <dsp:cNvSpPr/>
      </dsp:nvSpPr>
      <dsp:spPr>
        <a:xfrm>
          <a:off x="0" y="5671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Tahir</a:t>
          </a:r>
          <a:r>
            <a:rPr lang="en-US" sz="1200" kern="1200" dirty="0" smtClean="0"/>
            <a:t>, </a:t>
          </a:r>
          <a:r>
            <a:rPr lang="en-US" sz="1200" kern="1200" dirty="0" err="1" smtClean="0"/>
            <a:t>Doğru</a:t>
          </a:r>
          <a:r>
            <a:rPr lang="en-US" sz="1200" kern="1200" dirty="0" smtClean="0"/>
            <a:t>, 3412</a:t>
          </a:r>
          <a:endParaRPr lang="en-US" sz="1200" kern="1200" dirty="0"/>
        </a:p>
      </dsp:txBody>
      <dsp:txXfrm>
        <a:off x="14050" y="70761"/>
        <a:ext cx="1953100" cy="259719"/>
      </dsp:txXfrm>
    </dsp:sp>
    <dsp:sp modelId="{5374B7E1-3AD0-6B4A-B221-633BA7C28D23}">
      <dsp:nvSpPr>
        <dsp:cNvPr id="0" name=""/>
        <dsp:cNvSpPr/>
      </dsp:nvSpPr>
      <dsp:spPr>
        <a:xfrm>
          <a:off x="0" y="347656"/>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Vedat</a:t>
          </a:r>
          <a:r>
            <a:rPr lang="en-US" sz="1200" kern="1200" dirty="0" smtClean="0"/>
            <a:t>, </a:t>
          </a:r>
          <a:r>
            <a:rPr lang="en-US" sz="1200" kern="1200" dirty="0" err="1" smtClean="0"/>
            <a:t>Kuru</a:t>
          </a:r>
          <a:r>
            <a:rPr lang="en-US" sz="1200" kern="1200" dirty="0" smtClean="0"/>
            <a:t>, 3497</a:t>
          </a:r>
          <a:endParaRPr lang="en-US" sz="1200" kern="1200" dirty="0"/>
        </a:p>
      </dsp:txBody>
      <dsp:txXfrm>
        <a:off x="14050" y="361706"/>
        <a:ext cx="1953100" cy="259719"/>
      </dsp:txXfrm>
    </dsp:sp>
    <dsp:sp modelId="{064BB89B-04BE-3445-82B5-204A16A6296A}">
      <dsp:nvSpPr>
        <dsp:cNvPr id="0" name=""/>
        <dsp:cNvSpPr/>
      </dsp:nvSpPr>
      <dsp:spPr>
        <a:xfrm>
          <a:off x="0" y="664980"/>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Ahmet</a:t>
          </a:r>
          <a:r>
            <a:rPr lang="en-US" sz="1200" kern="1200" dirty="0" smtClean="0"/>
            <a:t>, </a:t>
          </a:r>
          <a:r>
            <a:rPr lang="en-US" sz="1200" kern="1200" dirty="0" err="1" smtClean="0"/>
            <a:t>Çiçek</a:t>
          </a:r>
          <a:r>
            <a:rPr lang="en-US" sz="1200" kern="1200" dirty="0" smtClean="0"/>
            <a:t>, 9876</a:t>
          </a:r>
          <a:endParaRPr lang="en-US" sz="1200" kern="1200" dirty="0"/>
        </a:p>
      </dsp:txBody>
      <dsp:txXfrm>
        <a:off x="14050" y="679030"/>
        <a:ext cx="1953100" cy="259719"/>
      </dsp:txXfrm>
    </dsp:sp>
    <dsp:sp modelId="{4E0D8341-B96E-FA41-AB0E-0A336EFDFAB3}">
      <dsp:nvSpPr>
        <dsp:cNvPr id="0" name=""/>
        <dsp:cNvSpPr/>
      </dsp:nvSpPr>
      <dsp:spPr>
        <a:xfrm>
          <a:off x="0" y="992416"/>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Cumhur</a:t>
          </a:r>
          <a:r>
            <a:rPr lang="en-US" sz="1200" kern="1200" dirty="0" smtClean="0"/>
            <a:t>, </a:t>
          </a:r>
          <a:r>
            <a:rPr lang="en-US" sz="1200" kern="1200" dirty="0" err="1" smtClean="0"/>
            <a:t>duru</a:t>
          </a:r>
          <a:r>
            <a:rPr lang="en-US" sz="1200" kern="1200" dirty="0" smtClean="0"/>
            <a:t>, 4567</a:t>
          </a:r>
          <a:endParaRPr lang="en-US" sz="1200" kern="1200" dirty="0"/>
        </a:p>
      </dsp:txBody>
      <dsp:txXfrm>
        <a:off x="14050" y="1006466"/>
        <a:ext cx="1953100" cy="2597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6AC3F-6BEE-1147-A19A-DB300A79A5F8}">
      <dsp:nvSpPr>
        <dsp:cNvPr id="0" name=""/>
        <dsp:cNvSpPr/>
      </dsp:nvSpPr>
      <dsp:spPr>
        <a:xfrm>
          <a:off x="0" y="76199"/>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Erhan</a:t>
          </a:r>
          <a:r>
            <a:rPr lang="en-US" sz="1200" kern="1200" dirty="0" smtClean="0"/>
            <a:t>, </a:t>
          </a:r>
          <a:r>
            <a:rPr lang="en-US" sz="1200" kern="1200" dirty="0" err="1" smtClean="0"/>
            <a:t>Aktepe</a:t>
          </a:r>
          <a:r>
            <a:rPr lang="en-US" sz="1200" kern="1200" dirty="0" smtClean="0"/>
            <a:t>, 9087</a:t>
          </a:r>
          <a:endParaRPr lang="en-US" sz="1200" kern="1200" dirty="0"/>
        </a:p>
      </dsp:txBody>
      <dsp:txXfrm>
        <a:off x="14050" y="90249"/>
        <a:ext cx="1953100" cy="259719"/>
      </dsp:txXfrm>
    </dsp:sp>
    <dsp:sp modelId="{52B19855-5BEB-9D47-B529-C98C2198A482}">
      <dsp:nvSpPr>
        <dsp:cNvPr id="0" name=""/>
        <dsp:cNvSpPr/>
      </dsp:nvSpPr>
      <dsp:spPr>
        <a:xfrm>
          <a:off x="0" y="380999"/>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Zeki</a:t>
          </a:r>
          <a:r>
            <a:rPr lang="en-US" sz="1200" kern="1200" dirty="0" smtClean="0"/>
            <a:t>, </a:t>
          </a:r>
          <a:r>
            <a:rPr lang="en-US" sz="1200" kern="1200" dirty="0" err="1" smtClean="0"/>
            <a:t>Yetkin</a:t>
          </a:r>
          <a:r>
            <a:rPr lang="en-US" sz="1200" kern="1200" dirty="0" smtClean="0"/>
            <a:t>, 7654</a:t>
          </a:r>
          <a:endParaRPr lang="en-US" sz="1200" kern="1200" dirty="0"/>
        </a:p>
      </dsp:txBody>
      <dsp:txXfrm>
        <a:off x="14050" y="395049"/>
        <a:ext cx="1953100" cy="259719"/>
      </dsp:txXfrm>
    </dsp:sp>
    <dsp:sp modelId="{1F85D0F9-F5D0-CF41-A1A7-2534DFDA929A}">
      <dsp:nvSpPr>
        <dsp:cNvPr id="0" name=""/>
        <dsp:cNvSpPr/>
      </dsp:nvSpPr>
      <dsp:spPr>
        <a:xfrm>
          <a:off x="0" y="685799"/>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err="1" smtClean="0"/>
            <a:t>Meral</a:t>
          </a:r>
          <a:r>
            <a:rPr lang="en-US" sz="1200" kern="1200" dirty="0" smtClean="0"/>
            <a:t>, </a:t>
          </a:r>
          <a:r>
            <a:rPr lang="en-US" sz="1200" kern="1200" dirty="0" err="1" smtClean="0"/>
            <a:t>Konak</a:t>
          </a:r>
          <a:r>
            <a:rPr lang="en-US" sz="1200" kern="1200" dirty="0" smtClean="0"/>
            <a:t>, 1289</a:t>
          </a:r>
          <a:endParaRPr lang="en-US" sz="1200" kern="1200" dirty="0"/>
        </a:p>
      </dsp:txBody>
      <dsp:txXfrm>
        <a:off x="14050" y="699849"/>
        <a:ext cx="1953100" cy="259719"/>
      </dsp:txXfrm>
    </dsp:sp>
    <dsp:sp modelId="{DAD3EB1C-BEC5-C74C-832A-907885E9F629}">
      <dsp:nvSpPr>
        <dsp:cNvPr id="0" name=""/>
        <dsp:cNvSpPr/>
      </dsp:nvSpPr>
      <dsp:spPr>
        <a:xfrm>
          <a:off x="0" y="990601"/>
          <a:ext cx="1981200" cy="2878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Ali, </a:t>
          </a:r>
          <a:r>
            <a:rPr lang="en-US" sz="1200" kern="1200" dirty="0" err="1" smtClean="0"/>
            <a:t>Veli</a:t>
          </a:r>
          <a:r>
            <a:rPr lang="en-US" sz="1200" kern="1200" dirty="0" smtClean="0"/>
            <a:t>, 1234</a:t>
          </a:r>
          <a:endParaRPr lang="en-US" sz="1200" kern="1200" dirty="0"/>
        </a:p>
      </dsp:txBody>
      <dsp:txXfrm>
        <a:off x="14050" y="1004651"/>
        <a:ext cx="1953100" cy="2597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n-ea"/>
              </a:defRPr>
            </a:lvl1pPr>
          </a:lstStyle>
          <a:p>
            <a:pPr>
              <a:defRPr/>
            </a:pPr>
            <a:endParaRPr lang="en-US"/>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Asıl metin stillerini düzenlemek için tıklatın</a:t>
            </a:r>
          </a:p>
          <a:p>
            <a:pPr lvl="1"/>
            <a:r>
              <a:rPr lang="en-US"/>
              <a:t>İkinci düzey</a:t>
            </a:r>
          </a:p>
          <a:p>
            <a:pPr lvl="2"/>
            <a:r>
              <a:rPr lang="en-US"/>
              <a:t>Üçüncü düzey</a:t>
            </a:r>
          </a:p>
          <a:p>
            <a:pPr lvl="3"/>
            <a:r>
              <a:rPr lang="en-US"/>
              <a:t>Dördüncü düzey</a:t>
            </a:r>
          </a:p>
          <a:p>
            <a:pPr lvl="4"/>
            <a:r>
              <a:rPr lang="en-US"/>
              <a:t>Beşinci düzey</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E924781-B452-3540-BD00-234E123A2CB3}" type="slidenum">
              <a:rPr lang="en-US"/>
              <a:pPr/>
              <a:t>‹#›</a:t>
            </a:fld>
            <a:endParaRPr lang="en-US"/>
          </a:p>
        </p:txBody>
      </p:sp>
    </p:spTree>
    <p:extLst>
      <p:ext uri="{BB962C8B-B14F-4D97-AF65-F5344CB8AC3E}">
        <p14:creationId xmlns:p14="http://schemas.microsoft.com/office/powerpoint/2010/main" val="35379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techreport.com/review/25889/the-ssd-endurance-experiment-500tb-update" TargetMode="External"/><Relationship Id="rId4" Type="http://schemas.openxmlformats.org/officeDocument/2006/relationships/hyperlink" Target="http://techreport.com/review/26523/the-ssd-endurance-experiment-casualties-on-the-way-to-a-petabyte" TargetMode="External"/><Relationship Id="rId5" Type="http://schemas.openxmlformats.org/officeDocument/2006/relationships/hyperlink" Target="http://techreport.com/review/27436/the-ssd-endurance-experiment-two-freaking-petabytes" TargetMode="External"/><Relationship Id="rId6" Type="http://schemas.openxmlformats.org/officeDocument/2006/relationships/hyperlink" Target="http://techreport.com/review/27909/the-ssd-endurance-experiment-theyre-all-dead" TargetMode="External"/><Relationship Id="rId7" Type="http://schemas.openxmlformats.org/officeDocument/2006/relationships/hyperlink" Target="https://lwn.net/Articles/353411/"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F896FE-D5A5-9B43-AAC6-7A144736CE4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HDD performance tapers off as the drive heads move from the outer edges to the center of HDD platters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fractions of a W at idle and 1-2 W while reading/writing vs. 10-30 W for a HDD depending on RPMs.</a:t>
            </a:r>
          </a:p>
          <a:p>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13</a:t>
            </a:fld>
            <a:endParaRPr lang="en-US"/>
          </a:p>
        </p:txBody>
      </p:sp>
    </p:spTree>
    <p:extLst>
      <p:ext uri="{BB962C8B-B14F-4D97-AF65-F5344CB8AC3E}">
        <p14:creationId xmlns:p14="http://schemas.microsoft.com/office/powerpoint/2010/main" val="316046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SSD stores</a:t>
            </a:r>
            <a:r>
              <a:rPr lang="en-US" baseline="0" dirty="0" smtClean="0"/>
              <a:t> bits of data by trapping or release electrons in the floating-gate transistors that </a:t>
            </a:r>
            <a:r>
              <a:rPr lang="en-US" baseline="0" dirty="0" err="1" smtClean="0"/>
              <a:t>cpmprise</a:t>
            </a:r>
            <a:r>
              <a:rPr lang="en-US" baseline="0" dirty="0" smtClean="0"/>
              <a:t> their flash memory cells</a:t>
            </a:r>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16</a:t>
            </a:fld>
            <a:endParaRPr lang="en-US"/>
          </a:p>
        </p:txBody>
      </p:sp>
    </p:spTree>
    <p:extLst>
      <p:ext uri="{BB962C8B-B14F-4D97-AF65-F5344CB8AC3E}">
        <p14:creationId xmlns:p14="http://schemas.microsoft.com/office/powerpoint/2010/main" val="3372977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SSDs use single level cell or SLC technology but stores one bit of data per cell. However virtually all modern SSDs uses a multilevel cell MLC technology that </a:t>
            </a:r>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18</a:t>
            </a:fld>
            <a:endParaRPr lang="en-US"/>
          </a:p>
        </p:txBody>
      </p:sp>
    </p:spTree>
    <p:extLst>
      <p:ext uri="{BB962C8B-B14F-4D97-AF65-F5344CB8AC3E}">
        <p14:creationId xmlns:p14="http://schemas.microsoft.com/office/powerpoint/2010/main" val="364556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Arial" pitchFamily="34" charset="0"/>
                <a:ea typeface="ＭＳ Ｐゴシック" charset="0"/>
                <a:cs typeface="+mn-cs"/>
              </a:rPr>
              <a:t>Per-storage cost (close to a dollar per GB, vs. around a dime or two per GB for rotating media).</a:t>
            </a:r>
          </a:p>
          <a:p>
            <a:pPr marL="171450" indent="-171450">
              <a:buFont typeface="Arial"/>
              <a:buChar char="•"/>
            </a:pPr>
            <a:r>
              <a:rPr lang="en-US" sz="1200" kern="1200" dirty="0" smtClean="0">
                <a:solidFill>
                  <a:schemeClr val="tx1"/>
                </a:solidFill>
                <a:latin typeface="Arial" pitchFamily="34" charset="0"/>
                <a:ea typeface="ＭＳ Ｐゴシック" charset="0"/>
                <a:cs typeface="+mn-cs"/>
              </a:rPr>
              <a:t>Capacity of marketed models is lower than that of HDDs.</a:t>
            </a:r>
          </a:p>
          <a:p>
            <a:pPr marL="171450" indent="-171450">
              <a:buFont typeface="Arial"/>
              <a:buChar char="•"/>
            </a:pPr>
            <a:r>
              <a:rPr lang="en-US" sz="1200" kern="1200" dirty="0" smtClean="0">
                <a:solidFill>
                  <a:schemeClr val="tx1"/>
                </a:solidFill>
                <a:latin typeface="Arial" pitchFamily="34" charset="0"/>
                <a:ea typeface="ＭＳ Ｐゴシック" charset="0"/>
                <a:cs typeface="+mn-cs"/>
              </a:rPr>
              <a:t>Large cells require different </a:t>
            </a:r>
            <a:r>
              <a:rPr lang="en-US" sz="1200" kern="1200" dirty="0" err="1" smtClean="0">
                <a:solidFill>
                  <a:schemeClr val="tx1"/>
                </a:solidFill>
                <a:latin typeface="Arial" pitchFamily="34" charset="0"/>
                <a:ea typeface="ＭＳ Ｐゴシック" charset="0"/>
                <a:cs typeface="+mn-cs"/>
              </a:rPr>
              <a:t>filesystem</a:t>
            </a:r>
            <a:r>
              <a:rPr lang="en-US" sz="1200" kern="1200" dirty="0" smtClean="0">
                <a:solidFill>
                  <a:schemeClr val="tx1"/>
                </a:solidFill>
                <a:latin typeface="Arial" pitchFamily="34" charset="0"/>
                <a:ea typeface="ＭＳ Ｐゴシック" charset="0"/>
                <a:cs typeface="+mn-cs"/>
              </a:rPr>
              <a:t> optimizations than rotating media. The flash translation layer hides the raw flash access which a modern OS could use to optimize access.</a:t>
            </a:r>
          </a:p>
          <a:p>
            <a:pPr marL="171450" indent="-171450">
              <a:buFont typeface="Arial"/>
              <a:buChar char="•"/>
            </a:pPr>
            <a:r>
              <a:rPr lang="en-US" sz="1200" kern="1200" dirty="0" smtClean="0">
                <a:solidFill>
                  <a:schemeClr val="tx1"/>
                </a:solidFill>
                <a:latin typeface="Arial" pitchFamily="34" charset="0"/>
                <a:ea typeface="ＭＳ Ｐゴシック" charset="0"/>
                <a:cs typeface="+mn-cs"/>
              </a:rPr>
              <a:t>Partitions and </a:t>
            </a:r>
            <a:r>
              <a:rPr lang="en-US" sz="1200" kern="1200" dirty="0" err="1" smtClean="0">
                <a:solidFill>
                  <a:schemeClr val="tx1"/>
                </a:solidFill>
                <a:latin typeface="Arial" pitchFamily="34" charset="0"/>
                <a:ea typeface="ＭＳ Ｐゴシック" charset="0"/>
                <a:cs typeface="+mn-cs"/>
              </a:rPr>
              <a:t>filesystems</a:t>
            </a:r>
            <a:r>
              <a:rPr lang="en-US" sz="1200" kern="1200" dirty="0" smtClean="0">
                <a:solidFill>
                  <a:schemeClr val="tx1"/>
                </a:solidFill>
                <a:latin typeface="Arial" pitchFamily="34" charset="0"/>
                <a:ea typeface="ＭＳ Ｐゴシック" charset="0"/>
                <a:cs typeface="+mn-cs"/>
              </a:rPr>
              <a:t> need some SSD-specific tuning. Page size and erase page size are not </a:t>
            </a:r>
            <a:r>
              <a:rPr lang="en-US" sz="1200" kern="1200" dirty="0" err="1" smtClean="0">
                <a:solidFill>
                  <a:schemeClr val="tx1"/>
                </a:solidFill>
                <a:latin typeface="Arial" pitchFamily="34" charset="0"/>
                <a:ea typeface="ＭＳ Ｐゴシック" charset="0"/>
                <a:cs typeface="+mn-cs"/>
              </a:rPr>
              <a:t>autodetected</a:t>
            </a:r>
            <a:r>
              <a:rPr lang="en-US" sz="1200" kern="1200" dirty="0" smtClean="0">
                <a:solidFill>
                  <a:schemeClr val="tx1"/>
                </a:solidFill>
                <a:latin typeface="Arial" pitchFamily="34" charset="0"/>
                <a:ea typeface="ＭＳ Ｐゴシック" charset="0"/>
                <a:cs typeface="+mn-cs"/>
              </a:rPr>
              <a:t>.</a:t>
            </a:r>
          </a:p>
          <a:p>
            <a:pPr marL="171450" indent="-171450">
              <a:buFont typeface="Arial"/>
              <a:buChar char="•"/>
            </a:pPr>
            <a:r>
              <a:rPr lang="en-US" sz="1200" kern="1200" dirty="0" smtClean="0">
                <a:solidFill>
                  <a:schemeClr val="tx1"/>
                </a:solidFill>
                <a:latin typeface="Arial" pitchFamily="34" charset="0"/>
                <a:ea typeface="ＭＳ Ｐゴシック" charset="0"/>
                <a:cs typeface="+mn-cs"/>
              </a:rPr>
              <a:t>Cells wear out. Consumer MLC cells at mature 50nm processes can handle 10000 writes each; 35nm generally handles 5000 writes, and 25nm 3000 (smaller being higher density and cheaper). If writes are properly spread out, are not too small, and align well with cells, this translates into a lifetime write volume for the SSD that is a multiple of its capacity. Daily write volumes have to be balanced against life expectancy. However, tests </a:t>
            </a:r>
            <a:r>
              <a:rPr lang="en-US" sz="1200" b="1" kern="1200" dirty="0" smtClean="0">
                <a:solidFill>
                  <a:schemeClr val="tx1"/>
                </a:solidFill>
                <a:latin typeface="Arial" pitchFamily="34" charset="0"/>
                <a:ea typeface="ＭＳ Ｐゴシック" charset="0"/>
                <a:cs typeface="+mn-cs"/>
                <a:hlinkClick r:id="rId3"/>
              </a:rPr>
              <a:t>[1]</a:t>
            </a:r>
            <a:r>
              <a:rPr lang="en-US" sz="1200" b="1" kern="1200" dirty="0" smtClean="0">
                <a:solidFill>
                  <a:schemeClr val="tx1"/>
                </a:solidFill>
                <a:latin typeface="Arial" pitchFamily="34" charset="0"/>
                <a:ea typeface="ＭＳ Ｐゴシック" charset="0"/>
                <a:cs typeface="+mn-cs"/>
                <a:hlinkClick r:id="rId4"/>
              </a:rPr>
              <a:t>[2]</a:t>
            </a:r>
            <a:r>
              <a:rPr lang="en-US" sz="1200" b="1" kern="1200" dirty="0" smtClean="0">
                <a:solidFill>
                  <a:schemeClr val="tx1"/>
                </a:solidFill>
                <a:latin typeface="Arial" pitchFamily="34" charset="0"/>
                <a:ea typeface="ＭＳ Ｐゴシック" charset="0"/>
                <a:cs typeface="+mn-cs"/>
                <a:hlinkClick r:id="rId5"/>
              </a:rPr>
              <a:t>[3]</a:t>
            </a:r>
            <a:r>
              <a:rPr lang="en-US" sz="1200" b="1" kern="1200" dirty="0" smtClean="0">
                <a:solidFill>
                  <a:schemeClr val="tx1"/>
                </a:solidFill>
                <a:latin typeface="Arial" pitchFamily="34" charset="0"/>
                <a:ea typeface="ＭＳ Ｐゴシック" charset="0"/>
                <a:cs typeface="+mn-cs"/>
                <a:hlinkClick r:id="rId6"/>
              </a:rPr>
              <a:t>[4] performed on recent hardware suggest that SSD wear is negligible, with the lifetime expectancy of SSDs comparable to those of HDDs even with artificially high write-volumes.</a:t>
            </a:r>
          </a:p>
          <a:p>
            <a:pPr marL="171450" indent="-171450">
              <a:buFont typeface="Arial"/>
              <a:buChar char="•"/>
            </a:pPr>
            <a:r>
              <a:rPr lang="en-US" sz="1200" kern="1200" dirty="0" err="1" smtClean="0">
                <a:solidFill>
                  <a:schemeClr val="tx1"/>
                </a:solidFill>
                <a:latin typeface="Arial" pitchFamily="34" charset="0"/>
                <a:ea typeface="ＭＳ Ｐゴシック" charset="0"/>
                <a:cs typeface="+mn-cs"/>
              </a:rPr>
              <a:t>Firmwares</a:t>
            </a:r>
            <a:r>
              <a:rPr lang="en-US" sz="1200" kern="1200" dirty="0" smtClean="0">
                <a:solidFill>
                  <a:schemeClr val="tx1"/>
                </a:solidFill>
                <a:latin typeface="Arial" pitchFamily="34" charset="0"/>
                <a:ea typeface="ＭＳ Ｐゴシック" charset="0"/>
                <a:cs typeface="+mn-cs"/>
              </a:rPr>
              <a:t> and controllers are complex. They occasionally have bugs. Modern ones consume power comparable with HDDs. They </a:t>
            </a:r>
            <a:r>
              <a:rPr lang="en-US" sz="1200" b="1" kern="1200" dirty="0" smtClean="0">
                <a:solidFill>
                  <a:schemeClr val="tx1"/>
                </a:solidFill>
                <a:latin typeface="Arial" pitchFamily="34" charset="0"/>
                <a:ea typeface="ＭＳ Ｐゴシック" charset="0"/>
                <a:cs typeface="+mn-cs"/>
                <a:hlinkClick r:id="rId7"/>
              </a:rPr>
              <a:t>implement the equivalent of a log-structured filesystem with garbage collection. They translate SATA commands traditionally intended for rotating media. Some of them do on the fly compression. They spread out repeated writes across the entire area of the flash, to prevent wearing out some cells prematurely. They also coalesce writes together so that small writes are not amplified into as many erase cycles of large cells. Finally they move cells containing data so that the cell does not lose its contents over time.</a:t>
            </a:r>
          </a:p>
          <a:p>
            <a:pPr marL="171450" indent="-171450">
              <a:buFont typeface="Arial"/>
              <a:buChar char="•"/>
            </a:pPr>
            <a:r>
              <a:rPr lang="en-US" sz="1200" kern="1200" dirty="0" smtClean="0">
                <a:solidFill>
                  <a:schemeClr val="tx1"/>
                </a:solidFill>
                <a:latin typeface="Arial" pitchFamily="34" charset="0"/>
                <a:ea typeface="ＭＳ Ｐゴシック" charset="0"/>
                <a:cs typeface="+mn-cs"/>
              </a:rPr>
              <a:t>Performance can drop as the disk gets filled. Garbage collection is not universally well implemented, meaning freed space is not always collected into entirely free cells.</a:t>
            </a:r>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19</a:t>
            </a:fld>
            <a:endParaRPr lang="en-US"/>
          </a:p>
        </p:txBody>
      </p:sp>
    </p:spTree>
    <p:extLst>
      <p:ext uri="{BB962C8B-B14F-4D97-AF65-F5344CB8AC3E}">
        <p14:creationId xmlns:p14="http://schemas.microsoft.com/office/powerpoint/2010/main" val="2499745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20FE9-B946-C84E-B474-546E55B332F7}" type="slidenum">
              <a:rPr lang="en-US"/>
              <a:pPr/>
              <a:t>22</a:t>
            </a:fld>
            <a:endParaRPr lang="en-US"/>
          </a:p>
        </p:txBody>
      </p:sp>
      <p:sp>
        <p:nvSpPr>
          <p:cNvPr id="593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tr-TR" smtClean="0"/>
          </a:p>
        </p:txBody>
      </p:sp>
      <p:sp>
        <p:nvSpPr>
          <p:cNvPr id="29700" name="Slide Number Placeholder 3"/>
          <p:cNvSpPr>
            <a:spLocks noGrp="1"/>
          </p:cNvSpPr>
          <p:nvPr>
            <p:ph type="sldNum" sz="quarter" idx="5"/>
          </p:nvPr>
        </p:nvSpPr>
        <p:spPr>
          <a:noFill/>
        </p:spPr>
        <p:txBody>
          <a:bodyPr/>
          <a:lstStyle/>
          <a:p>
            <a:fld id="{D5D338D1-06CB-42AE-8065-A4FC36F0D353}" type="slidenum">
              <a:rPr lang="en-US"/>
              <a:pPr/>
              <a:t>23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B6D83E-8C6C-D849-9F02-B9730549A35E}" type="slidenum">
              <a:rPr lang="en-US"/>
              <a:pPr/>
              <a:t>24</a:t>
            </a:fld>
            <a:endParaRPr lang="en-US"/>
          </a:p>
        </p:txBody>
      </p:sp>
      <p:sp>
        <p:nvSpPr>
          <p:cNvPr id="93186" name="Rectangle 2"/>
          <p:cNvSpPr>
            <a:spLocks noGrp="1" noRot="1" noChangeAspect="1" noChangeArrowheads="1" noTextEdit="1"/>
          </p:cNvSpPr>
          <p:nvPr>
            <p:ph type="sldImg"/>
          </p:nvPr>
        </p:nvSpPr>
        <p:spPr>
          <a:xfrm>
            <a:off x="1177925" y="700088"/>
            <a:ext cx="4527550" cy="3395662"/>
          </a:xfrm>
          <a:ln/>
          <a:extLst>
            <a:ext uri="{FAA26D3D-D897-4be2-8F04-BA451C77F1D7}">
              <ma14:placeholderFlag xmlns:ma14="http://schemas.microsoft.com/office/mac/drawingml/2011/main" val="1"/>
            </a:ext>
          </a:extLst>
        </p:spPr>
      </p:sp>
      <p:sp>
        <p:nvSpPr>
          <p:cNvPr id="93187" name="Rectangle 3"/>
          <p:cNvSpPr>
            <a:spLocks noGrp="1" noChangeArrowheads="1"/>
          </p:cNvSpPr>
          <p:nvPr>
            <p:ph type="body" idx="1"/>
          </p:nvPr>
        </p:nvSpPr>
        <p:spPr>
          <a:xfrm>
            <a:off x="476250" y="4349750"/>
            <a:ext cx="5880100" cy="4094163"/>
          </a:xfrm>
        </p:spPr>
        <p:txBody>
          <a:bodyPr/>
          <a:lstStyle/>
          <a:p>
            <a:r>
              <a:rPr lang="en-US" dirty="0" smtClean="0"/>
              <a:t>We will discuss in lab session.</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tr-TR" smtClean="0"/>
          </a:p>
        </p:txBody>
      </p:sp>
      <p:sp>
        <p:nvSpPr>
          <p:cNvPr id="33796" name="Slide Number Placeholder 3"/>
          <p:cNvSpPr>
            <a:spLocks noGrp="1"/>
          </p:cNvSpPr>
          <p:nvPr>
            <p:ph type="sldNum" sz="quarter" idx="5"/>
          </p:nvPr>
        </p:nvSpPr>
        <p:spPr>
          <a:noFill/>
        </p:spPr>
        <p:txBody>
          <a:bodyPr/>
          <a:lstStyle/>
          <a:p>
            <a:fld id="{AF8640BA-5AA5-4479-9D96-AE869A4A8F60}" type="slidenum">
              <a:rPr lang="en-US"/>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3000" y="685800"/>
            <a:ext cx="4572000" cy="3429000"/>
          </a:xfrm>
          <a:solidFill>
            <a:srgbClr val="FFFFFF"/>
          </a:solidFill>
          <a:ln/>
          <a:extLst>
            <a:ext uri="{FAA26D3D-D897-4be2-8F04-BA451C77F1D7}">
              <ma14:placeholderFlag xmlns:ma14="http://schemas.microsoft.com/office/mac/drawingml/2011/main" val="1"/>
            </a:ext>
          </a:extLst>
        </p:spPr>
      </p:sp>
      <p:sp>
        <p:nvSpPr>
          <p:cNvPr id="62467" name="Text Box 3"/>
          <p:cNvSpPr txBox="1">
            <a:spLocks noGrp="1" noChangeArrowheads="1"/>
          </p:cNvSpPr>
          <p:nvPr>
            <p:ph type="body" idx="1"/>
          </p:nvPr>
        </p:nvSpPr>
        <p:spPr>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tr-TR" smtClean="0"/>
          </a:p>
        </p:txBody>
      </p:sp>
      <p:sp>
        <p:nvSpPr>
          <p:cNvPr id="30724" name="Slide Number Placeholder 3"/>
          <p:cNvSpPr>
            <a:spLocks noGrp="1"/>
          </p:cNvSpPr>
          <p:nvPr>
            <p:ph type="sldNum" sz="quarter" idx="5"/>
          </p:nvPr>
        </p:nvSpPr>
        <p:spPr>
          <a:noFill/>
        </p:spPr>
        <p:txBody>
          <a:bodyPr/>
          <a:lstStyle/>
          <a:p>
            <a:fld id="{AE265E37-96E6-41B1-BCE3-2CC6E1201F29}" type="slidenum">
              <a:rPr lang="en-US"/>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tr-TR" smtClean="0"/>
          </a:p>
        </p:txBody>
      </p:sp>
      <p:sp>
        <p:nvSpPr>
          <p:cNvPr id="34820" name="Slide Number Placeholder 3"/>
          <p:cNvSpPr>
            <a:spLocks noGrp="1"/>
          </p:cNvSpPr>
          <p:nvPr>
            <p:ph type="sldNum" sz="quarter" idx="5"/>
          </p:nvPr>
        </p:nvSpPr>
        <p:spPr>
          <a:noFill/>
        </p:spPr>
        <p:txBody>
          <a:bodyPr/>
          <a:lstStyle/>
          <a:p>
            <a:fld id="{61B871D5-C1AE-4765-BA81-9BD141F003E2}" type="slidenum">
              <a:rPr lang="en-US"/>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tr-TR" smtClean="0"/>
          </a:p>
        </p:txBody>
      </p:sp>
      <p:sp>
        <p:nvSpPr>
          <p:cNvPr id="34820" name="Slide Number Placeholder 3"/>
          <p:cNvSpPr>
            <a:spLocks noGrp="1"/>
          </p:cNvSpPr>
          <p:nvPr>
            <p:ph type="sldNum" sz="quarter" idx="5"/>
          </p:nvPr>
        </p:nvSpPr>
        <p:spPr>
          <a:noFill/>
        </p:spPr>
        <p:txBody>
          <a:bodyPr/>
          <a:lstStyle/>
          <a:p>
            <a:fld id="{61B871D5-C1AE-4765-BA81-9BD141F003E2}" type="slidenum">
              <a:rPr lang="en-US"/>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tr-TR" smtClean="0"/>
          </a:p>
        </p:txBody>
      </p:sp>
      <p:sp>
        <p:nvSpPr>
          <p:cNvPr id="31748" name="Slide Number Placeholder 3"/>
          <p:cNvSpPr>
            <a:spLocks noGrp="1"/>
          </p:cNvSpPr>
          <p:nvPr>
            <p:ph type="sldNum" sz="quarter" idx="5"/>
          </p:nvPr>
        </p:nvSpPr>
        <p:spPr>
          <a:noFill/>
        </p:spPr>
        <p:txBody>
          <a:bodyPr/>
          <a:lstStyle/>
          <a:p>
            <a:fld id="{E444C09F-36E6-4284-A053-212FD5C75591}" type="slidenum">
              <a:rPr lang="en-US"/>
              <a:pPr/>
              <a:t>38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0FDDAB-17F4-4EA9-BD48-9A577E426328}" type="slidenum">
              <a:rPr lang="en-CA"/>
              <a:pPr/>
              <a:t>39</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3000" y="685800"/>
            <a:ext cx="4572000" cy="3429000"/>
          </a:xfrm>
          <a:solidFill>
            <a:srgbClr val="FFFFFF"/>
          </a:solidFill>
          <a:ln/>
          <a:extLst>
            <a:ext uri="{FAA26D3D-D897-4be2-8F04-BA451C77F1D7}">
              <ma14:placeholderFlag xmlns:ma14="http://schemas.microsoft.com/office/mac/drawingml/2011/main" val="1"/>
            </a:ext>
          </a:extLst>
        </p:spPr>
      </p:sp>
      <p:sp>
        <p:nvSpPr>
          <p:cNvPr id="64515" name="Text Box 3"/>
          <p:cNvSpPr txBox="1">
            <a:spLocks noGrp="1" noChangeArrowheads="1"/>
          </p:cNvSpPr>
          <p:nvPr>
            <p:ph type="body" idx="1"/>
          </p:nvPr>
        </p:nvSpPr>
        <p:spPr>
          <a:xfrm>
            <a:off x="914400" y="4343400"/>
            <a:ext cx="5029200" cy="1885950"/>
          </a:xfrm>
          <a:solidFill>
            <a:schemeClr val="accent1"/>
          </a:solidFill>
          <a:ln w="9360">
            <a:solidFill>
              <a:schemeClr val="tx1"/>
            </a:solidFill>
            <a:miter lim="800000"/>
            <a:headEnd/>
            <a:tailEnd/>
          </a:ln>
        </p:spPr>
        <p:txBody>
          <a:bodyPr lIns="90000" tIns="46800" rIns="90000" bIns="46800">
            <a:spAutoFit/>
          </a:bodyPr>
          <a:lstStyle>
            <a:lvl1pPr marL="228600" indent="-228600" defTabSz="4572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1pPr>
            <a:lvl2pPr marL="742950" indent="-285750" defTabSz="4572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2pPr>
            <a:lvl3pPr marL="1143000" indent="-228600" defTabSz="4572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3pPr>
            <a:lvl4pPr marL="1600200" indent="-228600" defTabSz="4572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4pPr>
            <a:lvl5pPr marL="2057400" indent="-228600" defTabSz="4572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5pPr>
            <a:lvl6pPr marL="2514600" indent="-228600" fontAlgn="base">
              <a:spcBef>
                <a:spcPct val="30000"/>
              </a:spcBef>
              <a:spcAft>
                <a:spcPct val="0"/>
              </a:spcAft>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6pPr>
            <a:lvl7pPr marL="2971800" indent="-228600" fontAlgn="base">
              <a:spcBef>
                <a:spcPct val="30000"/>
              </a:spcBef>
              <a:spcAft>
                <a:spcPct val="0"/>
              </a:spcAft>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7pPr>
            <a:lvl8pPr marL="3429000" indent="-228600" fontAlgn="base">
              <a:spcBef>
                <a:spcPct val="30000"/>
              </a:spcBef>
              <a:spcAft>
                <a:spcPct val="0"/>
              </a:spcAft>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8pPr>
            <a:lvl9pPr marL="3886200" indent="-228600" fontAlgn="base">
              <a:spcBef>
                <a:spcPct val="30000"/>
              </a:spcBef>
              <a:spcAft>
                <a:spcPct val="0"/>
              </a:spcAft>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200">
                <a:solidFill>
                  <a:schemeClr val="tx1"/>
                </a:solidFill>
                <a:latin typeface="Times New Roman" charset="0"/>
                <a:ea typeface="ＭＳ Ｐゴシック" charset="0"/>
              </a:defRPr>
            </a:lvl9pPr>
          </a:lstStyle>
          <a:p>
            <a:pPr>
              <a:lnSpc>
                <a:spcPct val="95000"/>
              </a:lnSpc>
              <a:spcBef>
                <a:spcPts val="450"/>
              </a:spcBef>
              <a:buFontTx/>
              <a:buChar char="•"/>
            </a:pPr>
            <a:r>
              <a:rPr lang="en-GB">
                <a:latin typeface="Times" charset="0"/>
                <a:cs typeface="Lucida Sans Unicode" charset="0"/>
              </a:rPr>
              <a:t>This exploded view shows the various components inside a typical hard drive.</a:t>
            </a:r>
          </a:p>
          <a:p>
            <a:pPr>
              <a:spcBef>
                <a:spcPts val="450"/>
              </a:spcBef>
              <a:buFontTx/>
              <a:buAutoNum type="arabicPeriod"/>
            </a:pPr>
            <a:r>
              <a:rPr lang="en-GB">
                <a:latin typeface="Times" charset="0"/>
                <a:cs typeface="Lucida Sans Unicode" charset="0"/>
              </a:rPr>
              <a:t>A hard drive may have more than one platter.</a:t>
            </a:r>
          </a:p>
          <a:p>
            <a:pPr>
              <a:spcBef>
                <a:spcPts val="450"/>
              </a:spcBef>
              <a:buFontTx/>
              <a:buAutoNum type="arabicPeriod"/>
            </a:pPr>
            <a:r>
              <a:rPr lang="en-GB">
                <a:latin typeface="Times" charset="0"/>
                <a:cs typeface="Lucida Sans Unicode" charset="0"/>
              </a:rPr>
              <a:t>The drive may have more than 2 sides (heads).</a:t>
            </a:r>
          </a:p>
          <a:p>
            <a:pPr>
              <a:spcBef>
                <a:spcPts val="450"/>
              </a:spcBef>
              <a:buFontTx/>
              <a:buAutoNum type="arabicPeriod"/>
            </a:pPr>
            <a:r>
              <a:rPr lang="en-GB">
                <a:latin typeface="Times" charset="0"/>
                <a:cs typeface="Lucida Sans Unicode" charset="0"/>
              </a:rPr>
              <a:t> All the read/write heads move together.</a:t>
            </a:r>
          </a:p>
          <a:p>
            <a:pPr>
              <a:spcBef>
                <a:spcPts val="450"/>
              </a:spcBef>
              <a:buFontTx/>
              <a:buAutoNum type="arabicPeriod"/>
            </a:pPr>
            <a:r>
              <a:rPr lang="en-GB">
                <a:latin typeface="Times" charset="0"/>
                <a:cs typeface="Lucida Sans Unicode" charset="0"/>
              </a:rPr>
              <a:t> Sides (heads) start numbering at zero (0).</a:t>
            </a:r>
          </a:p>
          <a:p>
            <a:pPr>
              <a:spcBef>
                <a:spcPts val="450"/>
              </a:spcBef>
            </a:pPr>
            <a:endParaRPr lang="en-GB">
              <a:latin typeface="Times" charset="0"/>
              <a:cs typeface="Lucida Sans Unicode" charset="0"/>
            </a:endParaRPr>
          </a:p>
          <a:p>
            <a:pPr>
              <a:spcBef>
                <a:spcPts val="450"/>
              </a:spcBef>
            </a:pPr>
            <a:endParaRPr lang="en-GB">
              <a:latin typeface="Times" charset="0"/>
              <a:cs typeface="Lucida Sans Unicode"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57E33-5FDF-42DA-A350-D861191357E2}" type="slidenum">
              <a:rPr lang="en-CA"/>
              <a:pPr/>
              <a:t>40</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50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3000" y="685800"/>
            <a:ext cx="4572000" cy="3429000"/>
          </a:xfrm>
          <a:solidFill>
            <a:srgbClr val="FFFFFF"/>
          </a:solidFill>
          <a:ln/>
          <a:extLst>
            <a:ext uri="{FAA26D3D-D897-4be2-8F04-BA451C77F1D7}">
              <ma14:placeholderFlag xmlns:ma14="http://schemas.microsoft.com/office/mac/drawingml/2011/main" val="1"/>
            </a:ext>
          </a:extLst>
        </p:spPr>
      </p:sp>
      <p:sp>
        <p:nvSpPr>
          <p:cNvPr id="68611" name="Text Box 3"/>
          <p:cNvSpPr txBox="1">
            <a:spLocks noGrp="1" noChangeArrowheads="1"/>
          </p:cNvSpPr>
          <p:nvPr>
            <p:ph type="body" idx="1"/>
          </p:nvPr>
        </p:nvSpPr>
        <p:spPr>
          <a:xfrm>
            <a:off x="914400" y="4343400"/>
            <a:ext cx="5029200" cy="3994150"/>
          </a:xfrm>
          <a:noFill/>
          <a:ln/>
        </p:spPr>
        <p:txBody>
          <a:bodyPr lIns="90000" tIns="46800" rIns="90000" bIns="46800">
            <a:spAutoFit/>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5pPr>
            <a:lvl6pPr marL="2514600" indent="-228600" fontAlgn="base">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6pPr>
            <a:lvl7pPr marL="2971800" indent="-228600" fontAlgn="base">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7pPr>
            <a:lvl8pPr marL="3429000" indent="-228600" fontAlgn="base">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8pPr>
            <a:lvl9pPr marL="3886200" indent="-228600" fontAlgn="base">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charset="0"/>
                <a:ea typeface="ＭＳ Ｐゴシック" charset="0"/>
              </a:defRPr>
            </a:lvl9pPr>
          </a:lstStyle>
          <a:p>
            <a:pPr>
              <a:lnSpc>
                <a:spcPct val="93000"/>
              </a:lnSpc>
              <a:spcBef>
                <a:spcPts val="600"/>
              </a:spcBef>
              <a:buClr>
                <a:srgbClr val="FFFFFF"/>
              </a:buClr>
              <a:buFont typeface="Arial" charset="0"/>
              <a:buNone/>
            </a:pPr>
            <a:r>
              <a:rPr lang="en-GB" sz="1600">
                <a:solidFill>
                  <a:srgbClr val="FFFFFF"/>
                </a:solidFill>
                <a:latin typeface="Arial" charset="0"/>
                <a:cs typeface="Lucida Sans Unicode" charset="0"/>
              </a:rPr>
              <a:t>The distance between the read/write head and the surface of the hard drive(head fly/floating height) is so small that a strand of human hair will not pass between them.</a:t>
            </a:r>
          </a:p>
          <a:p>
            <a:pPr>
              <a:spcBef>
                <a:spcPts val="600"/>
              </a:spcBef>
              <a:buClr>
                <a:srgbClr val="FFFFFF"/>
              </a:buClr>
              <a:buFont typeface="Arial" charset="0"/>
              <a:buNone/>
            </a:pPr>
            <a:r>
              <a:rPr lang="en-GB" sz="1600">
                <a:solidFill>
                  <a:srgbClr val="FFFFFF"/>
                </a:solidFill>
                <a:latin typeface="Arial" charset="0"/>
                <a:cs typeface="Lucida Sans Unicode" charset="0"/>
              </a:rPr>
              <a:t>•Hard drives rotation speed depends on the specific model. Typical speeds are 5,400 RPM, 7,200 RPM, and 10,000 RPM.</a:t>
            </a:r>
          </a:p>
          <a:p>
            <a:pPr>
              <a:spcBef>
                <a:spcPts val="600"/>
              </a:spcBef>
              <a:buClr>
                <a:srgbClr val="FFFFFF"/>
              </a:buClr>
              <a:buFont typeface="Arial" charset="0"/>
              <a:buNone/>
            </a:pPr>
            <a:r>
              <a:rPr lang="en-GB" sz="1600">
                <a:solidFill>
                  <a:srgbClr val="FFFFFF"/>
                </a:solidFill>
                <a:latin typeface="Arial" charset="0"/>
                <a:cs typeface="Lucida Sans Unicode" charset="0"/>
              </a:rPr>
              <a:t>•Hard drives were originally coated with ferrous oxide (rust), similar to the coating on audio tapes.  Modern drives have some form of “thin film magnetic media”, which allows for closer placement of the read/write heads and allowing more data to be written to the disk (areal density).</a:t>
            </a:r>
          </a:p>
          <a:p>
            <a:pPr>
              <a:spcBef>
                <a:spcPts val="600"/>
              </a:spcBef>
            </a:pPr>
            <a:endParaRPr lang="en-GB" sz="1600">
              <a:cs typeface="Lucida Sans Unicode" charset="0"/>
            </a:endParaRPr>
          </a:p>
          <a:p>
            <a:pPr>
              <a:spcBef>
                <a:spcPts val="600"/>
              </a:spcBef>
            </a:pPr>
            <a:endParaRPr lang="en-GB" sz="1600">
              <a:cs typeface="Lucida Sans Unicode"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52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53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assume that we have in</a:t>
            </a:r>
            <a:r>
              <a:rPr lang="en-US" baseline="0" dirty="0" smtClean="0"/>
              <a:t> memory a list of the records in the file and their corresponding bucket address.</a:t>
            </a:r>
          </a:p>
          <a:p>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55</a:t>
            </a:fld>
            <a:endParaRPr lang="en-US"/>
          </a:p>
        </p:txBody>
      </p:sp>
    </p:spTree>
    <p:extLst>
      <p:ext uri="{BB962C8B-B14F-4D97-AF65-F5344CB8AC3E}">
        <p14:creationId xmlns:p14="http://schemas.microsoft.com/office/powerpoint/2010/main" val="3693272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a:t>
            </a:r>
            <a:r>
              <a:rPr lang="en-US" baseline="0" dirty="0" smtClean="0"/>
              <a:t>number of records</a:t>
            </a:r>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56</a:t>
            </a:fld>
            <a:endParaRPr lang="en-US"/>
          </a:p>
        </p:txBody>
      </p:sp>
    </p:spTree>
    <p:extLst>
      <p:ext uri="{BB962C8B-B14F-4D97-AF65-F5344CB8AC3E}">
        <p14:creationId xmlns:p14="http://schemas.microsoft.com/office/powerpoint/2010/main" val="2201489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43000" y="685800"/>
            <a:ext cx="4572000" cy="3429000"/>
          </a:xfrm>
          <a:solidFill>
            <a:srgbClr val="FFFFFF"/>
          </a:solidFill>
          <a:ln/>
          <a:extLst>
            <a:ext uri="{FAA26D3D-D897-4be2-8F04-BA451C77F1D7}">
              <ma14:placeholderFlag xmlns:ma14="http://schemas.microsoft.com/office/mac/drawingml/2011/main" val="1"/>
            </a:ext>
          </a:extLst>
        </p:spPr>
      </p:sp>
      <p:sp>
        <p:nvSpPr>
          <p:cNvPr id="82947" name="Text Box 3"/>
          <p:cNvSpPr txBox="1">
            <a:spLocks noGrp="1" noChangeArrowheads="1"/>
          </p:cNvSpPr>
          <p:nvPr>
            <p:ph type="body" idx="1"/>
          </p:nvPr>
        </p:nvSpPr>
        <p:spPr>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43000" y="685800"/>
            <a:ext cx="4572000" cy="3429000"/>
          </a:xfrm>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E9F8E-928F-4E72-AC7E-BCC7D74FFC7B}" type="slidenum">
              <a:rPr lang="en-CA"/>
              <a:pPr/>
              <a:t>10</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E06CD-E8EF-41D5-A4D2-917F8ED78F5D}" type="slidenum">
              <a:rPr lang="en-CA"/>
              <a:pPr/>
              <a:t>11</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Solid-state physics is the study of rigid matter, or solids, through methods such as quantum mechanics, crystallography, electromagnetism, and metallurgy. </a:t>
            </a:r>
          </a:p>
          <a:p>
            <a:r>
              <a:rPr lang="en-US" sz="1800" dirty="0" smtClean="0"/>
              <a:t>It is the largest branch of condensed matter physics. Solid-state physics studies how the large-scale properties of solid materials result from their atomic-scale properties. Thus, solid-state physics forms a theoretical basis of materials science. </a:t>
            </a:r>
          </a:p>
          <a:p>
            <a:endParaRPr lang="en-US" sz="1800" dirty="0" smtClean="0"/>
          </a:p>
          <a:p>
            <a:r>
              <a:rPr lang="en-US" sz="1800" dirty="0" smtClean="0"/>
              <a:t>It also has direct applications, for example in the technology of transistors and semiconductors.</a:t>
            </a:r>
            <a:endParaRPr lang="en-US" sz="1800"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12</a:t>
            </a:fld>
            <a:endParaRPr lang="en-US"/>
          </a:p>
        </p:txBody>
      </p:sp>
    </p:spTree>
    <p:extLst>
      <p:ext uri="{BB962C8B-B14F-4D97-AF65-F5344CB8AC3E}">
        <p14:creationId xmlns:p14="http://schemas.microsoft.com/office/powerpoint/2010/main" val="190347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7" name="TextBox 6"/>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ABC4F43-EFB5-154A-AF22-534064ABD21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4"/>
            <a:ext cx="8229600" cy="1046163"/>
          </a:xfrm>
        </p:spPr>
        <p:txBody>
          <a:bodyPr>
            <a:normAutofit/>
          </a:bodyPr>
          <a:lstStyle>
            <a:lvl1pPr>
              <a:defRPr sz="4000">
                <a:latin typeface="Aharoni" pitchFamily="2" charset="-79"/>
                <a:cs typeface="Aharoni" pitchFamily="2" charset="-79"/>
              </a:defRPr>
            </a:lvl1pPr>
          </a:lstStyle>
          <a:p>
            <a:r>
              <a:rPr lang="tr-TR"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918A390A-E1A7-A746-A89F-9254B03DBAE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72841E0-1A83-214E-829F-D1DF582DA62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10"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292074C-329F-AA4F-8E25-33032C3EAA7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6804C75-27CC-484B-9367-8E91F37057D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767C3C75-AE73-5145-9548-DAC22EBE27BD}"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D2BBE83A-18E3-5947-AFC9-A94266EC3BC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C03EF40-5A62-0141-8EB0-73C5BD6C415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Placeholder 2"/>
          <p:cNvSpPr>
            <a:spLocks noGrp="1"/>
          </p:cNvSpPr>
          <p:nvPr>
            <p:ph type="body" idx="1"/>
          </p:nvPr>
        </p:nvSpPr>
        <p:spPr>
          <a:xfrm>
            <a:off x="480951" y="1683327"/>
            <a:ext cx="8229600" cy="4681847"/>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8" name="Rectangle 7"/>
          <p:cNvSpPr/>
          <p:nvPr/>
        </p:nvSpPr>
        <p:spPr>
          <a:xfrm>
            <a:off x="0" y="6477000"/>
            <a:ext cx="9144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descr="C:\Users\Adil\Pictures\deuceng.JPG"/>
          <p:cNvPicPr>
            <a:picLocks noChangeAspect="1" noChangeArrowheads="1"/>
          </p:cNvPicPr>
          <p:nvPr/>
        </p:nvPicPr>
        <p:blipFill>
          <a:blip r:embed="rId12" cstate="print"/>
          <a:srcRect r="1124"/>
          <a:stretch>
            <a:fillRect/>
          </a:stretch>
        </p:blipFill>
        <p:spPr bwMode="auto">
          <a:xfrm>
            <a:off x="0" y="6057900"/>
            <a:ext cx="838200" cy="800100"/>
          </a:xfrm>
          <a:prstGeom prst="rect">
            <a:avLst/>
          </a:prstGeom>
          <a:noFill/>
        </p:spPr>
      </p:pic>
      <p:sp>
        <p:nvSpPr>
          <p:cNvPr id="14" name="Freeform 13"/>
          <p:cNvSpPr/>
          <p:nvPr/>
        </p:nvSpPr>
        <p:spPr>
          <a:xfrm>
            <a:off x="429256" y="6479607"/>
            <a:ext cx="411900" cy="378394"/>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388743 w 421425"/>
              <a:gd name="connsiteY0" fmla="*/ 0 h 385536"/>
              <a:gd name="connsiteX1" fmla="*/ 421425 w 421425"/>
              <a:gd name="connsiteY1" fmla="*/ 7294 h 385536"/>
              <a:gd name="connsiteX2" fmla="*/ 419043 w 421425"/>
              <a:gd name="connsiteY2" fmla="*/ 385536 h 385536"/>
              <a:gd name="connsiteX3" fmla="*/ 0 w 421425"/>
              <a:gd name="connsiteY3" fmla="*/ 385536 h 385536"/>
              <a:gd name="connsiteX4" fmla="*/ 388743 w 421425"/>
              <a:gd name="connsiteY4" fmla="*/ 0 h 385536"/>
              <a:gd name="connsiteX0" fmla="*/ 386362 w 421425"/>
              <a:gd name="connsiteY0" fmla="*/ 0 h 378392"/>
              <a:gd name="connsiteX1" fmla="*/ 421425 w 421425"/>
              <a:gd name="connsiteY1" fmla="*/ 150 h 378392"/>
              <a:gd name="connsiteX2" fmla="*/ 419043 w 421425"/>
              <a:gd name="connsiteY2" fmla="*/ 378392 h 378392"/>
              <a:gd name="connsiteX3" fmla="*/ 0 w 421425"/>
              <a:gd name="connsiteY3" fmla="*/ 378392 h 378392"/>
              <a:gd name="connsiteX4" fmla="*/ 386362 w 421425"/>
              <a:gd name="connsiteY4" fmla="*/ 0 h 378392"/>
              <a:gd name="connsiteX0" fmla="*/ 376837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76837 w 421425"/>
              <a:gd name="connsiteY4" fmla="*/ 2231 h 378242"/>
              <a:gd name="connsiteX0" fmla="*/ 383980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83980 w 421425"/>
              <a:gd name="connsiteY4" fmla="*/ 2231 h 378242"/>
              <a:gd name="connsiteX0" fmla="*/ 379218 w 421425"/>
              <a:gd name="connsiteY0" fmla="*/ 0 h 378393"/>
              <a:gd name="connsiteX1" fmla="*/ 421425 w 421425"/>
              <a:gd name="connsiteY1" fmla="*/ 151 h 378393"/>
              <a:gd name="connsiteX2" fmla="*/ 419043 w 421425"/>
              <a:gd name="connsiteY2" fmla="*/ 378393 h 378393"/>
              <a:gd name="connsiteX3" fmla="*/ 0 w 421425"/>
              <a:gd name="connsiteY3" fmla="*/ 378393 h 378393"/>
              <a:gd name="connsiteX4" fmla="*/ 379218 w 421425"/>
              <a:gd name="connsiteY4" fmla="*/ 0 h 378393"/>
              <a:gd name="connsiteX0" fmla="*/ 372074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2074 w 414281"/>
              <a:gd name="connsiteY4" fmla="*/ 0 h 378394"/>
              <a:gd name="connsiteX0" fmla="*/ 379218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9218 w 414281"/>
              <a:gd name="connsiteY4" fmla="*/ 0 h 378394"/>
              <a:gd name="connsiteX0" fmla="*/ 379218 w 414281"/>
              <a:gd name="connsiteY0" fmla="*/ 6993 h 385387"/>
              <a:gd name="connsiteX1" fmla="*/ 414281 w 414281"/>
              <a:gd name="connsiteY1" fmla="*/ 0 h 385387"/>
              <a:gd name="connsiteX2" fmla="*/ 411899 w 414281"/>
              <a:gd name="connsiteY2" fmla="*/ 385386 h 385387"/>
              <a:gd name="connsiteX3" fmla="*/ 0 w 414281"/>
              <a:gd name="connsiteY3" fmla="*/ 385387 h 385387"/>
              <a:gd name="connsiteX4" fmla="*/ 379218 w 414281"/>
              <a:gd name="connsiteY4" fmla="*/ 6993 h 385387"/>
              <a:gd name="connsiteX0" fmla="*/ 379218 w 411900"/>
              <a:gd name="connsiteY0" fmla="*/ 0 h 378394"/>
              <a:gd name="connsiteX1" fmla="*/ 411900 w 411900"/>
              <a:gd name="connsiteY1" fmla="*/ 150 h 378394"/>
              <a:gd name="connsiteX2" fmla="*/ 411899 w 411900"/>
              <a:gd name="connsiteY2" fmla="*/ 378393 h 378394"/>
              <a:gd name="connsiteX3" fmla="*/ 0 w 411900"/>
              <a:gd name="connsiteY3" fmla="*/ 378394 h 378394"/>
              <a:gd name="connsiteX4" fmla="*/ 379218 w 411900"/>
              <a:gd name="connsiteY4" fmla="*/ 0 h 37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900" h="378394">
                <a:moveTo>
                  <a:pt x="379218" y="0"/>
                </a:moveTo>
                <a:lnTo>
                  <a:pt x="411900" y="150"/>
                </a:lnTo>
                <a:cubicBezTo>
                  <a:pt x="411900" y="96467"/>
                  <a:pt x="411899" y="282076"/>
                  <a:pt x="411899" y="378393"/>
                </a:cubicBezTo>
                <a:lnTo>
                  <a:pt x="0" y="378394"/>
                </a:lnTo>
                <a:lnTo>
                  <a:pt x="37921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Freeform 14"/>
          <p:cNvSpPr/>
          <p:nvPr/>
        </p:nvSpPr>
        <p:spPr>
          <a:xfrm rot="5400000">
            <a:off x="15035" y="6449881"/>
            <a:ext cx="393083" cy="423155"/>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29617 w 419044"/>
              <a:gd name="connsiteY0" fmla="*/ 345995 h 385386"/>
              <a:gd name="connsiteX1" fmla="*/ 419044 w 419044"/>
              <a:gd name="connsiteY1" fmla="*/ 0 h 385386"/>
              <a:gd name="connsiteX2" fmla="*/ 419043 w 419044"/>
              <a:gd name="connsiteY2" fmla="*/ 385386 h 385386"/>
              <a:gd name="connsiteX3" fmla="*/ 0 w 419044"/>
              <a:gd name="connsiteY3" fmla="*/ 385386 h 385386"/>
              <a:gd name="connsiteX4" fmla="*/ 29617 w 419044"/>
              <a:gd name="connsiteY4" fmla="*/ 345995 h 385386"/>
              <a:gd name="connsiteX0" fmla="*/ 29617 w 419044"/>
              <a:gd name="connsiteY0" fmla="*/ 383494 h 422885"/>
              <a:gd name="connsiteX1" fmla="*/ 419044 w 419044"/>
              <a:gd name="connsiteY1" fmla="*/ 0 h 422885"/>
              <a:gd name="connsiteX2" fmla="*/ 419043 w 419044"/>
              <a:gd name="connsiteY2" fmla="*/ 422885 h 422885"/>
              <a:gd name="connsiteX3" fmla="*/ 0 w 419044"/>
              <a:gd name="connsiteY3" fmla="*/ 422885 h 422885"/>
              <a:gd name="connsiteX4" fmla="*/ 29617 w 419044"/>
              <a:gd name="connsiteY4" fmla="*/ 383494 h 422885"/>
              <a:gd name="connsiteX0" fmla="*/ 12307 w 401734"/>
              <a:gd name="connsiteY0" fmla="*/ 383494 h 422888"/>
              <a:gd name="connsiteX1" fmla="*/ 401734 w 401734"/>
              <a:gd name="connsiteY1" fmla="*/ 0 h 422888"/>
              <a:gd name="connsiteX2" fmla="*/ 401733 w 401734"/>
              <a:gd name="connsiteY2" fmla="*/ 422885 h 422888"/>
              <a:gd name="connsiteX3" fmla="*/ 0 w 401734"/>
              <a:gd name="connsiteY3" fmla="*/ 422888 h 422888"/>
              <a:gd name="connsiteX4" fmla="*/ 12307 w 401734"/>
              <a:gd name="connsiteY4" fmla="*/ 383494 h 422888"/>
              <a:gd name="connsiteX0" fmla="*/ 0 w 406735"/>
              <a:gd name="connsiteY0" fmla="*/ 386379 h 422888"/>
              <a:gd name="connsiteX1" fmla="*/ 406735 w 406735"/>
              <a:gd name="connsiteY1" fmla="*/ 0 h 422888"/>
              <a:gd name="connsiteX2" fmla="*/ 406734 w 406735"/>
              <a:gd name="connsiteY2" fmla="*/ 422885 h 422888"/>
              <a:gd name="connsiteX3" fmla="*/ 5001 w 406735"/>
              <a:gd name="connsiteY3" fmla="*/ 422888 h 422888"/>
              <a:gd name="connsiteX4" fmla="*/ 0 w 406735"/>
              <a:gd name="connsiteY4" fmla="*/ 386379 h 422888"/>
              <a:gd name="connsiteX0" fmla="*/ 6540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6540 w 401734"/>
              <a:gd name="connsiteY4" fmla="*/ 386379 h 422888"/>
              <a:gd name="connsiteX0" fmla="*/ 12309 w 401734"/>
              <a:gd name="connsiteY0" fmla="*/ 371956 h 422888"/>
              <a:gd name="connsiteX1" fmla="*/ 401734 w 401734"/>
              <a:gd name="connsiteY1" fmla="*/ 0 h 422888"/>
              <a:gd name="connsiteX2" fmla="*/ 401733 w 401734"/>
              <a:gd name="connsiteY2" fmla="*/ 422885 h 422888"/>
              <a:gd name="connsiteX3" fmla="*/ 0 w 401734"/>
              <a:gd name="connsiteY3" fmla="*/ 422888 h 422888"/>
              <a:gd name="connsiteX4" fmla="*/ 12309 w 401734"/>
              <a:gd name="connsiteY4" fmla="*/ 371956 h 422888"/>
              <a:gd name="connsiteX0" fmla="*/ 20963 w 401734"/>
              <a:gd name="connsiteY0" fmla="*/ 377725 h 422888"/>
              <a:gd name="connsiteX1" fmla="*/ 401734 w 401734"/>
              <a:gd name="connsiteY1" fmla="*/ 0 h 422888"/>
              <a:gd name="connsiteX2" fmla="*/ 401733 w 401734"/>
              <a:gd name="connsiteY2" fmla="*/ 422885 h 422888"/>
              <a:gd name="connsiteX3" fmla="*/ 0 w 401734"/>
              <a:gd name="connsiteY3" fmla="*/ 422888 h 422888"/>
              <a:gd name="connsiteX4" fmla="*/ 20963 w 401734"/>
              <a:gd name="connsiteY4" fmla="*/ 377725 h 422888"/>
              <a:gd name="connsiteX0" fmla="*/ 771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6379 h 422888"/>
              <a:gd name="connsiteX0" fmla="*/ 771 w 401734"/>
              <a:gd name="connsiteY0" fmla="*/ 380610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0610 h 422888"/>
              <a:gd name="connsiteX0" fmla="*/ 0 w 412501"/>
              <a:gd name="connsiteY0" fmla="*/ 383494 h 422888"/>
              <a:gd name="connsiteX1" fmla="*/ 412501 w 412501"/>
              <a:gd name="connsiteY1" fmla="*/ 0 h 422888"/>
              <a:gd name="connsiteX2" fmla="*/ 412500 w 412501"/>
              <a:gd name="connsiteY2" fmla="*/ 422885 h 422888"/>
              <a:gd name="connsiteX3" fmla="*/ 10767 w 412501"/>
              <a:gd name="connsiteY3" fmla="*/ 422888 h 422888"/>
              <a:gd name="connsiteX4" fmla="*/ 0 w 412501"/>
              <a:gd name="connsiteY4" fmla="*/ 383494 h 422888"/>
              <a:gd name="connsiteX0" fmla="*/ 124808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24808 w 537309"/>
              <a:gd name="connsiteY4" fmla="*/ 383494 h 422887"/>
              <a:gd name="connsiteX0" fmla="*/ 147884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47884 w 537309"/>
              <a:gd name="connsiteY4" fmla="*/ 383494 h 422887"/>
              <a:gd name="connsiteX0" fmla="*/ 3657 w 393082"/>
              <a:gd name="connsiteY0" fmla="*/ 383494 h 422885"/>
              <a:gd name="connsiteX1" fmla="*/ 393082 w 393082"/>
              <a:gd name="connsiteY1" fmla="*/ 0 h 422885"/>
              <a:gd name="connsiteX2" fmla="*/ 393081 w 393082"/>
              <a:gd name="connsiteY2" fmla="*/ 422885 h 422885"/>
              <a:gd name="connsiteX3" fmla="*/ 0 w 393082"/>
              <a:gd name="connsiteY3" fmla="*/ 422885 h 422885"/>
              <a:gd name="connsiteX4" fmla="*/ 3657 w 393082"/>
              <a:gd name="connsiteY4" fmla="*/ 383494 h 422885"/>
              <a:gd name="connsiteX0" fmla="*/ 10801 w 393082"/>
              <a:gd name="connsiteY0" fmla="*/ 385821 h 422885"/>
              <a:gd name="connsiteX1" fmla="*/ 393082 w 393082"/>
              <a:gd name="connsiteY1" fmla="*/ 0 h 422885"/>
              <a:gd name="connsiteX2" fmla="*/ 393081 w 393082"/>
              <a:gd name="connsiteY2" fmla="*/ 422885 h 422885"/>
              <a:gd name="connsiteX3" fmla="*/ 0 w 393082"/>
              <a:gd name="connsiteY3" fmla="*/ 422885 h 422885"/>
              <a:gd name="connsiteX4" fmla="*/ 10801 w 393082"/>
              <a:gd name="connsiteY4" fmla="*/ 385821 h 422885"/>
              <a:gd name="connsiteX0" fmla="*/ 10801 w 393081"/>
              <a:gd name="connsiteY0" fmla="*/ 376512 h 413576"/>
              <a:gd name="connsiteX1" fmla="*/ 393080 w 393081"/>
              <a:gd name="connsiteY1" fmla="*/ 0 h 413576"/>
              <a:gd name="connsiteX2" fmla="*/ 393081 w 393081"/>
              <a:gd name="connsiteY2" fmla="*/ 413576 h 413576"/>
              <a:gd name="connsiteX3" fmla="*/ 0 w 393081"/>
              <a:gd name="connsiteY3" fmla="*/ 413576 h 413576"/>
              <a:gd name="connsiteX4" fmla="*/ 10801 w 393081"/>
              <a:gd name="connsiteY4" fmla="*/ 376512 h 41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081" h="413576">
                <a:moveTo>
                  <a:pt x="10801" y="376512"/>
                </a:moveTo>
                <a:lnTo>
                  <a:pt x="393080" y="0"/>
                </a:lnTo>
                <a:cubicBezTo>
                  <a:pt x="393080" y="96317"/>
                  <a:pt x="393081" y="317259"/>
                  <a:pt x="393081" y="413576"/>
                </a:cubicBezTo>
                <a:lnTo>
                  <a:pt x="0" y="413576"/>
                </a:lnTo>
                <a:lnTo>
                  <a:pt x="10801" y="3765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
        <p:nvSpPr>
          <p:cNvPr id="18" name="TextBox 17"/>
          <p:cNvSpPr txBox="1"/>
          <p:nvPr/>
        </p:nvSpPr>
        <p:spPr>
          <a:xfrm>
            <a:off x="597725" y="0"/>
            <a:ext cx="7394369" cy="380009"/>
          </a:xfrm>
          <a:prstGeom prst="rect">
            <a:avLst/>
          </a:prstGeom>
          <a:noFill/>
        </p:spPr>
        <p:txBody>
          <a:bodyPr wrap="square" rtlCol="0">
            <a:noAutofit/>
          </a:bodyPr>
          <a:lstStyle/>
          <a:p>
            <a:pPr algn="ctr"/>
            <a:r>
              <a:rPr lang="tr-TR" sz="1600" kern="0" spc="1500" dirty="0" smtClean="0">
                <a:solidFill>
                  <a:schemeClr val="bg1">
                    <a:lumMod val="95000"/>
                  </a:schemeClr>
                </a:solidFill>
              </a:rPr>
              <a:t>Dokuz Eylül</a:t>
            </a:r>
            <a:r>
              <a:rPr lang="tr-TR" sz="1600" kern="0" spc="1500" baseline="0" dirty="0" smtClean="0">
                <a:solidFill>
                  <a:schemeClr val="bg1">
                    <a:lumMod val="95000"/>
                  </a:schemeClr>
                </a:solidFill>
              </a:rPr>
              <a:t> University</a:t>
            </a:r>
            <a:endParaRPr lang="tr-TR" sz="1600" kern="0" spc="1500" dirty="0">
              <a:solidFill>
                <a:schemeClr val="bg1">
                  <a:lumMod val="95000"/>
                </a:schemeClr>
              </a:solidFill>
            </a:endParaRPr>
          </a:p>
        </p:txBody>
      </p:sp>
      <p:sp>
        <p:nvSpPr>
          <p:cNvPr id="17" name="Slide Number Placeholder 5"/>
          <p:cNvSpPr>
            <a:spLocks noGrp="1"/>
          </p:cNvSpPr>
          <p:nvPr>
            <p:ph type="sldNum" sz="quarter" idx="4"/>
          </p:nvPr>
        </p:nvSpPr>
        <p:spPr>
          <a:xfrm>
            <a:off x="8667750" y="6492875"/>
            <a:ext cx="476250" cy="365125"/>
          </a:xfrm>
          <a:prstGeom prst="rect">
            <a:avLst/>
          </a:prstGeom>
        </p:spPr>
        <p:txBody>
          <a:bodyPr/>
          <a:lstStyle>
            <a:lvl1pPr>
              <a:defRPr b="1">
                <a:solidFill>
                  <a:srgbClr val="FF0000"/>
                </a:solidFill>
              </a:defRPr>
            </a:lvl1pPr>
          </a:lstStyle>
          <a:p>
            <a:fld id="{28E31A16-BA05-A741-A3F8-07C3EFB07269}" type="slidenum">
              <a:rPr lang="en-US" smtClean="0"/>
              <a:pPr/>
              <a:t>‹#›</a:t>
            </a:fld>
            <a:endParaRPr lang="en-US"/>
          </a:p>
        </p:txBody>
      </p:sp>
      <p:pic>
        <p:nvPicPr>
          <p:cNvPr id="19461" name="Picture 5" descr="C:\Users\Adil\Pictures\köşe.png"/>
          <p:cNvPicPr>
            <a:picLocks noChangeAspect="1" noChangeArrowheads="1"/>
          </p:cNvPicPr>
          <p:nvPr/>
        </p:nvPicPr>
        <p:blipFill>
          <a:blip r:embed="rId13" cstate="print"/>
          <a:srcRect/>
          <a:stretch>
            <a:fillRect/>
          </a:stretch>
        </p:blipFill>
        <p:spPr bwMode="auto">
          <a:xfrm>
            <a:off x="8078345" y="1"/>
            <a:ext cx="1065654" cy="914400"/>
          </a:xfrm>
          <a:prstGeom prst="rect">
            <a:avLst/>
          </a:prstGeom>
          <a:noFill/>
        </p:spPr>
      </p:pic>
      <p:sp>
        <p:nvSpPr>
          <p:cNvPr id="2" name="Title Placeholder 1"/>
          <p:cNvSpPr>
            <a:spLocks noGrp="1"/>
          </p:cNvSpPr>
          <p:nvPr>
            <p:ph type="title"/>
          </p:nvPr>
        </p:nvSpPr>
        <p:spPr>
          <a:xfrm>
            <a:off x="468086" y="381000"/>
            <a:ext cx="8229600" cy="1162792"/>
          </a:xfrm>
          <a:prstGeom prst="rect">
            <a:avLst/>
          </a:prstGeom>
        </p:spPr>
        <p:txBody>
          <a:bodyPr vert="horz" lIns="91440" tIns="45720" rIns="91440" bIns="45720" rtlCol="0" anchor="ctr">
            <a:normAutofit/>
          </a:bodyPr>
          <a:lstStyle/>
          <a:p>
            <a:r>
              <a:rPr lang="tr-TR" dirty="0" err="1" smtClean="0"/>
              <a:t>Click</a:t>
            </a:r>
            <a:r>
              <a:rPr lang="tr-TR" dirty="0" smtClean="0"/>
              <a:t> </a:t>
            </a:r>
            <a:r>
              <a:rPr lang="tr-TR" dirty="0" err="1" smtClean="0"/>
              <a:t>to</a:t>
            </a:r>
            <a:r>
              <a:rPr lang="tr-TR" dirty="0" smtClean="0"/>
              <a:t> </a:t>
            </a:r>
            <a:r>
              <a:rPr lang="tr-TR" dirty="0" err="1" smtClean="0"/>
              <a:t>edit</a:t>
            </a:r>
            <a:r>
              <a:rPr lang="tr-TR" dirty="0" smtClean="0"/>
              <a:t> Master </a:t>
            </a:r>
            <a:r>
              <a:rPr lang="tr-TR" dirty="0" err="1" smtClean="0"/>
              <a:t>title</a:t>
            </a:r>
            <a:r>
              <a:rPr lang="tr-TR" dirty="0" smtClean="0"/>
              <a:t> </a:t>
            </a:r>
            <a:r>
              <a:rPr lang="tr-TR" dirty="0" err="1" smtClean="0"/>
              <a:t>style</a:t>
            </a:r>
            <a:endParaRPr lang="en-US" dirty="0"/>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000" b="1" kern="1200">
          <a:solidFill>
            <a:srgbClr val="FF0000"/>
          </a:solidFill>
          <a:latin typeface="Aharoni" pitchFamily="2" charset="-79"/>
          <a:ea typeface="+mj-ea"/>
          <a:cs typeface="Aharoni" pitchFamily="2" charset="-79"/>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9" Type="http://schemas.openxmlformats.org/officeDocument/2006/relationships/diagramQuickStyle" Target="../diagrams/quickStyle2.xml"/><Relationship Id="rId20" Type="http://schemas.openxmlformats.org/officeDocument/2006/relationships/diagramColors" Target="../diagrams/colors4.xml"/><Relationship Id="rId21" Type="http://schemas.microsoft.com/office/2007/relationships/diagramDrawing" Target="../diagrams/drawing4.xml"/><Relationship Id="rId10" Type="http://schemas.openxmlformats.org/officeDocument/2006/relationships/diagramColors" Target="../diagrams/colors2.xml"/><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7" Type="http://schemas.openxmlformats.org/officeDocument/2006/relationships/diagramData" Target="../diagrams/data4.xml"/><Relationship Id="rId18" Type="http://schemas.openxmlformats.org/officeDocument/2006/relationships/diagramLayout" Target="../diagrams/layout4.xml"/><Relationship Id="rId19" Type="http://schemas.openxmlformats.org/officeDocument/2006/relationships/diagramQuickStyle" Target="../diagrams/quickStyle4.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9" Type="http://schemas.openxmlformats.org/officeDocument/2006/relationships/diagramQuickStyle" Target="../diagrams/quickStyle6.xml"/><Relationship Id="rId20" Type="http://schemas.openxmlformats.org/officeDocument/2006/relationships/diagramColors" Target="../diagrams/colors8.xml"/><Relationship Id="rId21" Type="http://schemas.microsoft.com/office/2007/relationships/diagramDrawing" Target="../diagrams/drawing8.xml"/><Relationship Id="rId10" Type="http://schemas.openxmlformats.org/officeDocument/2006/relationships/diagramColors" Target="../diagrams/colors6.xml"/><Relationship Id="rId11" Type="http://schemas.microsoft.com/office/2007/relationships/diagramDrawing" Target="../diagrams/drawing6.xml"/><Relationship Id="rId12" Type="http://schemas.openxmlformats.org/officeDocument/2006/relationships/diagramData" Target="../diagrams/data7.xml"/><Relationship Id="rId13" Type="http://schemas.openxmlformats.org/officeDocument/2006/relationships/diagramLayout" Target="../diagrams/layout7.xml"/><Relationship Id="rId14" Type="http://schemas.openxmlformats.org/officeDocument/2006/relationships/diagramQuickStyle" Target="../diagrams/quickStyle7.xml"/><Relationship Id="rId15" Type="http://schemas.openxmlformats.org/officeDocument/2006/relationships/diagramColors" Target="../diagrams/colors7.xml"/><Relationship Id="rId16" Type="http://schemas.microsoft.com/office/2007/relationships/diagramDrawing" Target="../diagrams/drawing7.xml"/><Relationship Id="rId17" Type="http://schemas.openxmlformats.org/officeDocument/2006/relationships/diagramData" Target="../diagrams/data8.xml"/><Relationship Id="rId18" Type="http://schemas.openxmlformats.org/officeDocument/2006/relationships/diagramLayout" Target="../diagrams/layout8.xml"/><Relationship Id="rId19" Type="http://schemas.openxmlformats.org/officeDocument/2006/relationships/diagramQuickStyle" Target="../diagrams/quickStyle8.xml"/><Relationship Id="rId1" Type="http://schemas.openxmlformats.org/officeDocument/2006/relationships/slideLayout" Target="../slideLayouts/slideLayout2.xml"/><Relationship Id="rId2" Type="http://schemas.openxmlformats.org/officeDocument/2006/relationships/diagramData" Target="../diagrams/data5.xml"/><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bin"/><Relationship Id="rId5" Type="http://schemas.openxmlformats.org/officeDocument/2006/relationships/image" Target="../media/image1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2.bin"/><Relationship Id="rId5" Type="http://schemas.openxmlformats.org/officeDocument/2006/relationships/image" Target="../media/image1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bin"/><Relationship Id="rId5" Type="http://schemas.openxmlformats.org/officeDocument/2006/relationships/image" Target="../media/image1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diagramLayout" Target="../diagrams/layout10.xml"/><Relationship Id="rId20" Type="http://schemas.openxmlformats.org/officeDocument/2006/relationships/diagramQuickStyle" Target="../diagrams/quickStyle12.xml"/><Relationship Id="rId21" Type="http://schemas.openxmlformats.org/officeDocument/2006/relationships/diagramColors" Target="../diagrams/colors12.xml"/><Relationship Id="rId22" Type="http://schemas.microsoft.com/office/2007/relationships/diagramDrawing" Target="../diagrams/drawing12.xml"/><Relationship Id="rId10" Type="http://schemas.openxmlformats.org/officeDocument/2006/relationships/diagramQuickStyle" Target="../diagrams/quickStyle10.xml"/><Relationship Id="rId11" Type="http://schemas.openxmlformats.org/officeDocument/2006/relationships/diagramColors" Target="../diagrams/colors10.xml"/><Relationship Id="rId12" Type="http://schemas.microsoft.com/office/2007/relationships/diagramDrawing" Target="../diagrams/drawing10.xml"/><Relationship Id="rId13" Type="http://schemas.openxmlformats.org/officeDocument/2006/relationships/diagramData" Target="../diagrams/data11.xml"/><Relationship Id="rId14" Type="http://schemas.openxmlformats.org/officeDocument/2006/relationships/diagramLayout" Target="../diagrams/layout11.xml"/><Relationship Id="rId15" Type="http://schemas.openxmlformats.org/officeDocument/2006/relationships/diagramQuickStyle" Target="../diagrams/quickStyle11.xml"/><Relationship Id="rId16" Type="http://schemas.openxmlformats.org/officeDocument/2006/relationships/diagramColors" Target="../diagrams/colors11.xml"/><Relationship Id="rId17" Type="http://schemas.microsoft.com/office/2007/relationships/diagramDrawing" Target="../diagrams/drawing11.xml"/><Relationship Id="rId18" Type="http://schemas.openxmlformats.org/officeDocument/2006/relationships/diagramData" Target="../diagrams/data12.xml"/><Relationship Id="rId19" Type="http://schemas.openxmlformats.org/officeDocument/2006/relationships/diagramLayout" Target="../diagrams/layout12.xml"/><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diagramData" Target="../diagrams/data10.xml"/></Relationships>
</file>

<file path=ppt/slides/_rels/slide56.xml.rels><?xml version="1.0" encoding="UTF-8" standalone="yes"?>
<Relationships xmlns="http://schemas.openxmlformats.org/package/2006/relationships"><Relationship Id="rId9" Type="http://schemas.openxmlformats.org/officeDocument/2006/relationships/diagramLayout" Target="../diagrams/layout14.xml"/><Relationship Id="rId20" Type="http://schemas.openxmlformats.org/officeDocument/2006/relationships/diagramQuickStyle" Target="../diagrams/quickStyle16.xml"/><Relationship Id="rId21" Type="http://schemas.openxmlformats.org/officeDocument/2006/relationships/diagramColors" Target="../diagrams/colors16.xml"/><Relationship Id="rId22" Type="http://schemas.microsoft.com/office/2007/relationships/diagramDrawing" Target="../diagrams/drawing16.xml"/><Relationship Id="rId10" Type="http://schemas.openxmlformats.org/officeDocument/2006/relationships/diagramQuickStyle" Target="../diagrams/quickStyle14.xml"/><Relationship Id="rId11" Type="http://schemas.openxmlformats.org/officeDocument/2006/relationships/diagramColors" Target="../diagrams/colors14.xml"/><Relationship Id="rId12" Type="http://schemas.microsoft.com/office/2007/relationships/diagramDrawing" Target="../diagrams/drawing14.xml"/><Relationship Id="rId13" Type="http://schemas.openxmlformats.org/officeDocument/2006/relationships/diagramData" Target="../diagrams/data15.xml"/><Relationship Id="rId14" Type="http://schemas.openxmlformats.org/officeDocument/2006/relationships/diagramLayout" Target="../diagrams/layout15.xml"/><Relationship Id="rId15" Type="http://schemas.openxmlformats.org/officeDocument/2006/relationships/diagramQuickStyle" Target="../diagrams/quickStyle15.xml"/><Relationship Id="rId16" Type="http://schemas.openxmlformats.org/officeDocument/2006/relationships/diagramColors" Target="../diagrams/colors15.xml"/><Relationship Id="rId17" Type="http://schemas.microsoft.com/office/2007/relationships/diagramDrawing" Target="../diagrams/drawing15.xml"/><Relationship Id="rId18" Type="http://schemas.openxmlformats.org/officeDocument/2006/relationships/diagramData" Target="../diagrams/data16.xml"/><Relationship Id="rId19" Type="http://schemas.openxmlformats.org/officeDocument/2006/relationships/diagramLayout" Target="../diagrams/layout16.xml"/><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diagramData" Target="../diagrams/data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95400" y="3124200"/>
            <a:ext cx="7162800" cy="1447800"/>
          </a:xfrm>
        </p:spPr>
        <p:txBody>
          <a:bodyPr vert="horz" wrap="square" lIns="91440" tIns="45720" rIns="91440" bIns="45720" numCol="1" anchorCtr="0" compatLnSpc="1">
            <a:prstTxWarp prst="textNoShape">
              <a:avLst/>
            </a:prstTxWarp>
            <a:normAutofit/>
          </a:bodyPr>
          <a:lstStyle/>
          <a:p>
            <a:pPr eaLnBrk="1" hangingPunct="1"/>
            <a:r>
              <a:rPr lang="tr-TR" sz="3200" dirty="0" err="1">
                <a:effectLst>
                  <a:outerShdw blurRad="38100" dist="38100" dir="2700000" algn="tl">
                    <a:srgbClr val="DDDDDD"/>
                  </a:outerShdw>
                </a:effectLst>
                <a:latin typeface="Gill Sans MT" charset="0"/>
              </a:rPr>
              <a:t>Lecture</a:t>
            </a:r>
            <a:r>
              <a:rPr lang="tr-TR" sz="3200" dirty="0">
                <a:effectLst>
                  <a:outerShdw blurRad="38100" dist="38100" dir="2700000" algn="tl">
                    <a:srgbClr val="DDDDDD"/>
                  </a:outerShdw>
                </a:effectLst>
                <a:latin typeface="Gill Sans MT" charset="0"/>
              </a:rPr>
              <a:t> </a:t>
            </a:r>
            <a:r>
              <a:rPr lang="tr-TR" sz="3200" dirty="0" smtClean="0">
                <a:effectLst>
                  <a:outerShdw blurRad="38100" dist="38100" dir="2700000" algn="tl">
                    <a:srgbClr val="DDDDDD"/>
                  </a:outerShdw>
                </a:effectLst>
                <a:latin typeface="Gill Sans MT" charset="0"/>
              </a:rPr>
              <a:t>#8: </a:t>
            </a:r>
            <a:r>
              <a:rPr lang="tr-TR" sz="3200" b="0" dirty="0" err="1" smtClean="0">
                <a:effectLst>
                  <a:outerShdw blurRad="38100" dist="38100" dir="2700000" algn="tl">
                    <a:srgbClr val="DDDDDD"/>
                  </a:outerShdw>
                </a:effectLst>
                <a:latin typeface="Gill Sans MT" charset="0"/>
              </a:rPr>
              <a:t>Secondary</a:t>
            </a:r>
            <a:r>
              <a:rPr lang="tr-TR" sz="3200" b="0" dirty="0" smtClean="0">
                <a:effectLst>
                  <a:outerShdw blurRad="38100" dist="38100" dir="2700000" algn="tl">
                    <a:srgbClr val="DDDDDD"/>
                  </a:outerShdw>
                </a:effectLst>
                <a:latin typeface="Gill Sans MT" charset="0"/>
              </a:rPr>
              <a:t> Memory</a:t>
            </a:r>
            <a:endParaRPr lang="en-US" sz="3200" b="0" dirty="0">
              <a:effectLst>
                <a:outerShdw blurRad="38100" dist="38100" dir="2700000" algn="tl">
                  <a:srgbClr val="DDDDDD"/>
                </a:outerShdw>
              </a:effectLst>
              <a:latin typeface="Gill Sans MT" charset="0"/>
            </a:endParaRPr>
          </a:p>
        </p:txBody>
      </p:sp>
      <p:sp>
        <p:nvSpPr>
          <p:cNvPr id="4099" name="Rectangle 3"/>
          <p:cNvSpPr>
            <a:spLocks noGrp="1" noChangeArrowheads="1"/>
          </p:cNvSpPr>
          <p:nvPr>
            <p:ph type="subTitle" idx="1"/>
          </p:nvPr>
        </p:nvSpPr>
        <p:spPr>
          <a:xfrm>
            <a:off x="1295400" y="5181600"/>
            <a:ext cx="7407275" cy="990600"/>
          </a:xfrm>
        </p:spPr>
        <p:txBody>
          <a:bodyPr anchor="ctr">
            <a:normAutofit/>
          </a:bodyPr>
          <a:lstStyle/>
          <a:p>
            <a:pPr eaLnBrk="1" fontAlgn="auto" hangingPunct="1">
              <a:lnSpc>
                <a:spcPct val="90000"/>
              </a:lnSpc>
              <a:spcAft>
                <a:spcPts val="0"/>
              </a:spcAft>
              <a:buFont typeface="Wingdings 2"/>
              <a:buNone/>
              <a:defRPr/>
            </a:pPr>
            <a:r>
              <a:rPr lang="tr-TR" sz="2800" dirty="0" err="1" smtClean="0">
                <a:ea typeface="+mn-ea"/>
              </a:rPr>
              <a:t>Dr.Adil</a:t>
            </a:r>
            <a:r>
              <a:rPr lang="tr-TR" sz="2800" dirty="0" smtClean="0">
                <a:ea typeface="+mn-ea"/>
              </a:rPr>
              <a:t> Alpkocak</a:t>
            </a:r>
            <a:endParaRPr lang="tr-TR" sz="2800" dirty="0">
              <a:ea typeface="+mn-ea"/>
            </a:endParaRPr>
          </a:p>
        </p:txBody>
      </p:sp>
      <p:sp>
        <p:nvSpPr>
          <p:cNvPr id="7" name="Title 1"/>
          <p:cNvSpPr txBox="1">
            <a:spLocks/>
          </p:cNvSpPr>
          <p:nvPr/>
        </p:nvSpPr>
        <p:spPr>
          <a:xfrm>
            <a:off x="1066800" y="1066800"/>
            <a:ext cx="7407275" cy="1676400"/>
          </a:xfrm>
          <a:prstGeom prst="rect">
            <a:avLst/>
          </a:prstGeom>
        </p:spPr>
        <p:txBody>
          <a:bodyPr anchor="b">
            <a:normAutofit fontScale="92500"/>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lnSpc>
                <a:spcPct val="90000"/>
              </a:lnSpc>
            </a:pPr>
            <a:r>
              <a:rPr lang="tr-TR" sz="3600" b="1" dirty="0">
                <a:effectLst>
                  <a:outerShdw blurRad="38100" dist="38100" dir="2700000" algn="tl">
                    <a:srgbClr val="DDDDDD"/>
                  </a:outerShdw>
                </a:effectLst>
                <a:latin typeface="Gill Sans MT" charset="0"/>
              </a:rPr>
              <a:t>CME2002</a:t>
            </a:r>
            <a:r>
              <a:rPr lang="tr-TR" sz="3600" dirty="0">
                <a:effectLst>
                  <a:outerShdw blurRad="38100" dist="38100" dir="2700000" algn="tl">
                    <a:srgbClr val="DDDDDD"/>
                  </a:outerShdw>
                </a:effectLst>
                <a:latin typeface="Gill Sans MT" charset="0"/>
              </a:rPr>
              <a:t>  </a:t>
            </a:r>
            <a:br>
              <a:rPr lang="tr-TR" sz="3600" dirty="0">
                <a:effectLst>
                  <a:outerShdw blurRad="38100" dist="38100" dir="2700000" algn="tl">
                    <a:srgbClr val="DDDDDD"/>
                  </a:outerShdw>
                </a:effectLst>
                <a:latin typeface="Gill Sans MT" charset="0"/>
              </a:rPr>
            </a:br>
            <a:r>
              <a:rPr lang="tr-TR" sz="3600" dirty="0">
                <a:effectLst>
                  <a:outerShdw blurRad="38100" dist="38100" dir="2700000" algn="tl">
                    <a:srgbClr val="DDDDDD"/>
                  </a:outerShdw>
                </a:effectLst>
                <a:latin typeface="Gill Sans MT" charset="0"/>
              </a:rPr>
              <a:t>Data </a:t>
            </a:r>
            <a:r>
              <a:rPr lang="tr-TR" sz="3600" dirty="0" err="1">
                <a:effectLst>
                  <a:outerShdw blurRad="38100" dist="38100" dir="2700000" algn="tl">
                    <a:srgbClr val="DDDDDD"/>
                  </a:outerShdw>
                </a:effectLst>
                <a:latin typeface="Gill Sans MT" charset="0"/>
              </a:rPr>
              <a:t>Organization</a:t>
            </a:r>
            <a:r>
              <a:rPr lang="tr-TR" sz="3600" dirty="0">
                <a:effectLst>
                  <a:outerShdw blurRad="38100" dist="38100" dir="2700000" algn="tl">
                    <a:srgbClr val="DDDDDD"/>
                  </a:outerShdw>
                </a:effectLst>
                <a:latin typeface="Gill Sans MT" charset="0"/>
              </a:rPr>
              <a:t> </a:t>
            </a:r>
            <a:r>
              <a:rPr lang="tr-TR" sz="3600" dirty="0" err="1">
                <a:effectLst>
                  <a:outerShdw blurRad="38100" dist="38100" dir="2700000" algn="tl">
                    <a:srgbClr val="DDDDDD"/>
                  </a:outerShdw>
                </a:effectLst>
                <a:latin typeface="Gill Sans MT" charset="0"/>
              </a:rPr>
              <a:t>and</a:t>
            </a:r>
            <a:r>
              <a:rPr lang="tr-TR" sz="3600" dirty="0">
                <a:effectLst>
                  <a:outerShdw blurRad="38100" dist="38100" dir="2700000" algn="tl">
                    <a:srgbClr val="DDDDDD"/>
                  </a:outerShdw>
                </a:effectLst>
                <a:latin typeface="Gill Sans MT" charset="0"/>
              </a:rPr>
              <a:t> Management</a:t>
            </a:r>
            <a:br>
              <a:rPr lang="tr-TR" sz="3600" dirty="0">
                <a:effectLst>
                  <a:outerShdw blurRad="38100" dist="38100" dir="2700000" algn="tl">
                    <a:srgbClr val="DDDDDD"/>
                  </a:outerShdw>
                </a:effectLst>
                <a:latin typeface="Gill Sans MT" charset="0"/>
              </a:rPr>
            </a:br>
            <a:endParaRPr lang="tr-TR" sz="3600" dirty="0">
              <a:effectLst>
                <a:outerShdw blurRad="38100" dist="38100" dir="2700000" algn="tl">
                  <a:srgbClr val="DDDDDD"/>
                </a:outerShdw>
              </a:effectLst>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p:cNvSpPr>
            <a:spLocks noGrp="1" noChangeArrowheads="1"/>
          </p:cNvSpPr>
          <p:nvPr>
            <p:ph type="title"/>
          </p:nvPr>
        </p:nvSpPr>
        <p:spPr/>
        <p:txBody>
          <a:bodyPr/>
          <a:lstStyle/>
          <a:p>
            <a:r>
              <a:rPr lang="en-US"/>
              <a:t>Disk Storage Devices (contd.)</a:t>
            </a:r>
          </a:p>
        </p:txBody>
      </p:sp>
      <p:pic>
        <p:nvPicPr>
          <p:cNvPr id="675849" name="Picture 9" descr="fig13_02"/>
          <p:cNvPicPr>
            <a:picLocks noChangeAspect="1" noChangeArrowheads="1"/>
          </p:cNvPicPr>
          <p:nvPr/>
        </p:nvPicPr>
        <p:blipFill>
          <a:blip r:embed="rId3" cstate="print"/>
          <a:srcRect/>
          <a:stretch>
            <a:fillRect/>
          </a:stretch>
        </p:blipFill>
        <p:spPr bwMode="auto">
          <a:xfrm>
            <a:off x="381000" y="2278063"/>
            <a:ext cx="8305800" cy="2982912"/>
          </a:xfrm>
          <a:prstGeom prst="rect">
            <a:avLst/>
          </a:prstGeom>
          <a:noFill/>
        </p:spPr>
      </p:pic>
    </p:spTree>
    <p:extLst>
      <p:ext uri="{BB962C8B-B14F-4D97-AF65-F5344CB8AC3E}">
        <p14:creationId xmlns:p14="http://schemas.microsoft.com/office/powerpoint/2010/main" val="3569788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p:cNvSpPr>
            <a:spLocks noGrp="1" noChangeArrowheads="1"/>
          </p:cNvSpPr>
          <p:nvPr>
            <p:ph type="title"/>
          </p:nvPr>
        </p:nvSpPr>
        <p:spPr>
          <a:xfrm>
            <a:off x="468086" y="381000"/>
            <a:ext cx="8229600" cy="990600"/>
          </a:xfrm>
        </p:spPr>
        <p:txBody>
          <a:bodyPr/>
          <a:lstStyle/>
          <a:p>
            <a:r>
              <a:rPr lang="en-US" dirty="0"/>
              <a:t>Disk Storage Devices (contd.)</a:t>
            </a:r>
          </a:p>
        </p:txBody>
      </p:sp>
      <p:pic>
        <p:nvPicPr>
          <p:cNvPr id="679945" name="Picture 9" descr="fig13_01"/>
          <p:cNvPicPr>
            <a:picLocks noChangeAspect="1" noChangeArrowheads="1"/>
          </p:cNvPicPr>
          <p:nvPr/>
        </p:nvPicPr>
        <p:blipFill>
          <a:blip r:embed="rId3" cstate="print"/>
          <a:srcRect/>
          <a:stretch>
            <a:fillRect/>
          </a:stretch>
        </p:blipFill>
        <p:spPr bwMode="auto">
          <a:xfrm>
            <a:off x="1447800" y="1186627"/>
            <a:ext cx="6629400" cy="5214173"/>
          </a:xfrm>
          <a:prstGeom prst="rect">
            <a:avLst/>
          </a:prstGeom>
          <a:noFill/>
        </p:spPr>
      </p:pic>
    </p:spTree>
    <p:extLst>
      <p:ext uri="{BB962C8B-B14F-4D97-AF65-F5344CB8AC3E}">
        <p14:creationId xmlns:p14="http://schemas.microsoft.com/office/powerpoint/2010/main" val="18507398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ne-hard-drive-ssd-1.jpg"/>
          <p:cNvPicPr>
            <a:picLocks noChangeAspect="1"/>
          </p:cNvPicPr>
          <p:nvPr/>
        </p:nvPicPr>
        <p:blipFill rotWithShape="1">
          <a:blip r:embed="rId3">
            <a:extLst>
              <a:ext uri="{28A0092B-C50C-407E-A947-70E740481C1C}">
                <a14:useLocalDpi xmlns:a14="http://schemas.microsoft.com/office/drawing/2010/main" val="0"/>
              </a:ext>
            </a:extLst>
          </a:blip>
          <a:srcRect b="14014"/>
          <a:stretch/>
        </p:blipFill>
        <p:spPr>
          <a:xfrm>
            <a:off x="0" y="1447800"/>
            <a:ext cx="9144000" cy="4566971"/>
          </a:xfrm>
          <a:prstGeom prst="rect">
            <a:avLst/>
          </a:prstGeom>
        </p:spPr>
      </p:pic>
      <p:sp>
        <p:nvSpPr>
          <p:cNvPr id="2" name="Title 1"/>
          <p:cNvSpPr>
            <a:spLocks noGrp="1"/>
          </p:cNvSpPr>
          <p:nvPr>
            <p:ph type="title"/>
          </p:nvPr>
        </p:nvSpPr>
        <p:spPr/>
        <p:txBody>
          <a:bodyPr/>
          <a:lstStyle/>
          <a:p>
            <a:r>
              <a:rPr lang="en-US" dirty="0" smtClean="0"/>
              <a:t>HD </a:t>
            </a:r>
            <a:r>
              <a:rPr lang="en-US" dirty="0" err="1" smtClean="0"/>
              <a:t>vs</a:t>
            </a:r>
            <a:r>
              <a:rPr lang="en-US" dirty="0" smtClean="0"/>
              <a:t> Solid State Disk (SSD)</a:t>
            </a:r>
            <a:endParaRPr lang="en-US" dirty="0"/>
          </a:p>
        </p:txBody>
      </p:sp>
    </p:spTree>
    <p:extLst>
      <p:ext uri="{BB962C8B-B14F-4D97-AF65-F5344CB8AC3E}">
        <p14:creationId xmlns:p14="http://schemas.microsoft.com/office/powerpoint/2010/main" val="10892180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Advantages over HDDs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Fast read speeds </a:t>
            </a:r>
            <a:r>
              <a:rPr lang="en-US" dirty="0"/>
              <a:t>- </a:t>
            </a:r>
            <a:r>
              <a:rPr lang="en-US" i="1" dirty="0"/>
              <a:t>2-3x faster than modern desktop HDDs (7,200 RPM using SATA2 interface)</a:t>
            </a:r>
            <a:r>
              <a:rPr lang="en-US" dirty="0"/>
              <a:t>.</a:t>
            </a:r>
          </a:p>
          <a:p>
            <a:r>
              <a:rPr lang="en-US" b="1" dirty="0"/>
              <a:t>Sustained read speeds </a:t>
            </a:r>
            <a:r>
              <a:rPr lang="en-US" dirty="0"/>
              <a:t>- no decrease in read speed across the entirety of the </a:t>
            </a:r>
            <a:r>
              <a:rPr lang="en-US" dirty="0" smtClean="0"/>
              <a:t>device.</a:t>
            </a:r>
            <a:endParaRPr lang="en-US" dirty="0"/>
          </a:p>
          <a:p>
            <a:r>
              <a:rPr lang="en-US" b="1" dirty="0"/>
              <a:t>Minimal access time </a:t>
            </a:r>
            <a:r>
              <a:rPr lang="en-US" dirty="0"/>
              <a:t>- approximately 100x faster than an HDD. For example, 0.1 </a:t>
            </a:r>
            <a:r>
              <a:rPr lang="en-US" dirty="0" err="1"/>
              <a:t>ms</a:t>
            </a:r>
            <a:r>
              <a:rPr lang="en-US" dirty="0"/>
              <a:t> (100 </a:t>
            </a:r>
            <a:r>
              <a:rPr lang="en-US" dirty="0" err="1" smtClean="0"/>
              <a:t>μs</a:t>
            </a:r>
            <a:r>
              <a:rPr lang="en-US" dirty="0"/>
              <a:t>) vs. 12-20 </a:t>
            </a:r>
            <a:r>
              <a:rPr lang="en-US" dirty="0" err="1"/>
              <a:t>ms</a:t>
            </a:r>
            <a:r>
              <a:rPr lang="en-US" dirty="0"/>
              <a:t> (12,000-20,000 </a:t>
            </a:r>
            <a:r>
              <a:rPr lang="en-US" dirty="0" err="1"/>
              <a:t>μ</a:t>
            </a:r>
            <a:r>
              <a:rPr lang="en-US" dirty="0" err="1" smtClean="0"/>
              <a:t>s</a:t>
            </a:r>
            <a:r>
              <a:rPr lang="en-US" dirty="0"/>
              <a:t>) for desktop HDDs.</a:t>
            </a:r>
          </a:p>
          <a:p>
            <a:r>
              <a:rPr lang="en-US" dirty="0"/>
              <a:t>High degree of reliability.</a:t>
            </a:r>
          </a:p>
          <a:p>
            <a:r>
              <a:rPr lang="en-US" dirty="0"/>
              <a:t>No moving parts.</a:t>
            </a:r>
          </a:p>
          <a:p>
            <a:r>
              <a:rPr lang="en-US" dirty="0"/>
              <a:t>Minimal heat production.</a:t>
            </a:r>
          </a:p>
          <a:p>
            <a:r>
              <a:rPr lang="en-US" dirty="0"/>
              <a:t>Minimal </a:t>
            </a:r>
            <a:r>
              <a:rPr lang="en-US" b="1" dirty="0"/>
              <a:t>power consumption </a:t>
            </a:r>
            <a:r>
              <a:rPr lang="en-US" dirty="0" smtClean="0"/>
              <a:t>Light</a:t>
            </a:r>
            <a:r>
              <a:rPr lang="en-US" dirty="0"/>
              <a:t>-weight - ideal for laptops.</a:t>
            </a:r>
          </a:p>
        </p:txBody>
      </p:sp>
    </p:spTree>
    <p:extLst>
      <p:ext uri="{BB962C8B-B14F-4D97-AF65-F5344CB8AC3E}">
        <p14:creationId xmlns:p14="http://schemas.microsoft.com/office/powerpoint/2010/main" val="21580854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a:t>
            </a:r>
            <a:r>
              <a:rPr lang="en-US" dirty="0" smtClean="0"/>
              <a:t>Advantages</a:t>
            </a:r>
            <a:endParaRPr lang="en-US" dirty="0"/>
          </a:p>
        </p:txBody>
      </p:sp>
      <p:sp>
        <p:nvSpPr>
          <p:cNvPr id="3" name="Content Placeholder 2"/>
          <p:cNvSpPr>
            <a:spLocks noGrp="1"/>
          </p:cNvSpPr>
          <p:nvPr>
            <p:ph idx="1"/>
          </p:nvPr>
        </p:nvSpPr>
        <p:spPr/>
        <p:txBody>
          <a:bodyPr/>
          <a:lstStyle/>
          <a:p>
            <a:r>
              <a:rPr lang="en-US" dirty="0" smtClean="0"/>
              <a:t>Read and Write data much faster than traditional hard disks</a:t>
            </a:r>
          </a:p>
          <a:p>
            <a:r>
              <a:rPr lang="en-US" dirty="0" smtClean="0"/>
              <a:t>Allow PCs to boot up and launch programs far more quickly.</a:t>
            </a:r>
          </a:p>
          <a:p>
            <a:r>
              <a:rPr lang="en-US" dirty="0" smtClean="0"/>
              <a:t>More physically robust</a:t>
            </a:r>
          </a:p>
          <a:p>
            <a:r>
              <a:rPr lang="en-US" dirty="0" smtClean="0"/>
              <a:t>Use less power and generate less heat</a:t>
            </a:r>
          </a:p>
          <a:p>
            <a:endParaRPr lang="en-US" dirty="0"/>
          </a:p>
        </p:txBody>
      </p:sp>
    </p:spTree>
    <p:extLst>
      <p:ext uri="{BB962C8B-B14F-4D97-AF65-F5344CB8AC3E}">
        <p14:creationId xmlns:p14="http://schemas.microsoft.com/office/powerpoint/2010/main" val="10220519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Disadvantages</a:t>
            </a:r>
            <a:endParaRPr lang="en-US" dirty="0"/>
          </a:p>
        </p:txBody>
      </p:sp>
      <p:sp>
        <p:nvSpPr>
          <p:cNvPr id="3" name="Content Placeholder 2"/>
          <p:cNvSpPr>
            <a:spLocks noGrp="1"/>
          </p:cNvSpPr>
          <p:nvPr>
            <p:ph idx="1"/>
          </p:nvPr>
        </p:nvSpPr>
        <p:spPr/>
        <p:txBody>
          <a:bodyPr/>
          <a:lstStyle/>
          <a:p>
            <a:r>
              <a:rPr lang="en-US" dirty="0" smtClean="0"/>
              <a:t>Lower capacity than most hard disks</a:t>
            </a:r>
          </a:p>
          <a:p>
            <a:r>
              <a:rPr lang="en-US" dirty="0" smtClean="0"/>
              <a:t>Higher storage cost per gigabyte</a:t>
            </a:r>
          </a:p>
          <a:p>
            <a:r>
              <a:rPr lang="en-US" dirty="0" smtClean="0"/>
              <a:t>Limited number of data write cycles</a:t>
            </a:r>
          </a:p>
          <a:p>
            <a:r>
              <a:rPr lang="en-US" dirty="0" smtClean="0"/>
              <a:t>Performance degradation over time</a:t>
            </a:r>
          </a:p>
          <a:p>
            <a:r>
              <a:rPr lang="en-US" dirty="0" smtClean="0"/>
              <a:t>Require appropriate configuration and management to maximize lifespan</a:t>
            </a:r>
          </a:p>
          <a:p>
            <a:endParaRPr lang="en-US" dirty="0" smtClean="0"/>
          </a:p>
          <a:p>
            <a:endParaRPr lang="en-US" dirty="0"/>
          </a:p>
        </p:txBody>
      </p:sp>
    </p:spTree>
    <p:extLst>
      <p:ext uri="{BB962C8B-B14F-4D97-AF65-F5344CB8AC3E}">
        <p14:creationId xmlns:p14="http://schemas.microsoft.com/office/powerpoint/2010/main" val="28237410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46163"/>
          </a:xfrm>
        </p:spPr>
        <p:txBody>
          <a:bodyPr/>
          <a:lstStyle/>
          <a:p>
            <a:r>
              <a:rPr lang="en-US" dirty="0" smtClean="0"/>
              <a:t>Floating Gate Flash Memory</a:t>
            </a:r>
            <a:endParaRPr lang="en-US" dirty="0"/>
          </a:p>
        </p:txBody>
      </p:sp>
      <p:pic>
        <p:nvPicPr>
          <p:cNvPr id="5" name="Picture 4"/>
          <p:cNvPicPr>
            <a:picLocks noChangeAspect="1"/>
          </p:cNvPicPr>
          <p:nvPr/>
        </p:nvPicPr>
        <p:blipFill rotWithShape="1">
          <a:blip r:embed="rId3"/>
          <a:srcRect t="21686"/>
          <a:stretch/>
        </p:blipFill>
        <p:spPr>
          <a:xfrm>
            <a:off x="13252" y="2264526"/>
            <a:ext cx="9144000" cy="3679074"/>
          </a:xfrm>
          <a:prstGeom prst="rect">
            <a:avLst/>
          </a:prstGeom>
        </p:spPr>
      </p:pic>
    </p:spTree>
    <p:extLst>
      <p:ext uri="{BB962C8B-B14F-4D97-AF65-F5344CB8AC3E}">
        <p14:creationId xmlns:p14="http://schemas.microsoft.com/office/powerpoint/2010/main" val="6961009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46163"/>
          </a:xfrm>
        </p:spPr>
        <p:txBody>
          <a:bodyPr/>
          <a:lstStyle/>
          <a:p>
            <a:r>
              <a:rPr lang="en-US" dirty="0"/>
              <a:t>Floating Gate Flash Memory</a:t>
            </a:r>
          </a:p>
        </p:txBody>
      </p:sp>
      <p:pic>
        <p:nvPicPr>
          <p:cNvPr id="7" name="Picture 6"/>
          <p:cNvPicPr>
            <a:picLocks noChangeAspect="1"/>
          </p:cNvPicPr>
          <p:nvPr/>
        </p:nvPicPr>
        <p:blipFill rotWithShape="1">
          <a:blip r:embed="rId2"/>
          <a:srcRect t="22852"/>
          <a:stretch/>
        </p:blipFill>
        <p:spPr>
          <a:xfrm>
            <a:off x="0" y="2209800"/>
            <a:ext cx="9144000" cy="3749397"/>
          </a:xfrm>
          <a:prstGeom prst="rect">
            <a:avLst/>
          </a:prstGeom>
        </p:spPr>
      </p:pic>
    </p:spTree>
    <p:extLst>
      <p:ext uri="{BB962C8B-B14F-4D97-AF65-F5344CB8AC3E}">
        <p14:creationId xmlns:p14="http://schemas.microsoft.com/office/powerpoint/2010/main" val="34138374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415" r="5000" b="11339"/>
          <a:stretch/>
        </p:blipFill>
        <p:spPr>
          <a:xfrm>
            <a:off x="312304" y="1225418"/>
            <a:ext cx="8374496" cy="3240741"/>
          </a:xfrm>
          <a:prstGeom prst="rect">
            <a:avLst/>
          </a:prstGeom>
        </p:spPr>
      </p:pic>
      <p:sp>
        <p:nvSpPr>
          <p:cNvPr id="5" name="Right Arrow 4"/>
          <p:cNvSpPr/>
          <p:nvPr/>
        </p:nvSpPr>
        <p:spPr>
          <a:xfrm>
            <a:off x="1488649" y="4580675"/>
            <a:ext cx="5902545" cy="645459"/>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6" name="TextBox 5"/>
          <p:cNvSpPr txBox="1"/>
          <p:nvPr/>
        </p:nvSpPr>
        <p:spPr>
          <a:xfrm>
            <a:off x="843221" y="5226134"/>
            <a:ext cx="1544012" cy="923330"/>
          </a:xfrm>
          <a:prstGeom prst="rect">
            <a:avLst/>
          </a:prstGeom>
          <a:noFill/>
        </p:spPr>
        <p:txBody>
          <a:bodyPr wrap="none" rtlCol="0">
            <a:spAutoFit/>
          </a:bodyPr>
          <a:lstStyle/>
          <a:p>
            <a:r>
              <a:rPr lang="en-US" dirty="0" smtClean="0"/>
              <a:t>Faster</a:t>
            </a:r>
          </a:p>
          <a:p>
            <a:r>
              <a:rPr lang="en-US" dirty="0" smtClean="0"/>
              <a:t>Cheaper</a:t>
            </a:r>
          </a:p>
          <a:p>
            <a:r>
              <a:rPr lang="en-US" dirty="0" smtClean="0"/>
              <a:t>Small Capacity</a:t>
            </a:r>
            <a:endParaRPr lang="en-US" dirty="0"/>
          </a:p>
        </p:txBody>
      </p:sp>
      <p:sp>
        <p:nvSpPr>
          <p:cNvPr id="7" name="TextBox 6"/>
          <p:cNvSpPr txBox="1"/>
          <p:nvPr/>
        </p:nvSpPr>
        <p:spPr>
          <a:xfrm>
            <a:off x="6835668" y="5226134"/>
            <a:ext cx="1546329" cy="923330"/>
          </a:xfrm>
          <a:prstGeom prst="rect">
            <a:avLst/>
          </a:prstGeom>
          <a:noFill/>
        </p:spPr>
        <p:txBody>
          <a:bodyPr wrap="none" rtlCol="0">
            <a:spAutoFit/>
          </a:bodyPr>
          <a:lstStyle/>
          <a:p>
            <a:r>
              <a:rPr lang="en-US" dirty="0" smtClean="0"/>
              <a:t>Slower</a:t>
            </a:r>
          </a:p>
          <a:p>
            <a:r>
              <a:rPr lang="en-US" dirty="0" smtClean="0"/>
              <a:t>Expensive</a:t>
            </a:r>
          </a:p>
          <a:p>
            <a:r>
              <a:rPr lang="en-US" dirty="0" smtClean="0"/>
              <a:t>Large Capacity</a:t>
            </a:r>
            <a:endParaRPr lang="en-US" dirty="0"/>
          </a:p>
        </p:txBody>
      </p:sp>
      <p:sp>
        <p:nvSpPr>
          <p:cNvPr id="8" name="Title 1"/>
          <p:cNvSpPr>
            <a:spLocks noGrp="1"/>
          </p:cNvSpPr>
          <p:nvPr>
            <p:ph type="title"/>
          </p:nvPr>
        </p:nvSpPr>
        <p:spPr>
          <a:xfrm>
            <a:off x="457200" y="274638"/>
            <a:ext cx="8229600" cy="1143000"/>
          </a:xfrm>
        </p:spPr>
        <p:txBody>
          <a:bodyPr/>
          <a:lstStyle/>
          <a:p>
            <a:r>
              <a:rPr lang="en-US" b="1" dirty="0" smtClean="0"/>
              <a:t>Level cell </a:t>
            </a:r>
            <a:r>
              <a:rPr lang="en-US" b="1" dirty="0" err="1" smtClean="0"/>
              <a:t>vs</a:t>
            </a:r>
            <a:r>
              <a:rPr lang="en-US" b="1" dirty="0" smtClean="0"/>
              <a:t> Multi-level cell</a:t>
            </a:r>
            <a:endParaRPr lang="en-US" b="1" dirty="0"/>
          </a:p>
        </p:txBody>
      </p:sp>
    </p:spTree>
    <p:extLst>
      <p:ext uri="{BB962C8B-B14F-4D97-AF65-F5344CB8AC3E}">
        <p14:creationId xmlns:p14="http://schemas.microsoft.com/office/powerpoint/2010/main" val="27900194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SDD: Limitations</a:t>
            </a:r>
            <a:endParaRPr lang="en-US" dirty="0"/>
          </a:p>
        </p:txBody>
      </p:sp>
      <p:sp>
        <p:nvSpPr>
          <p:cNvPr id="3" name="Content Placeholder 2"/>
          <p:cNvSpPr>
            <a:spLocks noGrp="1"/>
          </p:cNvSpPr>
          <p:nvPr>
            <p:ph idx="1"/>
          </p:nvPr>
        </p:nvSpPr>
        <p:spPr/>
        <p:txBody>
          <a:bodyPr>
            <a:normAutofit fontScale="92500" lnSpcReduction="10000"/>
          </a:bodyPr>
          <a:lstStyle/>
          <a:p>
            <a:pPr marL="171450" indent="-171450">
              <a:buFont typeface="Arial"/>
              <a:buChar char="•"/>
            </a:pPr>
            <a:r>
              <a:rPr lang="en-US" dirty="0">
                <a:ea typeface="ＭＳ Ｐゴシック" charset="0"/>
              </a:rPr>
              <a:t>Per-storage cost (close to a dollar per GB, vs. around a dime or two per GB for rotating media).</a:t>
            </a:r>
          </a:p>
          <a:p>
            <a:pPr marL="171450" indent="-171450">
              <a:buFont typeface="Arial"/>
              <a:buChar char="•"/>
            </a:pPr>
            <a:r>
              <a:rPr lang="en-US" dirty="0" smtClean="0">
                <a:ea typeface="ＭＳ Ｐゴシック" charset="0"/>
              </a:rPr>
              <a:t>Low Capacity.</a:t>
            </a:r>
          </a:p>
          <a:p>
            <a:pPr marL="171450" indent="-171450">
              <a:buFont typeface="Arial"/>
              <a:buChar char="•"/>
            </a:pPr>
            <a:r>
              <a:rPr lang="en-US" dirty="0" smtClean="0">
                <a:ea typeface="ＭＳ Ｐゴシック" charset="0"/>
              </a:rPr>
              <a:t>Large cells require </a:t>
            </a:r>
            <a:r>
              <a:rPr lang="en-US" dirty="0">
                <a:ea typeface="ＭＳ Ｐゴシック" charset="0"/>
              </a:rPr>
              <a:t>different </a:t>
            </a:r>
            <a:r>
              <a:rPr lang="en-US" dirty="0" err="1">
                <a:ea typeface="ＭＳ Ｐゴシック" charset="0"/>
              </a:rPr>
              <a:t>filesystem</a:t>
            </a:r>
            <a:r>
              <a:rPr lang="en-US" dirty="0">
                <a:ea typeface="ＭＳ Ｐゴシック" charset="0"/>
              </a:rPr>
              <a:t> optimizations than rotating </a:t>
            </a:r>
            <a:r>
              <a:rPr lang="en-US" dirty="0" smtClean="0">
                <a:ea typeface="ＭＳ Ｐゴシック" charset="0"/>
              </a:rPr>
              <a:t>media.</a:t>
            </a:r>
          </a:p>
          <a:p>
            <a:pPr marL="171450" indent="-171450">
              <a:buFont typeface="Arial"/>
              <a:buChar char="•"/>
            </a:pPr>
            <a:r>
              <a:rPr lang="en-US" dirty="0" smtClean="0">
                <a:ea typeface="ＭＳ Ｐゴシック" charset="0"/>
              </a:rPr>
              <a:t>Cells wear out.</a:t>
            </a:r>
          </a:p>
          <a:p>
            <a:pPr marL="171450" indent="-171450">
              <a:buFont typeface="Arial"/>
              <a:buChar char="•"/>
            </a:pPr>
            <a:r>
              <a:rPr lang="en-US" dirty="0">
                <a:ea typeface="ＭＳ Ｐゴシック" charset="0"/>
              </a:rPr>
              <a:t>Performance can drop as the disk gets filled. Garbage collection is not universally well </a:t>
            </a:r>
            <a:r>
              <a:rPr lang="en-US" dirty="0" smtClean="0">
                <a:ea typeface="ＭＳ Ｐゴシック" charset="0"/>
              </a:rPr>
              <a:t>implemented</a:t>
            </a:r>
            <a:r>
              <a:rPr lang="en-US" dirty="0">
                <a:ea typeface="ＭＳ Ｐゴシック" charset="0"/>
              </a:rPr>
              <a:t>!</a:t>
            </a:r>
            <a:endParaRPr lang="en-US" dirty="0" smtClean="0">
              <a:ea typeface="ＭＳ Ｐゴシック" charset="0"/>
            </a:endParaRPr>
          </a:p>
          <a:p>
            <a:pPr marL="171450" indent="-171450">
              <a:buFont typeface="Arial"/>
              <a:buChar char="•"/>
            </a:pPr>
            <a:endParaRPr lang="en-US" dirty="0" smtClean="0">
              <a:ea typeface="ＭＳ Ｐゴシック" charset="0"/>
            </a:endParaRPr>
          </a:p>
          <a:p>
            <a:pPr marL="171450" indent="-171450">
              <a:buFont typeface="Arial"/>
              <a:buChar char="•"/>
            </a:pPr>
            <a:endParaRPr lang="en-US" dirty="0" smtClean="0">
              <a:ea typeface="ＭＳ Ｐゴシック" charset="0"/>
            </a:endParaRPr>
          </a:p>
          <a:p>
            <a:pPr marL="171450" indent="-171450">
              <a:buFont typeface="Arial"/>
              <a:buChar char="•"/>
            </a:pPr>
            <a:endParaRPr lang="en-US" dirty="0"/>
          </a:p>
        </p:txBody>
      </p:sp>
    </p:spTree>
    <p:extLst>
      <p:ext uri="{BB962C8B-B14F-4D97-AF65-F5344CB8AC3E}">
        <p14:creationId xmlns:p14="http://schemas.microsoft.com/office/powerpoint/2010/main" val="852783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moryhierarchye38650c30eb84c6dbe40e9166fb7024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5685466" cy="4648200"/>
          </a:xfrm>
          <a:prstGeom prst="rect">
            <a:avLst/>
          </a:prstGeom>
        </p:spPr>
      </p:pic>
    </p:spTree>
    <p:extLst>
      <p:ext uri="{BB962C8B-B14F-4D97-AF65-F5344CB8AC3E}">
        <p14:creationId xmlns:p14="http://schemas.microsoft.com/office/powerpoint/2010/main" val="33431327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495800"/>
            <a:ext cx="8229600" cy="1640774"/>
          </a:xfrm>
        </p:spPr>
        <p:txBody>
          <a:bodyPr>
            <a:noAutofit/>
          </a:bodyPr>
          <a:lstStyle/>
          <a:p>
            <a:pPr marL="0" indent="0">
              <a:buNone/>
            </a:pPr>
            <a:r>
              <a:rPr lang="en-US" sz="2400" dirty="0"/>
              <a:t>Due to the nature of flash memory's operation, data cannot be directly overwritten as it can in a hard disk drive. When data is first written to an SSD, the cells all start in an erased state so data can be written directly using pages at a time (often 4–8 kilobytes (KB) in size).</a:t>
            </a:r>
          </a:p>
        </p:txBody>
      </p:sp>
      <p:pic>
        <p:nvPicPr>
          <p:cNvPr id="4" name="Picture 3" descr="NAND_Flash_Pages_and_Blocks.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38200"/>
            <a:ext cx="6248400" cy="3429000"/>
          </a:xfrm>
          <a:prstGeom prst="rect">
            <a:avLst/>
          </a:prstGeom>
        </p:spPr>
      </p:pic>
    </p:spTree>
    <p:extLst>
      <p:ext uri="{BB962C8B-B14F-4D97-AF65-F5344CB8AC3E}">
        <p14:creationId xmlns:p14="http://schemas.microsoft.com/office/powerpoint/2010/main" val="932829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 in SSD</a:t>
            </a:r>
            <a:endParaRPr lang="en-US" dirty="0"/>
          </a:p>
        </p:txBody>
      </p:sp>
      <p:pic>
        <p:nvPicPr>
          <p:cNvPr id="5" name="Picture 4" descr="Garbage_Colle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7369167" cy="4934527"/>
          </a:xfrm>
          <a:prstGeom prst="rect">
            <a:avLst/>
          </a:prstGeom>
        </p:spPr>
      </p:pic>
    </p:spTree>
    <p:extLst>
      <p:ext uri="{BB962C8B-B14F-4D97-AF65-F5344CB8AC3E}">
        <p14:creationId xmlns:p14="http://schemas.microsoft.com/office/powerpoint/2010/main" val="3025292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09A1F3-191C-F74B-B42D-ACA5994BD2FC}" type="slidenum">
              <a:rPr lang="en-US"/>
              <a:pPr/>
              <a:t>22</a:t>
            </a:fld>
            <a:endParaRPr lang="en-US"/>
          </a:p>
        </p:txBody>
      </p:sp>
      <p:sp>
        <p:nvSpPr>
          <p:cNvPr id="58370" name="Rectangle 2"/>
          <p:cNvSpPr>
            <a:spLocks noGrp="1" noChangeArrowheads="1"/>
          </p:cNvSpPr>
          <p:nvPr>
            <p:ph type="body" idx="1"/>
          </p:nvPr>
        </p:nvSpPr>
        <p:spPr>
          <a:xfrm>
            <a:off x="685800" y="1752600"/>
            <a:ext cx="7772400" cy="4572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lnSpcReduction="10000"/>
          </a:bodyPr>
          <a:lstStyle/>
          <a:p>
            <a:r>
              <a:rPr lang="en-US" sz="2800" b="1" dirty="0" smtClean="0">
                <a:solidFill>
                  <a:srgbClr val="008000"/>
                </a:solidFill>
              </a:rPr>
              <a:t>Random Access</a:t>
            </a:r>
            <a:endParaRPr lang="en-US" b="1" dirty="0">
              <a:solidFill>
                <a:srgbClr val="008000"/>
              </a:solidFill>
            </a:endParaRPr>
          </a:p>
          <a:p>
            <a:pPr lvl="1"/>
            <a:r>
              <a:rPr lang="en-US" dirty="0"/>
              <a:t>items are independently addressed</a:t>
            </a:r>
          </a:p>
          <a:p>
            <a:pPr lvl="1"/>
            <a:r>
              <a:rPr lang="en-US" dirty="0"/>
              <a:t>access time is constant</a:t>
            </a:r>
          </a:p>
          <a:p>
            <a:r>
              <a:rPr lang="en-US" sz="2800" b="1" dirty="0" smtClean="0">
                <a:solidFill>
                  <a:schemeClr val="accent6">
                    <a:lumMod val="75000"/>
                  </a:schemeClr>
                </a:solidFill>
              </a:rPr>
              <a:t>Direct Access</a:t>
            </a:r>
            <a:endParaRPr lang="en-US" b="1" dirty="0">
              <a:solidFill>
                <a:schemeClr val="accent6">
                  <a:lumMod val="75000"/>
                </a:schemeClr>
              </a:solidFill>
            </a:endParaRPr>
          </a:p>
          <a:p>
            <a:pPr lvl="1"/>
            <a:r>
              <a:rPr lang="en-US" dirty="0"/>
              <a:t>items are independently addressed in regions</a:t>
            </a:r>
          </a:p>
          <a:p>
            <a:pPr lvl="1"/>
            <a:r>
              <a:rPr lang="en-US" dirty="0"/>
              <a:t>access time is variable—though not significantly</a:t>
            </a:r>
          </a:p>
          <a:p>
            <a:r>
              <a:rPr lang="en-US" sz="2800" b="1" dirty="0" smtClean="0">
                <a:solidFill>
                  <a:schemeClr val="bg2">
                    <a:lumMod val="50000"/>
                  </a:schemeClr>
                </a:solidFill>
              </a:rPr>
              <a:t>Sequential Access</a:t>
            </a:r>
            <a:endParaRPr lang="en-US" b="1" dirty="0">
              <a:solidFill>
                <a:schemeClr val="bg2">
                  <a:lumMod val="50000"/>
                </a:schemeClr>
              </a:solidFill>
            </a:endParaRPr>
          </a:p>
          <a:p>
            <a:pPr lvl="1"/>
            <a:r>
              <a:rPr lang="en-US" dirty="0"/>
              <a:t>items are organized in sequence (linearly)</a:t>
            </a:r>
          </a:p>
          <a:p>
            <a:pPr lvl="1"/>
            <a:r>
              <a:rPr lang="en-US" dirty="0"/>
              <a:t>access time is significantly variable</a:t>
            </a:r>
          </a:p>
        </p:txBody>
      </p:sp>
      <p:sp>
        <p:nvSpPr>
          <p:cNvPr id="58371" name="Rectangle 3"/>
          <p:cNvSpPr>
            <a:spLocks noGrp="1" noChangeArrowheads="1"/>
          </p:cNvSpPr>
          <p:nvPr>
            <p:ph type="title"/>
          </p:nvPr>
        </p:nvSpPr>
        <p:spPr/>
        <p:txBody>
          <a:bodyPr/>
          <a:lstStyle/>
          <a:p>
            <a:r>
              <a:rPr lang="en-US" dirty="0"/>
              <a:t>Types of </a:t>
            </a:r>
            <a:r>
              <a:rPr lang="en-US" dirty="0" smtClean="0"/>
              <a:t>Memory Access</a:t>
            </a:r>
            <a:endParaRPr lang="en-US" dirty="0"/>
          </a:p>
        </p:txBody>
      </p:sp>
    </p:spTree>
    <p:extLst>
      <p:ext uri="{BB962C8B-B14F-4D97-AF65-F5344CB8AC3E}">
        <p14:creationId xmlns:p14="http://schemas.microsoft.com/office/powerpoint/2010/main" val="18804736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additive="base">
                                        <p:cTn id="13" dur="500" fill="hold"/>
                                        <p:tgtEl>
                                          <p:spTgt spid="583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0">
                                            <p:txEl>
                                              <p:pRg st="2" end="2"/>
                                            </p:txEl>
                                          </p:spTgt>
                                        </p:tgtEl>
                                        <p:attrNameLst>
                                          <p:attrName>style.visibility</p:attrName>
                                        </p:attrNameLst>
                                      </p:cBhvr>
                                      <p:to>
                                        <p:strVal val="visible"/>
                                      </p:to>
                                    </p:set>
                                    <p:anim calcmode="lin" valueType="num">
                                      <p:cBhvr additive="base">
                                        <p:cTn id="19" dur="500" fill="hold"/>
                                        <p:tgtEl>
                                          <p:spTgt spid="583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0">
                                            <p:txEl>
                                              <p:pRg st="3" end="3"/>
                                            </p:txEl>
                                          </p:spTgt>
                                        </p:tgtEl>
                                        <p:attrNameLst>
                                          <p:attrName>style.visibility</p:attrName>
                                        </p:attrNameLst>
                                      </p:cBhvr>
                                      <p:to>
                                        <p:strVal val="visible"/>
                                      </p:to>
                                    </p:set>
                                    <p:anim calcmode="lin" valueType="num">
                                      <p:cBhvr additive="base">
                                        <p:cTn id="25" dur="500" fill="hold"/>
                                        <p:tgtEl>
                                          <p:spTgt spid="5837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0">
                                            <p:txEl>
                                              <p:pRg st="4" end="4"/>
                                            </p:txEl>
                                          </p:spTgt>
                                        </p:tgtEl>
                                        <p:attrNameLst>
                                          <p:attrName>style.visibility</p:attrName>
                                        </p:attrNameLst>
                                      </p:cBhvr>
                                      <p:to>
                                        <p:strVal val="visible"/>
                                      </p:to>
                                    </p:set>
                                    <p:anim calcmode="lin" valueType="num">
                                      <p:cBhvr additive="base">
                                        <p:cTn id="31" dur="500" fill="hold"/>
                                        <p:tgtEl>
                                          <p:spTgt spid="5837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0">
                                            <p:txEl>
                                              <p:pRg st="5" end="5"/>
                                            </p:txEl>
                                          </p:spTgt>
                                        </p:tgtEl>
                                        <p:attrNameLst>
                                          <p:attrName>style.visibility</p:attrName>
                                        </p:attrNameLst>
                                      </p:cBhvr>
                                      <p:to>
                                        <p:strVal val="visible"/>
                                      </p:to>
                                    </p:set>
                                    <p:anim calcmode="lin" valueType="num">
                                      <p:cBhvr additive="base">
                                        <p:cTn id="37" dur="500" fill="hold"/>
                                        <p:tgtEl>
                                          <p:spTgt spid="5837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0">
                                            <p:txEl>
                                              <p:pRg st="6" end="6"/>
                                            </p:txEl>
                                          </p:spTgt>
                                        </p:tgtEl>
                                        <p:attrNameLst>
                                          <p:attrName>style.visibility</p:attrName>
                                        </p:attrNameLst>
                                      </p:cBhvr>
                                      <p:to>
                                        <p:strVal val="visible"/>
                                      </p:to>
                                    </p:set>
                                    <p:anim calcmode="lin" valueType="num">
                                      <p:cBhvr additive="base">
                                        <p:cTn id="43" dur="500" fill="hold"/>
                                        <p:tgtEl>
                                          <p:spTgt spid="5837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37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70">
                                            <p:txEl>
                                              <p:pRg st="7" end="7"/>
                                            </p:txEl>
                                          </p:spTgt>
                                        </p:tgtEl>
                                        <p:attrNameLst>
                                          <p:attrName>style.visibility</p:attrName>
                                        </p:attrNameLst>
                                      </p:cBhvr>
                                      <p:to>
                                        <p:strVal val="visible"/>
                                      </p:to>
                                    </p:set>
                                    <p:anim calcmode="lin" valueType="num">
                                      <p:cBhvr additive="base">
                                        <p:cTn id="49" dur="500" fill="hold"/>
                                        <p:tgtEl>
                                          <p:spTgt spid="5837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37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8370">
                                            <p:txEl>
                                              <p:pRg st="8" end="8"/>
                                            </p:txEl>
                                          </p:spTgt>
                                        </p:tgtEl>
                                        <p:attrNameLst>
                                          <p:attrName>style.visibility</p:attrName>
                                        </p:attrNameLst>
                                      </p:cBhvr>
                                      <p:to>
                                        <p:strVal val="visible"/>
                                      </p:to>
                                    </p:set>
                                    <p:anim calcmode="lin" valueType="num">
                                      <p:cBhvr additive="base">
                                        <p:cTn id="55" dur="500" fill="hold"/>
                                        <p:tgtEl>
                                          <p:spTgt spid="5837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837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C262B5BB-F932-43C4-8C9A-507148C30932}" type="slidenum">
              <a:rPr lang="en-US"/>
              <a:pPr/>
              <a:t>23</a:t>
            </a:fld>
            <a:endParaRPr lang="en-US" dirty="0"/>
          </a:p>
        </p:txBody>
      </p:sp>
      <p:sp>
        <p:nvSpPr>
          <p:cNvPr id="11267" name="Rectangle 2"/>
          <p:cNvSpPr>
            <a:spLocks noGrp="1" noChangeArrowheads="1"/>
          </p:cNvSpPr>
          <p:nvPr>
            <p:ph type="title"/>
          </p:nvPr>
        </p:nvSpPr>
        <p:spPr/>
        <p:txBody>
          <a:bodyPr/>
          <a:lstStyle/>
          <a:p>
            <a:pPr eaLnBrk="1" hangingPunct="1"/>
            <a:r>
              <a:rPr lang="en-US" b="1" dirty="0" smtClean="0"/>
              <a:t>File Reading</a:t>
            </a:r>
          </a:p>
        </p:txBody>
      </p:sp>
      <p:sp>
        <p:nvSpPr>
          <p:cNvPr id="11268" name="Rectangle 3"/>
          <p:cNvSpPr>
            <a:spLocks noGrp="1" noChangeArrowheads="1"/>
          </p:cNvSpPr>
          <p:nvPr>
            <p:ph type="body" idx="1"/>
          </p:nvPr>
        </p:nvSpPr>
        <p:spPr/>
        <p:txBody>
          <a:bodyPr/>
          <a:lstStyle/>
          <a:p>
            <a:pPr marL="533400" indent="-533400" eaLnBrk="1" hangingPunct="1">
              <a:buNone/>
            </a:pPr>
            <a:r>
              <a:rPr lang="en-US" sz="2800" dirty="0" smtClean="0"/>
              <a:t>Two types of File Reading</a:t>
            </a:r>
          </a:p>
          <a:p>
            <a:pPr marL="914400" lvl="1" indent="-457200" eaLnBrk="1" hangingPunct="1">
              <a:buFontTx/>
              <a:buAutoNum type="arabicPeriod"/>
            </a:pPr>
            <a:r>
              <a:rPr lang="en-US" dirty="0" smtClean="0"/>
              <a:t>Sequential</a:t>
            </a:r>
            <a:endParaRPr lang="en-US" dirty="0" smtClean="0">
              <a:solidFill>
                <a:srgbClr val="FF0000"/>
              </a:solidFill>
            </a:endParaRPr>
          </a:p>
          <a:p>
            <a:pPr marL="914400" lvl="1" indent="-457200" eaLnBrk="1" hangingPunct="1">
              <a:buFontTx/>
              <a:buAutoNum type="arabicPeriod"/>
            </a:pPr>
            <a:r>
              <a:rPr lang="en-US" dirty="0" smtClean="0"/>
              <a:t>Random Reading</a:t>
            </a:r>
          </a:p>
        </p:txBody>
      </p:sp>
    </p:spTree>
    <p:extLst>
      <p:ext uri="{BB962C8B-B14F-4D97-AF65-F5344CB8AC3E}">
        <p14:creationId xmlns:p14="http://schemas.microsoft.com/office/powerpoint/2010/main" val="34117357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5593269-7A35-6F4B-A9ED-202CEE3651F2}" type="slidenum">
              <a:rPr lang="en-US"/>
              <a:pPr/>
              <a:t>24</a:t>
            </a:fld>
            <a:endParaRPr lang="en-US"/>
          </a:p>
        </p:txBody>
      </p:sp>
      <p:sp>
        <p:nvSpPr>
          <p:cNvPr id="92162" name="Rectangle 2"/>
          <p:cNvSpPr>
            <a:spLocks noGrp="1" noChangeArrowheads="1"/>
          </p:cNvSpPr>
          <p:nvPr>
            <p:ph type="title"/>
          </p:nvPr>
        </p:nvSpPr>
        <p:spPr/>
        <p:txBody>
          <a:bodyPr/>
          <a:lstStyle/>
          <a:p>
            <a:r>
              <a:rPr lang="en-US" dirty="0"/>
              <a:t>File I/O Support in </a:t>
            </a:r>
            <a:r>
              <a:rPr lang="en-US" dirty="0" smtClean="0"/>
              <a:t>C and C++</a:t>
            </a:r>
            <a:endParaRPr lang="en-AU" dirty="0"/>
          </a:p>
        </p:txBody>
      </p:sp>
      <p:sp>
        <p:nvSpPr>
          <p:cNvPr id="92163" name="Rectangle 3"/>
          <p:cNvSpPr>
            <a:spLocks noGrp="1" noChangeArrowheads="1"/>
          </p:cNvSpPr>
          <p:nvPr>
            <p:ph type="body" idx="1"/>
          </p:nvPr>
        </p:nvSpPr>
        <p:spPr>
          <a:xfrm>
            <a:off x="457200" y="1712913"/>
            <a:ext cx="8229600" cy="4413250"/>
          </a:xfrm>
        </p:spPr>
        <p:txBody>
          <a:bodyPr/>
          <a:lstStyle/>
          <a:p>
            <a:r>
              <a:rPr lang="en-US" sz="2800" dirty="0"/>
              <a:t>Generally, C and C++ support </a:t>
            </a:r>
            <a:r>
              <a:rPr lang="en-US" sz="2800" dirty="0">
                <a:solidFill>
                  <a:srgbClr val="008000"/>
                </a:solidFill>
              </a:rPr>
              <a:t>three</a:t>
            </a:r>
            <a:r>
              <a:rPr lang="en-US" sz="2800" dirty="0"/>
              <a:t> kinds of file I/O commands:</a:t>
            </a:r>
          </a:p>
          <a:p>
            <a:pPr marL="914400" lvl="1" indent="-457200">
              <a:buFont typeface="+mj-lt"/>
              <a:buAutoNum type="arabicPeriod"/>
            </a:pPr>
            <a:r>
              <a:rPr lang="en-AU" sz="2400" dirty="0"/>
              <a:t>Low level (</a:t>
            </a:r>
            <a:r>
              <a:rPr lang="en-AU" sz="2400" dirty="0" err="1"/>
              <a:t>Posix</a:t>
            </a:r>
            <a:r>
              <a:rPr lang="en-AU" sz="2400" dirty="0"/>
              <a:t>),</a:t>
            </a:r>
          </a:p>
          <a:p>
            <a:pPr marL="914400" lvl="1" indent="-457200">
              <a:buFont typeface="+mj-lt"/>
              <a:buAutoNum type="arabicPeriod"/>
            </a:pPr>
            <a:r>
              <a:rPr lang="en-AU" sz="2400" dirty="0"/>
              <a:t>C streams, and</a:t>
            </a:r>
          </a:p>
          <a:p>
            <a:pPr marL="914400" lvl="1" indent="-457200">
              <a:buFont typeface="+mj-lt"/>
              <a:buAutoNum type="arabicPeriod"/>
            </a:pPr>
            <a:r>
              <a:rPr lang="en-AU" sz="2400" dirty="0" smtClean="0"/>
              <a:t>C++ streams</a:t>
            </a:r>
          </a:p>
        </p:txBody>
      </p:sp>
    </p:spTree>
    <p:extLst>
      <p:ext uri="{BB962C8B-B14F-4D97-AF65-F5344CB8AC3E}">
        <p14:creationId xmlns:p14="http://schemas.microsoft.com/office/powerpoint/2010/main" val="6210324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 of Disk Accesses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62491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Cost of Reading</a:t>
            </a:r>
            <a:endParaRPr lang="tr-TR" b="1" dirty="0"/>
          </a:p>
        </p:txBody>
      </p:sp>
      <p:sp>
        <p:nvSpPr>
          <p:cNvPr id="3" name="Content Placeholder 2"/>
          <p:cNvSpPr>
            <a:spLocks noGrp="1"/>
          </p:cNvSpPr>
          <p:nvPr>
            <p:ph idx="1"/>
          </p:nvPr>
        </p:nvSpPr>
        <p:spPr/>
        <p:txBody>
          <a:bodyPr>
            <a:normAutofit/>
          </a:bodyPr>
          <a:lstStyle/>
          <a:p>
            <a:pPr>
              <a:buNone/>
            </a:pPr>
            <a:r>
              <a:rPr lang="tr-TR" sz="2800" b="1" dirty="0" smtClean="0"/>
              <a:t>Cost of Reading = </a:t>
            </a:r>
            <a:r>
              <a:rPr lang="tr-TR" sz="4000" b="1" dirty="0" smtClean="0">
                <a:solidFill>
                  <a:srgbClr val="FF0000"/>
                </a:solidFill>
              </a:rPr>
              <a:t>s + r + btt </a:t>
            </a:r>
            <a:endParaRPr lang="tr-TR" sz="2800" b="1" dirty="0" smtClean="0">
              <a:solidFill>
                <a:srgbClr val="FF0000"/>
              </a:solidFill>
            </a:endParaRPr>
          </a:p>
          <a:p>
            <a:r>
              <a:rPr lang="tr-TR" sz="2800" b="1" dirty="0" smtClean="0"/>
              <a:t>seek time (s) </a:t>
            </a:r>
            <a:r>
              <a:rPr lang="tr-TR" sz="2800" dirty="0" smtClean="0"/>
              <a:t>: the time required to move the access arm to the correct cylinder</a:t>
            </a:r>
          </a:p>
          <a:p>
            <a:r>
              <a:rPr lang="tr-TR" sz="2800" b="1" dirty="0" smtClean="0"/>
              <a:t>Rotational Delay (r)</a:t>
            </a:r>
            <a:r>
              <a:rPr lang="tr-TR" sz="2800" dirty="0" smtClean="0"/>
              <a:t> : average time it takes to locate the correct block on a track once the head is on the correct track</a:t>
            </a:r>
          </a:p>
          <a:p>
            <a:r>
              <a:rPr lang="tr-TR" sz="2800" b="1" dirty="0" smtClean="0"/>
              <a:t>Block transfer time (btt)</a:t>
            </a:r>
            <a:r>
              <a:rPr lang="tr-TR" sz="2800" dirty="0" smtClean="0"/>
              <a:t>: the time it takes to transfer the information in one block on the disk to memory</a:t>
            </a:r>
            <a:endParaRPr lang="tr-TR" sz="2800" b="1" dirty="0"/>
          </a:p>
        </p:txBody>
      </p:sp>
    </p:spTree>
    <p:extLst>
      <p:ext uri="{BB962C8B-B14F-4D97-AF65-F5344CB8AC3E}">
        <p14:creationId xmlns:p14="http://schemas.microsoft.com/office/powerpoint/2010/main" val="4153807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for the IBM 3380</a:t>
            </a:r>
            <a:endParaRPr lang="tr-TR" dirty="0"/>
          </a:p>
        </p:txBody>
      </p:sp>
      <p:sp>
        <p:nvSpPr>
          <p:cNvPr id="3" name="Content Placeholder 2"/>
          <p:cNvSpPr>
            <a:spLocks noGrp="1"/>
          </p:cNvSpPr>
          <p:nvPr>
            <p:ph idx="1"/>
          </p:nvPr>
        </p:nvSpPr>
        <p:spPr/>
        <p:txBody>
          <a:bodyPr/>
          <a:lstStyle/>
          <a:p>
            <a:pPr>
              <a:buNone/>
              <a:tabLst>
                <a:tab pos="1706563" algn="l"/>
                <a:tab pos="5557838" algn="l"/>
              </a:tabLst>
            </a:pPr>
            <a:r>
              <a:rPr lang="en-US" dirty="0" smtClean="0"/>
              <a:t> </a:t>
            </a:r>
            <a:r>
              <a:rPr lang="en-US" sz="2000" b="1" u="sng" dirty="0" smtClean="0"/>
              <a:t>parameter	definition	value		</a:t>
            </a:r>
            <a:endParaRPr lang="tr-TR" sz="2000" dirty="0" smtClean="0"/>
          </a:p>
          <a:p>
            <a:pPr>
              <a:buNone/>
              <a:tabLst>
                <a:tab pos="1706563" algn="l"/>
                <a:tab pos="5557838" algn="l"/>
              </a:tabLst>
            </a:pPr>
            <a:r>
              <a:rPr lang="tr-TR" sz="2000" i="1" dirty="0" smtClean="0"/>
              <a:t>	</a:t>
            </a:r>
            <a:r>
              <a:rPr lang="en-US" sz="2000" i="1" dirty="0" smtClean="0"/>
              <a:t>B</a:t>
            </a:r>
            <a:r>
              <a:rPr lang="en-US" sz="2000" dirty="0" smtClean="0"/>
              <a:t>	block size	2400 bytes</a:t>
            </a:r>
            <a:endParaRPr lang="tr-TR" sz="2000" dirty="0" smtClean="0"/>
          </a:p>
          <a:p>
            <a:pPr>
              <a:buNone/>
              <a:tabLst>
                <a:tab pos="1706563" algn="l"/>
                <a:tab pos="5557838" algn="l"/>
              </a:tabLst>
            </a:pPr>
            <a:r>
              <a:rPr lang="tr-TR" sz="2000" i="1" dirty="0" smtClean="0"/>
              <a:t>	</a:t>
            </a:r>
            <a:r>
              <a:rPr lang="en-US" sz="2000" i="1" dirty="0" err="1" smtClean="0"/>
              <a:t>btt</a:t>
            </a:r>
            <a:r>
              <a:rPr lang="en-US" sz="2000" dirty="0" smtClean="0"/>
              <a:t>	block transfer time	0.8 ms = </a:t>
            </a:r>
            <a:r>
              <a:rPr lang="en-US" sz="2000" i="1" dirty="0" smtClean="0"/>
              <a:t>B</a:t>
            </a:r>
            <a:r>
              <a:rPr lang="en-US" sz="2000" dirty="0" smtClean="0"/>
              <a:t> / </a:t>
            </a:r>
            <a:r>
              <a:rPr lang="en-US" sz="2000" i="1" dirty="0" smtClean="0"/>
              <a:t>t</a:t>
            </a:r>
            <a:endParaRPr lang="tr-TR" sz="2000" dirty="0" smtClean="0"/>
          </a:p>
          <a:p>
            <a:pPr>
              <a:buNone/>
              <a:tabLst>
                <a:tab pos="1706563" algn="l"/>
                <a:tab pos="5557838" algn="l"/>
              </a:tabLst>
            </a:pPr>
            <a:r>
              <a:rPr lang="tr-TR" sz="2000" i="1" dirty="0" smtClean="0"/>
              <a:t>	</a:t>
            </a:r>
            <a:r>
              <a:rPr lang="en-US" sz="2000" i="1" dirty="0" smtClean="0"/>
              <a:t>C</a:t>
            </a:r>
            <a:r>
              <a:rPr lang="en-US" sz="2000" dirty="0" smtClean="0"/>
              <a:t>	blocks per cylinder	600</a:t>
            </a:r>
            <a:endParaRPr lang="tr-TR" sz="2000" dirty="0" smtClean="0"/>
          </a:p>
          <a:p>
            <a:pPr>
              <a:buNone/>
              <a:tabLst>
                <a:tab pos="1706563" algn="l"/>
                <a:tab pos="5557838" algn="l"/>
              </a:tabLst>
            </a:pPr>
            <a:r>
              <a:rPr lang="tr-TR" sz="2000" i="1" dirty="0" smtClean="0"/>
              <a:t>	</a:t>
            </a:r>
            <a:r>
              <a:rPr lang="en-US" sz="2000" i="1" dirty="0" err="1" smtClean="0"/>
              <a:t>ebt</a:t>
            </a:r>
            <a:r>
              <a:rPr lang="en-US" sz="2000" dirty="0" smtClean="0"/>
              <a:t>	effective block transfer time	0.84 ms = </a:t>
            </a:r>
            <a:r>
              <a:rPr lang="en-US" sz="2000" i="1" dirty="0" smtClean="0"/>
              <a:t>B</a:t>
            </a:r>
            <a:r>
              <a:rPr lang="en-US" sz="2000" dirty="0" smtClean="0"/>
              <a:t> / </a:t>
            </a:r>
            <a:r>
              <a:rPr lang="en-US" sz="2000" i="1" dirty="0" smtClean="0"/>
              <a:t>t'</a:t>
            </a:r>
            <a:endParaRPr lang="tr-TR" sz="2000" dirty="0" smtClean="0"/>
          </a:p>
          <a:p>
            <a:pPr>
              <a:buNone/>
              <a:tabLst>
                <a:tab pos="1706563" algn="l"/>
                <a:tab pos="5557838" algn="l"/>
              </a:tabLst>
            </a:pPr>
            <a:r>
              <a:rPr lang="tr-TR" sz="2000" i="1" dirty="0" smtClean="0"/>
              <a:t>	</a:t>
            </a:r>
            <a:r>
              <a:rPr lang="en-US" sz="2000" i="1" dirty="0" smtClean="0"/>
              <a:t>m</a:t>
            </a:r>
            <a:r>
              <a:rPr lang="en-US" sz="2000" dirty="0" smtClean="0"/>
              <a:t>	minimum seek time	3 ms</a:t>
            </a:r>
            <a:endParaRPr lang="tr-TR" sz="2000" dirty="0" smtClean="0"/>
          </a:p>
          <a:p>
            <a:pPr>
              <a:buNone/>
              <a:tabLst>
                <a:tab pos="1706563" algn="l"/>
                <a:tab pos="5557838" algn="l"/>
              </a:tabLst>
            </a:pPr>
            <a:r>
              <a:rPr lang="tr-TR" sz="2000" i="1" dirty="0" smtClean="0"/>
              <a:t>	</a:t>
            </a:r>
            <a:r>
              <a:rPr lang="en-US" sz="2000" i="1" dirty="0" smtClean="0"/>
              <a:t>N</a:t>
            </a:r>
            <a:r>
              <a:rPr lang="en-US" sz="2000" dirty="0" smtClean="0"/>
              <a:t> 	number of cylinders	885 (per spindle)</a:t>
            </a:r>
            <a:endParaRPr lang="tr-TR" sz="2000" dirty="0" smtClean="0"/>
          </a:p>
          <a:p>
            <a:pPr>
              <a:buNone/>
              <a:tabLst>
                <a:tab pos="1706563" algn="l"/>
                <a:tab pos="5557838" algn="l"/>
              </a:tabLst>
            </a:pPr>
            <a:r>
              <a:rPr lang="tr-TR" sz="2000" i="1" dirty="0" smtClean="0"/>
              <a:t>	</a:t>
            </a:r>
            <a:r>
              <a:rPr lang="en-US" sz="2000" i="1" dirty="0" smtClean="0"/>
              <a:t>r</a:t>
            </a:r>
            <a:r>
              <a:rPr lang="en-US" sz="2000" dirty="0" smtClean="0"/>
              <a:t>	average rotational latency	8.3 ms</a:t>
            </a:r>
            <a:endParaRPr lang="tr-TR" sz="2000" dirty="0" smtClean="0"/>
          </a:p>
          <a:p>
            <a:pPr>
              <a:buNone/>
              <a:tabLst>
                <a:tab pos="1706563" algn="l"/>
                <a:tab pos="5557838" algn="l"/>
              </a:tabLst>
            </a:pPr>
            <a:r>
              <a:rPr lang="tr-TR" sz="2000" i="1" dirty="0" smtClean="0"/>
              <a:t>	</a:t>
            </a:r>
            <a:r>
              <a:rPr lang="en-US" sz="2000" i="1" dirty="0" smtClean="0"/>
              <a:t>s</a:t>
            </a:r>
            <a:r>
              <a:rPr lang="en-US" sz="2000" dirty="0" smtClean="0"/>
              <a:t>	average seek time	16 ms</a:t>
            </a:r>
            <a:endParaRPr lang="tr-TR" sz="2000" dirty="0" smtClean="0"/>
          </a:p>
          <a:p>
            <a:pPr>
              <a:buNone/>
              <a:tabLst>
                <a:tab pos="1706563" algn="l"/>
                <a:tab pos="5557838" algn="l"/>
              </a:tabLst>
            </a:pPr>
            <a:r>
              <a:rPr lang="tr-TR" sz="2000" i="1" dirty="0" smtClean="0"/>
              <a:t>	</a:t>
            </a:r>
            <a:r>
              <a:rPr lang="en-US" sz="2000" i="1" dirty="0" smtClean="0"/>
              <a:t>t</a:t>
            </a:r>
            <a:r>
              <a:rPr lang="en-US" sz="2000" dirty="0" smtClean="0"/>
              <a:t>	speed	3.000 bytes/ms</a:t>
            </a:r>
            <a:endParaRPr lang="tr-TR" sz="2000" dirty="0" smtClean="0"/>
          </a:p>
          <a:p>
            <a:pPr>
              <a:buNone/>
              <a:tabLst>
                <a:tab pos="1706563" algn="l"/>
                <a:tab pos="5557838" algn="l"/>
              </a:tabLst>
            </a:pPr>
            <a:r>
              <a:rPr lang="tr-TR" sz="2000" i="1" dirty="0" smtClean="0"/>
              <a:t>	</a:t>
            </a:r>
            <a:r>
              <a:rPr lang="en-US" sz="2000" i="1" dirty="0" smtClean="0"/>
              <a:t>t'</a:t>
            </a:r>
            <a:r>
              <a:rPr lang="en-US" sz="2000" dirty="0" smtClean="0"/>
              <a:t>	formatted speed	2857 bytes/ms</a:t>
            </a:r>
            <a:endParaRPr lang="tr-TR" sz="2000" dirty="0" smtClean="0"/>
          </a:p>
          <a:p>
            <a:endParaRPr lang="tr-TR" sz="2000" dirty="0"/>
          </a:p>
        </p:txBody>
      </p:sp>
    </p:spTree>
    <p:extLst>
      <p:ext uri="{BB962C8B-B14F-4D97-AF65-F5344CB8AC3E}">
        <p14:creationId xmlns:p14="http://schemas.microsoft.com/office/powerpoint/2010/main" val="9984493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A447907-5211-4745-9AF3-D9ED521FFBA7}" type="slidenum">
              <a:rPr lang="en-US"/>
              <a:pPr/>
              <a:t>28</a:t>
            </a:fld>
            <a:endParaRPr lang="en-US"/>
          </a:p>
        </p:txBody>
      </p:sp>
      <p:sp>
        <p:nvSpPr>
          <p:cNvPr id="15363" name="Rectangle 2"/>
          <p:cNvSpPr>
            <a:spLocks noGrp="1" noChangeArrowheads="1"/>
          </p:cNvSpPr>
          <p:nvPr>
            <p:ph type="title"/>
          </p:nvPr>
        </p:nvSpPr>
        <p:spPr/>
        <p:txBody>
          <a:bodyPr/>
          <a:lstStyle/>
          <a:p>
            <a:pPr eaLnBrk="1" hangingPunct="1"/>
            <a:r>
              <a:rPr lang="en-US" b="1" dirty="0" smtClean="0"/>
              <a:t>Searching Sequential Files</a:t>
            </a:r>
          </a:p>
        </p:txBody>
      </p:sp>
      <p:sp>
        <p:nvSpPr>
          <p:cNvPr id="15364" name="Rectangle 3"/>
          <p:cNvSpPr>
            <a:spLocks noGrp="1" noChangeArrowheads="1"/>
          </p:cNvSpPr>
          <p:nvPr>
            <p:ph type="body" idx="1"/>
          </p:nvPr>
        </p:nvSpPr>
        <p:spPr>
          <a:xfrm>
            <a:off x="240601" y="1508760"/>
            <a:ext cx="8449056" cy="4603877"/>
          </a:xfrm>
        </p:spPr>
        <p:txBody>
          <a:bodyPr>
            <a:normAutofit/>
          </a:bodyPr>
          <a:lstStyle/>
          <a:p>
            <a:pPr eaLnBrk="1" hangingPunct="1"/>
            <a:r>
              <a:rPr lang="en-US" sz="2800" dirty="0" smtClean="0"/>
              <a:t>To look-up a record, given the value of one or more of its fields, we must search the whole file.</a:t>
            </a:r>
          </a:p>
          <a:p>
            <a:pPr eaLnBrk="1" hangingPunct="1"/>
            <a:r>
              <a:rPr lang="en-US" sz="2800" dirty="0" smtClean="0"/>
              <a:t>In general, (</a:t>
            </a:r>
            <a:r>
              <a:rPr lang="en-US" sz="2800" b="1" i="1" dirty="0" smtClean="0"/>
              <a:t>b</a:t>
            </a:r>
            <a:r>
              <a:rPr lang="en-US" sz="2800" dirty="0" smtClean="0"/>
              <a:t> is the total </a:t>
            </a:r>
            <a:r>
              <a:rPr lang="en-US" sz="2800" u="sng" dirty="0" smtClean="0"/>
              <a:t>number of blocks</a:t>
            </a:r>
            <a:r>
              <a:rPr lang="en-US" sz="2800" dirty="0" smtClean="0"/>
              <a:t> in file):</a:t>
            </a:r>
          </a:p>
          <a:p>
            <a:pPr lvl="1" eaLnBrk="1" hangingPunct="1"/>
            <a:r>
              <a:rPr lang="en-US" sz="2400" dirty="0" smtClean="0"/>
              <a:t>At least 1 block is accessed</a:t>
            </a:r>
          </a:p>
          <a:p>
            <a:pPr lvl="1" eaLnBrk="1" hangingPunct="1"/>
            <a:r>
              <a:rPr lang="en-US" sz="2400" dirty="0" smtClean="0"/>
              <a:t>At most </a:t>
            </a:r>
            <a:r>
              <a:rPr lang="en-US" sz="2400" i="1" dirty="0" smtClean="0"/>
              <a:t>b</a:t>
            </a:r>
            <a:r>
              <a:rPr lang="en-US" sz="2400" dirty="0" smtClean="0"/>
              <a:t> blocks are accessed.</a:t>
            </a:r>
          </a:p>
          <a:p>
            <a:pPr lvl="1" eaLnBrk="1" hangingPunct="1"/>
            <a:r>
              <a:rPr lang="en-US" sz="2400" dirty="0" smtClean="0"/>
              <a:t>On average 1/</a:t>
            </a:r>
            <a:r>
              <a:rPr lang="en-US" sz="2400" i="1" dirty="0" smtClean="0"/>
              <a:t>b</a:t>
            </a:r>
            <a:r>
              <a:rPr lang="en-US" sz="2400" dirty="0" smtClean="0"/>
              <a:t> * </a:t>
            </a:r>
            <a:r>
              <a:rPr lang="en-US" sz="2400" i="1" dirty="0" smtClean="0"/>
              <a:t>b</a:t>
            </a:r>
            <a:r>
              <a:rPr lang="en-US" sz="2400" dirty="0" smtClean="0"/>
              <a:t> (</a:t>
            </a:r>
            <a:r>
              <a:rPr lang="en-US" sz="2400" i="1" dirty="0" smtClean="0"/>
              <a:t>b</a:t>
            </a:r>
            <a:r>
              <a:rPr lang="en-US" sz="2400" dirty="0" smtClean="0"/>
              <a:t> + 1) / 2 =&gt;  </a:t>
            </a:r>
            <a:r>
              <a:rPr lang="en-US" sz="2400" i="1" dirty="0" smtClean="0"/>
              <a:t>b</a:t>
            </a:r>
            <a:r>
              <a:rPr lang="en-US" sz="2400" dirty="0" smtClean="0"/>
              <a:t>/2</a:t>
            </a:r>
          </a:p>
          <a:p>
            <a:pPr eaLnBrk="1" hangingPunct="1"/>
            <a:r>
              <a:rPr lang="en-US" sz="2800" dirty="0" smtClean="0"/>
              <a:t>Thus, time to find and read a record in a pile file is approximately : </a:t>
            </a:r>
            <a:br>
              <a:rPr lang="en-US" sz="2800" dirty="0" smtClean="0"/>
            </a:br>
            <a:r>
              <a:rPr lang="en-US" sz="2800" dirty="0" smtClean="0"/>
              <a:t>			</a:t>
            </a:r>
            <a:r>
              <a:rPr lang="en-US" sz="2800" b="1" dirty="0" smtClean="0"/>
              <a:t>T</a:t>
            </a:r>
            <a:r>
              <a:rPr lang="en-US" sz="2800" b="1" baseline="-25000" dirty="0" smtClean="0"/>
              <a:t>F</a:t>
            </a:r>
            <a:r>
              <a:rPr lang="en-US" sz="2800" b="1" dirty="0" smtClean="0"/>
              <a:t> =</a:t>
            </a:r>
            <a:r>
              <a:rPr lang="en-US" sz="2800" dirty="0" smtClean="0"/>
              <a:t>  </a:t>
            </a:r>
            <a:r>
              <a:rPr lang="en-US" sz="2800" b="1" dirty="0" smtClean="0"/>
              <a:t>(</a:t>
            </a:r>
            <a:r>
              <a:rPr lang="en-US" sz="2800" b="1" i="1" dirty="0" smtClean="0"/>
              <a:t>b</a:t>
            </a:r>
            <a:r>
              <a:rPr lang="en-US" sz="2800" b="1" dirty="0" smtClean="0"/>
              <a:t>/2) * </a:t>
            </a:r>
            <a:r>
              <a:rPr lang="en-US" sz="2800" b="1" dirty="0" err="1" smtClean="0"/>
              <a:t>btt</a:t>
            </a:r>
            <a:endParaRPr lang="en-US" sz="2800" b="1" dirty="0" smtClean="0"/>
          </a:p>
        </p:txBody>
      </p:sp>
      <p:sp>
        <p:nvSpPr>
          <p:cNvPr id="7" name="Rectangular Callout 6"/>
          <p:cNvSpPr/>
          <p:nvPr/>
        </p:nvSpPr>
        <p:spPr bwMode="auto">
          <a:xfrm>
            <a:off x="228600" y="5715000"/>
            <a:ext cx="1943100" cy="612648"/>
          </a:xfrm>
          <a:prstGeom prst="wedgeRectCallout">
            <a:avLst>
              <a:gd name="adj1" fmla="val 97227"/>
              <a:gd name="adj2" fmla="val -33882"/>
            </a:avLst>
          </a:prstGeom>
          <a:solidFill>
            <a:schemeClr val="accent1">
              <a:lumMod val="75000"/>
              <a:alpha val="30000"/>
            </a:schemeClr>
          </a:solidFill>
          <a:ln w="9525">
            <a:solidFill>
              <a:schemeClr val="tx1"/>
            </a:solidFill>
            <a:miter lim="800000"/>
            <a:headEnd/>
            <a:tailEnd/>
          </a:ln>
          <a:effectLst/>
        </p:spPr>
        <p:txBody>
          <a:bodyPr wrap="square" rtlCol="0" anchor="ctr">
            <a:noAutofit/>
          </a:bodyPr>
          <a:lstStyle/>
          <a:p>
            <a:pPr>
              <a:spcBef>
                <a:spcPct val="50000"/>
              </a:spcBef>
            </a:pPr>
            <a:r>
              <a:rPr lang="en-US" dirty="0" smtClean="0"/>
              <a:t>Time to fetch one record</a:t>
            </a:r>
            <a:endParaRPr lang="en-US" dirty="0"/>
          </a:p>
        </p:txBody>
      </p:sp>
      <p:sp>
        <p:nvSpPr>
          <p:cNvPr id="8" name="Rectangular Callout 7"/>
          <p:cNvSpPr/>
          <p:nvPr/>
        </p:nvSpPr>
        <p:spPr bwMode="auto">
          <a:xfrm>
            <a:off x="7162800" y="5638800"/>
            <a:ext cx="1828800" cy="612648"/>
          </a:xfrm>
          <a:prstGeom prst="wedgeRectCallout">
            <a:avLst>
              <a:gd name="adj1" fmla="val -114709"/>
              <a:gd name="adj2" fmla="val -27357"/>
            </a:avLst>
          </a:prstGeom>
          <a:solidFill>
            <a:schemeClr val="accent1">
              <a:lumMod val="75000"/>
              <a:alpha val="30000"/>
            </a:schemeClr>
          </a:solidFill>
          <a:ln w="9525">
            <a:solidFill>
              <a:schemeClr val="tx1"/>
            </a:solidFill>
            <a:miter lim="800000"/>
            <a:headEnd/>
            <a:tailEnd/>
          </a:ln>
          <a:effectLst/>
        </p:spPr>
        <p:txBody>
          <a:bodyPr wrap="square" rtlCol="0" anchor="ctr">
            <a:noAutofit/>
          </a:bodyPr>
          <a:lstStyle/>
          <a:p>
            <a:pPr>
              <a:spcBef>
                <a:spcPct val="50000"/>
              </a:spcBef>
            </a:pPr>
            <a:r>
              <a:rPr lang="tr-TR" dirty="0" smtClean="0"/>
              <a:t>Block transfer time</a:t>
            </a:r>
            <a:endParaRPr lang="en-US" dirty="0"/>
          </a:p>
        </p:txBody>
      </p:sp>
    </p:spTree>
    <p:extLst>
      <p:ext uri="{BB962C8B-B14F-4D97-AF65-F5344CB8AC3E}">
        <p14:creationId xmlns:p14="http://schemas.microsoft.com/office/powerpoint/2010/main" val="13977609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0EE43756-F096-4F1C-AD43-5F6090F681A0}" type="slidenum">
              <a:rPr lang="en-US"/>
              <a:pPr/>
              <a:t>29</a:t>
            </a:fld>
            <a:endParaRPr lang="en-US" dirty="0"/>
          </a:p>
        </p:txBody>
      </p:sp>
      <p:sp>
        <p:nvSpPr>
          <p:cNvPr id="12291" name="Rectangle 2"/>
          <p:cNvSpPr>
            <a:spLocks noGrp="1" noChangeArrowheads="1"/>
          </p:cNvSpPr>
          <p:nvPr>
            <p:ph type="title"/>
          </p:nvPr>
        </p:nvSpPr>
        <p:spPr/>
        <p:txBody>
          <a:bodyPr/>
          <a:lstStyle/>
          <a:p>
            <a:pPr eaLnBrk="1" hangingPunct="1"/>
            <a:r>
              <a:rPr lang="en-US" b="1" dirty="0" smtClean="0"/>
              <a:t>File Operations</a:t>
            </a:r>
          </a:p>
        </p:txBody>
      </p:sp>
      <p:sp>
        <p:nvSpPr>
          <p:cNvPr id="12292" name="Rectangle 3"/>
          <p:cNvSpPr>
            <a:spLocks noGrp="1" noChangeArrowheads="1"/>
          </p:cNvSpPr>
          <p:nvPr>
            <p:ph type="body" idx="1"/>
          </p:nvPr>
        </p:nvSpPr>
        <p:spPr>
          <a:xfrm>
            <a:off x="283464" y="1465896"/>
            <a:ext cx="8449056" cy="4603877"/>
          </a:xfrm>
        </p:spPr>
        <p:txBody>
          <a:bodyPr/>
          <a:lstStyle/>
          <a:p>
            <a:pPr eaLnBrk="1" hangingPunct="1">
              <a:lnSpc>
                <a:spcPct val="90000"/>
              </a:lnSpc>
            </a:pPr>
            <a:r>
              <a:rPr lang="en-US" dirty="0" smtClean="0"/>
              <a:t>Typical Operations</a:t>
            </a:r>
          </a:p>
          <a:p>
            <a:pPr lvl="1" eaLnBrk="1" hangingPunct="1">
              <a:lnSpc>
                <a:spcPct val="90000"/>
              </a:lnSpc>
            </a:pPr>
            <a:r>
              <a:rPr lang="tr-TR" dirty="0" smtClean="0"/>
              <a:t>T</a:t>
            </a:r>
            <a:r>
              <a:rPr lang="tr-TR" baseline="-25000" dirty="0" smtClean="0"/>
              <a:t>x</a:t>
            </a:r>
            <a:r>
              <a:rPr lang="tr-TR" dirty="0" smtClean="0"/>
              <a:t> = Exhaustive reading time</a:t>
            </a:r>
            <a:r>
              <a:rPr lang="en-US" dirty="0" smtClean="0"/>
              <a:t> </a:t>
            </a:r>
          </a:p>
          <a:p>
            <a:pPr lvl="1" eaLnBrk="1" hangingPunct="1">
              <a:lnSpc>
                <a:spcPct val="90000"/>
              </a:lnSpc>
            </a:pPr>
            <a:r>
              <a:rPr lang="tr-TR" dirty="0" smtClean="0"/>
              <a:t>T</a:t>
            </a:r>
            <a:r>
              <a:rPr lang="tr-TR" baseline="-25000" dirty="0" smtClean="0"/>
              <a:t>F</a:t>
            </a:r>
            <a:r>
              <a:rPr lang="tr-TR" dirty="0" smtClean="0"/>
              <a:t> = Fetching one record</a:t>
            </a:r>
            <a:endParaRPr lang="en-US" dirty="0" smtClean="0"/>
          </a:p>
          <a:p>
            <a:pPr lvl="1" eaLnBrk="1" hangingPunct="1">
              <a:lnSpc>
                <a:spcPct val="90000"/>
              </a:lnSpc>
            </a:pPr>
            <a:r>
              <a:rPr lang="tr-TR" dirty="0" smtClean="0"/>
              <a:t>T</a:t>
            </a:r>
            <a:r>
              <a:rPr lang="tr-TR" baseline="-25000" dirty="0" smtClean="0"/>
              <a:t>N</a:t>
            </a:r>
            <a:r>
              <a:rPr lang="tr-TR" dirty="0" smtClean="0"/>
              <a:t> = Fetching next record in order</a:t>
            </a:r>
          </a:p>
          <a:p>
            <a:pPr lvl="1" eaLnBrk="1" hangingPunct="1">
              <a:lnSpc>
                <a:spcPct val="90000"/>
              </a:lnSpc>
            </a:pPr>
            <a:r>
              <a:rPr lang="tr-TR" dirty="0" smtClean="0"/>
              <a:t>T</a:t>
            </a:r>
            <a:r>
              <a:rPr lang="tr-TR" baseline="-25000" dirty="0" smtClean="0"/>
              <a:t>I</a:t>
            </a:r>
            <a:r>
              <a:rPr lang="tr-TR" dirty="0" smtClean="0"/>
              <a:t> = Inserting a new record</a:t>
            </a:r>
          </a:p>
          <a:p>
            <a:pPr lvl="1" eaLnBrk="1" hangingPunct="1">
              <a:lnSpc>
                <a:spcPct val="90000"/>
              </a:lnSpc>
            </a:pPr>
            <a:r>
              <a:rPr lang="tr-TR" dirty="0" smtClean="0"/>
              <a:t>T</a:t>
            </a:r>
            <a:r>
              <a:rPr lang="tr-TR" baseline="-25000" dirty="0" smtClean="0"/>
              <a:t>D</a:t>
            </a:r>
            <a:r>
              <a:rPr lang="tr-TR" dirty="0" smtClean="0"/>
              <a:t> = </a:t>
            </a:r>
            <a:r>
              <a:rPr lang="en-US" dirty="0" smtClean="0"/>
              <a:t>Delete a record</a:t>
            </a:r>
          </a:p>
          <a:p>
            <a:pPr lvl="1" eaLnBrk="1" hangingPunct="1">
              <a:lnSpc>
                <a:spcPct val="90000"/>
              </a:lnSpc>
            </a:pPr>
            <a:r>
              <a:rPr lang="tr-TR" dirty="0" smtClean="0"/>
              <a:t>T</a:t>
            </a:r>
            <a:r>
              <a:rPr lang="tr-TR" baseline="-25000" dirty="0" smtClean="0"/>
              <a:t>U</a:t>
            </a:r>
            <a:r>
              <a:rPr lang="tr-TR" dirty="0" smtClean="0"/>
              <a:t> = Update a records </a:t>
            </a:r>
            <a:r>
              <a:rPr lang="en-US" dirty="0" smtClean="0"/>
              <a:t>by modifying </a:t>
            </a:r>
            <a:r>
              <a:rPr lang="tr-TR" dirty="0" smtClean="0"/>
              <a:t>values</a:t>
            </a:r>
            <a:endParaRPr lang="en-US" dirty="0" smtClean="0"/>
          </a:p>
          <a:p>
            <a:pPr lvl="1" eaLnBrk="1" hangingPunct="1">
              <a:lnSpc>
                <a:spcPct val="90000"/>
              </a:lnSpc>
            </a:pPr>
            <a:r>
              <a:rPr lang="tr-TR" dirty="0" smtClean="0"/>
              <a:t>T</a:t>
            </a:r>
            <a:r>
              <a:rPr lang="tr-TR" baseline="-25000" dirty="0" smtClean="0"/>
              <a:t>Y</a:t>
            </a:r>
            <a:r>
              <a:rPr lang="tr-TR" dirty="0" smtClean="0"/>
              <a:t> = Time to reorganization of a file</a:t>
            </a:r>
            <a:endParaRPr lang="en-US" dirty="0" smtClean="0"/>
          </a:p>
        </p:txBody>
      </p:sp>
    </p:spTree>
    <p:extLst>
      <p:ext uri="{BB962C8B-B14F-4D97-AF65-F5344CB8AC3E}">
        <p14:creationId xmlns:p14="http://schemas.microsoft.com/office/powerpoint/2010/main" val="373120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Electronic Memories</a:t>
            </a:r>
            <a:endParaRPr lang="en-US" dirty="0"/>
          </a:p>
        </p:txBody>
      </p:sp>
      <p:sp>
        <p:nvSpPr>
          <p:cNvPr id="3" name="Content Placeholder 2"/>
          <p:cNvSpPr>
            <a:spLocks noGrp="1"/>
          </p:cNvSpPr>
          <p:nvPr>
            <p:ph idx="1"/>
          </p:nvPr>
        </p:nvSpPr>
        <p:spPr>
          <a:xfrm>
            <a:off x="480951" y="1683327"/>
            <a:ext cx="8229600" cy="3345873"/>
          </a:xfrm>
        </p:spPr>
        <p:txBody>
          <a:bodyPr/>
          <a:lstStyle/>
          <a:p>
            <a:pPr marL="514350" indent="-514350">
              <a:buFont typeface="+mj-lt"/>
              <a:buAutoNum type="arabicPeriod"/>
            </a:pPr>
            <a:r>
              <a:rPr lang="en-US" dirty="0" smtClean="0"/>
              <a:t>Hard disk drive</a:t>
            </a:r>
          </a:p>
          <a:p>
            <a:pPr marL="514350" indent="-514350">
              <a:buFont typeface="+mj-lt"/>
              <a:buAutoNum type="arabicPeriod"/>
            </a:pPr>
            <a:r>
              <a:rPr lang="en-US" dirty="0" smtClean="0"/>
              <a:t>Transistor-based semiconductor memories</a:t>
            </a:r>
            <a:endParaRPr lang="en-US" dirty="0"/>
          </a:p>
        </p:txBody>
      </p:sp>
    </p:spTree>
    <p:extLst>
      <p:ext uri="{BB962C8B-B14F-4D97-AF65-F5344CB8AC3E}">
        <p14:creationId xmlns:p14="http://schemas.microsoft.com/office/powerpoint/2010/main" val="27135666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DAE67302-0320-4BAE-A6FB-F2869581A232}" type="slidenum">
              <a:rPr lang="en-US"/>
              <a:pPr/>
              <a:t>30</a:t>
            </a:fld>
            <a:endParaRPr lang="en-US"/>
          </a:p>
        </p:txBody>
      </p:sp>
      <p:sp>
        <p:nvSpPr>
          <p:cNvPr id="16387" name="Rectangle 2"/>
          <p:cNvSpPr>
            <a:spLocks noGrp="1" noChangeArrowheads="1"/>
          </p:cNvSpPr>
          <p:nvPr>
            <p:ph type="title"/>
          </p:nvPr>
        </p:nvSpPr>
        <p:spPr/>
        <p:txBody>
          <a:bodyPr/>
          <a:lstStyle/>
          <a:p>
            <a:pPr eaLnBrk="1" hangingPunct="1"/>
            <a:r>
              <a:rPr lang="en-US" sz="3600" b="1" dirty="0" smtClean="0"/>
              <a:t>Exhaustive Reading of the File</a:t>
            </a:r>
          </a:p>
        </p:txBody>
      </p:sp>
      <p:sp>
        <p:nvSpPr>
          <p:cNvPr id="16388" name="Rectangle 3"/>
          <p:cNvSpPr>
            <a:spLocks noGrp="1" noChangeArrowheads="1"/>
          </p:cNvSpPr>
          <p:nvPr>
            <p:ph type="body" idx="1"/>
          </p:nvPr>
        </p:nvSpPr>
        <p:spPr/>
        <p:txBody>
          <a:bodyPr>
            <a:normAutofit lnSpcReduction="10000"/>
          </a:bodyPr>
          <a:lstStyle/>
          <a:p>
            <a:pPr eaLnBrk="1" hangingPunct="1"/>
            <a:r>
              <a:rPr lang="en-US" dirty="0" smtClean="0"/>
              <a:t>Read and process all records (reading order is not important)</a:t>
            </a:r>
          </a:p>
          <a:p>
            <a:pPr algn="ctr" eaLnBrk="1" hangingPunct="1">
              <a:buFontTx/>
              <a:buNone/>
            </a:pPr>
            <a:r>
              <a:rPr lang="en-US" b="1" dirty="0" smtClean="0"/>
              <a:t>T</a:t>
            </a:r>
            <a:r>
              <a:rPr lang="en-US" b="1" baseline="-25000" dirty="0" smtClean="0"/>
              <a:t>X</a:t>
            </a:r>
            <a:r>
              <a:rPr lang="en-US" dirty="0" smtClean="0"/>
              <a:t> = </a:t>
            </a:r>
            <a:r>
              <a:rPr lang="tr-TR" b="1" dirty="0" smtClean="0"/>
              <a:t>s + r + </a:t>
            </a:r>
            <a:r>
              <a:rPr lang="en-US" b="1" i="1" dirty="0" smtClean="0"/>
              <a:t>b</a:t>
            </a:r>
            <a:r>
              <a:rPr lang="en-US" b="1" dirty="0" smtClean="0"/>
              <a:t> * </a:t>
            </a:r>
            <a:r>
              <a:rPr lang="en-US" b="1" dirty="0" err="1" smtClean="0"/>
              <a:t>btt</a:t>
            </a:r>
            <a:endParaRPr lang="tr-TR" b="1" dirty="0" smtClean="0"/>
          </a:p>
          <a:p>
            <a:pPr algn="ctr" eaLnBrk="1" hangingPunct="1">
              <a:buNone/>
            </a:pPr>
            <a:r>
              <a:rPr lang="en-US" b="1" dirty="0" smtClean="0">
                <a:solidFill>
                  <a:srgbClr val="FF0000"/>
                </a:solidFill>
              </a:rPr>
              <a:t>T</a:t>
            </a:r>
            <a:r>
              <a:rPr lang="en-US" b="1" baseline="-25000" dirty="0" smtClean="0">
                <a:solidFill>
                  <a:srgbClr val="FF0000"/>
                </a:solidFill>
              </a:rPr>
              <a:t>X</a:t>
            </a:r>
            <a:r>
              <a:rPr lang="en-US" dirty="0" smtClean="0">
                <a:solidFill>
                  <a:srgbClr val="FF0000"/>
                </a:solidFill>
              </a:rPr>
              <a:t> = </a:t>
            </a:r>
            <a:r>
              <a:rPr lang="tr-TR" b="1" dirty="0" smtClean="0">
                <a:solidFill>
                  <a:srgbClr val="FF0000"/>
                </a:solidFill>
              </a:rPr>
              <a:t> </a:t>
            </a:r>
            <a:r>
              <a:rPr lang="en-US" b="1" i="1" dirty="0" smtClean="0">
                <a:solidFill>
                  <a:srgbClr val="FF0000"/>
                </a:solidFill>
              </a:rPr>
              <a:t>b</a:t>
            </a:r>
            <a:r>
              <a:rPr lang="en-US" b="1" dirty="0" smtClean="0">
                <a:solidFill>
                  <a:srgbClr val="FF0000"/>
                </a:solidFill>
              </a:rPr>
              <a:t> * </a:t>
            </a:r>
            <a:r>
              <a:rPr lang="en-US" b="1" dirty="0" err="1" smtClean="0">
                <a:solidFill>
                  <a:srgbClr val="FF0000"/>
                </a:solidFill>
              </a:rPr>
              <a:t>btt</a:t>
            </a:r>
            <a:endParaRPr lang="en-US" b="1" dirty="0" smtClean="0">
              <a:solidFill>
                <a:srgbClr val="FF0000"/>
              </a:solidFill>
            </a:endParaRPr>
          </a:p>
          <a:p>
            <a:pPr lvl="1" algn="ctr" eaLnBrk="1" hangingPunct="1">
              <a:buFontTx/>
              <a:buNone/>
            </a:pPr>
            <a:r>
              <a:rPr lang="en-US" sz="2400" dirty="0" smtClean="0"/>
              <a:t>(approximately twice the time to fetch one record)</a:t>
            </a:r>
          </a:p>
          <a:p>
            <a:pPr eaLnBrk="1" hangingPunct="1"/>
            <a:r>
              <a:rPr lang="en-US" dirty="0" smtClean="0"/>
              <a:t>e.g. Finding averages, min or max, or sum.</a:t>
            </a:r>
          </a:p>
          <a:p>
            <a:r>
              <a:rPr lang="en-US" i="1" dirty="0" smtClean="0">
                <a:solidFill>
                  <a:srgbClr val="008000"/>
                </a:solidFill>
              </a:rPr>
              <a:t>Pile file is the best organization for this kind of operations. </a:t>
            </a:r>
          </a:p>
        </p:txBody>
      </p:sp>
    </p:spTree>
    <p:extLst>
      <p:ext uri="{BB962C8B-B14F-4D97-AF65-F5344CB8AC3E}">
        <p14:creationId xmlns:p14="http://schemas.microsoft.com/office/powerpoint/2010/main" val="32532164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DAE67302-0320-4BAE-A6FB-F2869581A232}" type="slidenum">
              <a:rPr lang="en-US"/>
              <a:pPr/>
              <a:t>31</a:t>
            </a:fld>
            <a:endParaRPr lang="en-US"/>
          </a:p>
        </p:txBody>
      </p:sp>
      <p:sp>
        <p:nvSpPr>
          <p:cNvPr id="16387" name="Rectangle 2"/>
          <p:cNvSpPr>
            <a:spLocks noGrp="1" noChangeArrowheads="1"/>
          </p:cNvSpPr>
          <p:nvPr>
            <p:ph type="title"/>
          </p:nvPr>
        </p:nvSpPr>
        <p:spPr/>
        <p:txBody>
          <a:bodyPr/>
          <a:lstStyle/>
          <a:p>
            <a:pPr eaLnBrk="1" hangingPunct="1"/>
            <a:r>
              <a:rPr lang="tr-TR" b="1" dirty="0" smtClean="0"/>
              <a:t>Fetching the Next Record</a:t>
            </a:r>
            <a:endParaRPr lang="en-US" sz="3600" b="1" dirty="0" smtClean="0"/>
          </a:p>
        </p:txBody>
      </p:sp>
      <p:sp>
        <p:nvSpPr>
          <p:cNvPr id="16388" name="Rectangle 3"/>
          <p:cNvSpPr>
            <a:spLocks noGrp="1" noChangeArrowheads="1"/>
          </p:cNvSpPr>
          <p:nvPr>
            <p:ph type="body" idx="1"/>
          </p:nvPr>
        </p:nvSpPr>
        <p:spPr/>
        <p:txBody>
          <a:bodyPr/>
          <a:lstStyle/>
          <a:p>
            <a:pPr eaLnBrk="1" hangingPunct="1"/>
            <a:r>
              <a:rPr lang="tr-TR" dirty="0" smtClean="0"/>
              <a:t>Since the record in a pile file are not stored in order; </a:t>
            </a:r>
            <a:endParaRPr lang="en-US" dirty="0" smtClean="0"/>
          </a:p>
          <a:p>
            <a:pPr eaLnBrk="1" hangingPunct="1">
              <a:buFontTx/>
              <a:buNone/>
            </a:pPr>
            <a:r>
              <a:rPr lang="tr-TR" b="1" dirty="0" smtClean="0"/>
              <a:t>	</a:t>
            </a:r>
            <a:r>
              <a:rPr lang="en-US" b="1" dirty="0" smtClean="0"/>
              <a:t>T</a:t>
            </a:r>
            <a:r>
              <a:rPr lang="tr-TR" b="1" baseline="-25000" dirty="0" smtClean="0"/>
              <a:t>N</a:t>
            </a:r>
            <a:r>
              <a:rPr lang="en-US" dirty="0" smtClean="0"/>
              <a:t> = </a:t>
            </a:r>
            <a:r>
              <a:rPr lang="en-US" b="1" dirty="0" smtClean="0"/>
              <a:t>T</a:t>
            </a:r>
            <a:r>
              <a:rPr lang="tr-TR" b="1" baseline="-25000" dirty="0" smtClean="0"/>
              <a:t>F</a:t>
            </a:r>
          </a:p>
          <a:p>
            <a:pPr eaLnBrk="1" hangingPunct="1">
              <a:buNone/>
            </a:pPr>
            <a:r>
              <a:rPr lang="tr-TR" dirty="0" smtClean="0"/>
              <a:t> </a:t>
            </a:r>
          </a:p>
          <a:p>
            <a:pPr eaLnBrk="1" hangingPunct="1"/>
            <a:r>
              <a:rPr lang="en-US" b="1" dirty="0" smtClean="0"/>
              <a:t>T</a:t>
            </a:r>
            <a:r>
              <a:rPr lang="tr-TR" b="1" baseline="-25000" dirty="0" smtClean="0"/>
              <a:t>x</a:t>
            </a:r>
            <a:r>
              <a:rPr lang="tr-TR" b="1" dirty="0" smtClean="0"/>
              <a:t> = 2</a:t>
            </a:r>
            <a:r>
              <a:rPr lang="en-US" b="1" dirty="0" smtClean="0"/>
              <a:t>T</a:t>
            </a:r>
            <a:r>
              <a:rPr lang="tr-TR" b="1" baseline="-25000" dirty="0" smtClean="0"/>
              <a:t>F</a:t>
            </a:r>
            <a:endParaRPr lang="tr-TR" b="1" dirty="0" smtClean="0"/>
          </a:p>
        </p:txBody>
      </p:sp>
    </p:spTree>
    <p:extLst>
      <p:ext uri="{BB962C8B-B14F-4D97-AF65-F5344CB8AC3E}">
        <p14:creationId xmlns:p14="http://schemas.microsoft.com/office/powerpoint/2010/main" val="7981640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Inserting a New Record</a:t>
            </a:r>
            <a:endParaRPr lang="tr-TR" b="1" dirty="0"/>
          </a:p>
        </p:txBody>
      </p:sp>
      <p:sp>
        <p:nvSpPr>
          <p:cNvPr id="3" name="Content Placeholder 2"/>
          <p:cNvSpPr>
            <a:spLocks noGrp="1"/>
          </p:cNvSpPr>
          <p:nvPr>
            <p:ph idx="1"/>
          </p:nvPr>
        </p:nvSpPr>
        <p:spPr/>
        <p:txBody>
          <a:bodyPr/>
          <a:lstStyle/>
          <a:p>
            <a:r>
              <a:rPr lang="tr-TR" dirty="0" smtClean="0"/>
              <a:t>Time needed is that for modifying a block, given its </a:t>
            </a:r>
            <a:r>
              <a:rPr lang="tr-TR" dirty="0" err="1" smtClean="0"/>
              <a:t>adress</a:t>
            </a:r>
            <a:r>
              <a:rPr lang="tr-TR" dirty="0" smtClean="0"/>
              <a:t>.</a:t>
            </a:r>
          </a:p>
          <a:p>
            <a:pPr algn="ctr">
              <a:buNone/>
            </a:pPr>
            <a:r>
              <a:rPr lang="tr-TR" dirty="0" smtClean="0"/>
              <a:t>	</a:t>
            </a:r>
            <a:r>
              <a:rPr lang="tr-TR" sz="3600" b="1" dirty="0" smtClean="0"/>
              <a:t>T</a:t>
            </a:r>
            <a:r>
              <a:rPr lang="tr-TR" sz="3600" b="1" baseline="-25000" dirty="0" smtClean="0"/>
              <a:t>I</a:t>
            </a:r>
            <a:r>
              <a:rPr lang="tr-TR" sz="3600" b="1" dirty="0" smtClean="0"/>
              <a:t> </a:t>
            </a:r>
            <a:r>
              <a:rPr lang="tr-TR" sz="3600" dirty="0" smtClean="0"/>
              <a:t>=</a:t>
            </a:r>
            <a:r>
              <a:rPr lang="tr-TR" sz="3600" b="1" dirty="0" smtClean="0"/>
              <a:t> s </a:t>
            </a:r>
            <a:r>
              <a:rPr lang="tr-TR" sz="3600" dirty="0" smtClean="0"/>
              <a:t>+</a:t>
            </a:r>
            <a:r>
              <a:rPr lang="tr-TR" sz="3600" b="1" dirty="0" smtClean="0"/>
              <a:t> r </a:t>
            </a:r>
            <a:r>
              <a:rPr lang="tr-TR" sz="3600" dirty="0" smtClean="0"/>
              <a:t>+</a:t>
            </a:r>
            <a:r>
              <a:rPr lang="tr-TR" sz="3600" b="1" dirty="0" smtClean="0"/>
              <a:t> btt </a:t>
            </a:r>
            <a:r>
              <a:rPr lang="tr-TR" sz="3600" dirty="0" smtClean="0"/>
              <a:t>+</a:t>
            </a:r>
            <a:r>
              <a:rPr lang="tr-TR" sz="3600" b="1" dirty="0" smtClean="0"/>
              <a:t> 2r</a:t>
            </a:r>
          </a:p>
          <a:p>
            <a:pPr algn="ctr">
              <a:buNone/>
            </a:pPr>
            <a:endParaRPr lang="tr-TR" sz="3600" b="1" dirty="0" smtClean="0"/>
          </a:p>
          <a:p>
            <a:r>
              <a:rPr lang="tr-TR" dirty="0" err="1" smtClean="0"/>
              <a:t>We</a:t>
            </a:r>
            <a:r>
              <a:rPr lang="tr-TR" dirty="0" smtClean="0"/>
              <a:t> </a:t>
            </a:r>
            <a:r>
              <a:rPr lang="tr-TR" dirty="0" err="1" smtClean="0"/>
              <a:t>assume</a:t>
            </a:r>
            <a:r>
              <a:rPr lang="tr-TR" dirty="0" smtClean="0"/>
              <a:t> </a:t>
            </a:r>
            <a:r>
              <a:rPr lang="tr-TR" dirty="0" err="1" smtClean="0"/>
              <a:t>that</a:t>
            </a:r>
            <a:endParaRPr lang="tr-TR" dirty="0" smtClean="0"/>
          </a:p>
          <a:p>
            <a:pPr lvl="1"/>
            <a:r>
              <a:rPr lang="tr-TR" dirty="0" err="1" smtClean="0"/>
              <a:t>We</a:t>
            </a:r>
            <a:r>
              <a:rPr lang="tr-TR" dirty="0" smtClean="0"/>
              <a:t> put the new record at the end of the file</a:t>
            </a:r>
          </a:p>
          <a:p>
            <a:pPr lvl="1"/>
            <a:r>
              <a:rPr lang="tr-TR" dirty="0" smtClean="0"/>
              <a:t>No particular order is required</a:t>
            </a:r>
            <a:endParaRPr lang="tr-TR" dirty="0"/>
          </a:p>
        </p:txBody>
      </p:sp>
    </p:spTree>
    <p:extLst>
      <p:ext uri="{BB962C8B-B14F-4D97-AF65-F5344CB8AC3E}">
        <p14:creationId xmlns:p14="http://schemas.microsoft.com/office/powerpoint/2010/main" val="25527978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Deleting a Record</a:t>
            </a:r>
            <a:endParaRPr lang="tr-TR" b="1" dirty="0"/>
          </a:p>
        </p:txBody>
      </p:sp>
      <p:sp>
        <p:nvSpPr>
          <p:cNvPr id="3" name="Content Placeholder 2"/>
          <p:cNvSpPr>
            <a:spLocks noGrp="1"/>
          </p:cNvSpPr>
          <p:nvPr>
            <p:ph idx="1"/>
          </p:nvPr>
        </p:nvSpPr>
        <p:spPr>
          <a:xfrm>
            <a:off x="221470" y="1565329"/>
            <a:ext cx="4552008" cy="4742481"/>
          </a:xfrm>
        </p:spPr>
        <p:txBody>
          <a:bodyPr/>
          <a:lstStyle/>
          <a:p>
            <a:r>
              <a:rPr lang="tr-TR" dirty="0" smtClean="0"/>
              <a:t>We modifiy the record by placing a special mark on the deleted record.</a:t>
            </a:r>
          </a:p>
          <a:p>
            <a:endParaRPr lang="tr-TR" dirty="0" smtClean="0"/>
          </a:p>
          <a:p>
            <a:pPr>
              <a:buNone/>
            </a:pPr>
            <a:r>
              <a:rPr lang="tr-TR" sz="3600" b="1" dirty="0" smtClean="0"/>
              <a:t>	T</a:t>
            </a:r>
            <a:r>
              <a:rPr lang="tr-TR" sz="3600" b="1" baseline="-25000" dirty="0" smtClean="0"/>
              <a:t>D</a:t>
            </a:r>
            <a:r>
              <a:rPr lang="tr-TR" sz="3600" b="1" dirty="0" smtClean="0"/>
              <a:t> </a:t>
            </a:r>
            <a:r>
              <a:rPr lang="tr-TR" sz="3600" dirty="0" smtClean="0"/>
              <a:t>=</a:t>
            </a:r>
            <a:r>
              <a:rPr lang="tr-TR" sz="3600" b="1" dirty="0" smtClean="0"/>
              <a:t> T</a:t>
            </a:r>
            <a:r>
              <a:rPr lang="tr-TR" sz="3600" b="1" baseline="-25000" dirty="0" smtClean="0"/>
              <a:t>F</a:t>
            </a:r>
            <a:r>
              <a:rPr lang="tr-TR" sz="3600" b="1" dirty="0" smtClean="0"/>
              <a:t> </a:t>
            </a:r>
            <a:r>
              <a:rPr lang="tr-TR" sz="3600" dirty="0" smtClean="0"/>
              <a:t>+</a:t>
            </a:r>
            <a:r>
              <a:rPr lang="tr-TR" sz="3600" b="1" dirty="0" smtClean="0"/>
              <a:t> 2r</a:t>
            </a:r>
            <a:endParaRPr lang="tr-TR" sz="3200" dirty="0"/>
          </a:p>
        </p:txBody>
      </p:sp>
      <p:grpSp>
        <p:nvGrpSpPr>
          <p:cNvPr id="36" name="Group 35"/>
          <p:cNvGrpSpPr/>
          <p:nvPr/>
        </p:nvGrpSpPr>
        <p:grpSpPr>
          <a:xfrm rot="21268513">
            <a:off x="4541003" y="1999285"/>
            <a:ext cx="4357893" cy="3688593"/>
            <a:chOff x="2231756" y="2774200"/>
            <a:chExt cx="4357893" cy="3688593"/>
          </a:xfrm>
        </p:grpSpPr>
        <p:cxnSp>
          <p:nvCxnSpPr>
            <p:cNvPr id="17" name="Straight Connector 16"/>
            <p:cNvCxnSpPr/>
            <p:nvPr/>
          </p:nvCxnSpPr>
          <p:spPr bwMode="auto">
            <a:xfrm rot="5400000" flipH="1" flipV="1">
              <a:off x="2456483" y="4440267"/>
              <a:ext cx="3688593" cy="356460"/>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15" name="Freeform 14"/>
            <p:cNvSpPr/>
            <p:nvPr/>
          </p:nvSpPr>
          <p:spPr bwMode="auto">
            <a:xfrm rot="599428">
              <a:off x="2632126" y="2960176"/>
              <a:ext cx="1738393" cy="3126783"/>
            </a:xfrm>
            <a:custGeom>
              <a:avLst/>
              <a:gdLst>
                <a:gd name="connsiteX0" fmla="*/ 1366434 w 1660901"/>
                <a:gd name="connsiteY0" fmla="*/ 0 h 3138407"/>
                <a:gd name="connsiteX1" fmla="*/ 421037 w 1660901"/>
                <a:gd name="connsiteY1" fmla="*/ 526942 h 3138407"/>
                <a:gd name="connsiteX2" fmla="*/ 18081 w 1660901"/>
                <a:gd name="connsiteY2" fmla="*/ 1673817 h 3138407"/>
                <a:gd name="connsiteX3" fmla="*/ 312549 w 1660901"/>
                <a:gd name="connsiteY3" fmla="*/ 2603715 h 3138407"/>
                <a:gd name="connsiteX4" fmla="*/ 1087464 w 1660901"/>
                <a:gd name="connsiteY4" fmla="*/ 3053166 h 3138407"/>
                <a:gd name="connsiteX5" fmla="*/ 1660901 w 1660901"/>
                <a:gd name="connsiteY5" fmla="*/ 3115159 h 3138407"/>
                <a:gd name="connsiteX0" fmla="*/ 1366434 w 1660901"/>
                <a:gd name="connsiteY0" fmla="*/ 0 h 3126783"/>
                <a:gd name="connsiteX1" fmla="*/ 421037 w 1660901"/>
                <a:gd name="connsiteY1" fmla="*/ 526942 h 3126783"/>
                <a:gd name="connsiteX2" fmla="*/ 18081 w 1660901"/>
                <a:gd name="connsiteY2" fmla="*/ 1673817 h 3126783"/>
                <a:gd name="connsiteX3" fmla="*/ 312549 w 1660901"/>
                <a:gd name="connsiteY3" fmla="*/ 2603715 h 3126783"/>
                <a:gd name="connsiteX4" fmla="*/ 792996 w 1660901"/>
                <a:gd name="connsiteY4" fmla="*/ 2944678 h 3126783"/>
                <a:gd name="connsiteX5" fmla="*/ 1660901 w 1660901"/>
                <a:gd name="connsiteY5" fmla="*/ 3115159 h 3126783"/>
                <a:gd name="connsiteX0" fmla="*/ 1394848 w 1689315"/>
                <a:gd name="connsiteY0" fmla="*/ 0 h 3126783"/>
                <a:gd name="connsiteX1" fmla="*/ 449451 w 1689315"/>
                <a:gd name="connsiteY1" fmla="*/ 526942 h 3126783"/>
                <a:gd name="connsiteX2" fmla="*/ 46495 w 1689315"/>
                <a:gd name="connsiteY2" fmla="*/ 1673817 h 3126783"/>
                <a:gd name="connsiteX3" fmla="*/ 170482 w 1689315"/>
                <a:gd name="connsiteY3" fmla="*/ 2293749 h 3126783"/>
                <a:gd name="connsiteX4" fmla="*/ 821410 w 1689315"/>
                <a:gd name="connsiteY4" fmla="*/ 2944678 h 3126783"/>
                <a:gd name="connsiteX5" fmla="*/ 1689315 w 1689315"/>
                <a:gd name="connsiteY5" fmla="*/ 3115159 h 3126783"/>
                <a:gd name="connsiteX0" fmla="*/ 1343186 w 1637653"/>
                <a:gd name="connsiteY0" fmla="*/ 0 h 3126783"/>
                <a:gd name="connsiteX1" fmla="*/ 397789 w 1637653"/>
                <a:gd name="connsiteY1" fmla="*/ 526942 h 3126783"/>
                <a:gd name="connsiteX2" fmla="*/ 56826 w 1637653"/>
                <a:gd name="connsiteY2" fmla="*/ 1270861 h 3126783"/>
                <a:gd name="connsiteX3" fmla="*/ 118820 w 1637653"/>
                <a:gd name="connsiteY3" fmla="*/ 2293749 h 3126783"/>
                <a:gd name="connsiteX4" fmla="*/ 769748 w 1637653"/>
                <a:gd name="connsiteY4" fmla="*/ 2944678 h 3126783"/>
                <a:gd name="connsiteX5" fmla="*/ 1637653 w 1637653"/>
                <a:gd name="connsiteY5" fmla="*/ 3115159 h 3126783"/>
                <a:gd name="connsiteX0" fmla="*/ 1348353 w 1642820"/>
                <a:gd name="connsiteY0" fmla="*/ 0 h 3126783"/>
                <a:gd name="connsiteX1" fmla="*/ 495946 w 1642820"/>
                <a:gd name="connsiteY1" fmla="*/ 325464 h 3126783"/>
                <a:gd name="connsiteX2" fmla="*/ 61993 w 1642820"/>
                <a:gd name="connsiteY2" fmla="*/ 1270861 h 3126783"/>
                <a:gd name="connsiteX3" fmla="*/ 123987 w 1642820"/>
                <a:gd name="connsiteY3" fmla="*/ 2293749 h 3126783"/>
                <a:gd name="connsiteX4" fmla="*/ 774915 w 1642820"/>
                <a:gd name="connsiteY4" fmla="*/ 2944678 h 3126783"/>
                <a:gd name="connsiteX5" fmla="*/ 1642820 w 1642820"/>
                <a:gd name="connsiteY5" fmla="*/ 3115159 h 3126783"/>
                <a:gd name="connsiteX0" fmla="*/ 1425844 w 1720311"/>
                <a:gd name="connsiteY0" fmla="*/ 0 h 3126783"/>
                <a:gd name="connsiteX1" fmla="*/ 573437 w 1720311"/>
                <a:gd name="connsiteY1" fmla="*/ 325464 h 3126783"/>
                <a:gd name="connsiteX2" fmla="*/ 61993 w 1720311"/>
                <a:gd name="connsiteY2" fmla="*/ 1301857 h 3126783"/>
                <a:gd name="connsiteX3" fmla="*/ 201478 w 1720311"/>
                <a:gd name="connsiteY3" fmla="*/ 2293749 h 3126783"/>
                <a:gd name="connsiteX4" fmla="*/ 852406 w 1720311"/>
                <a:gd name="connsiteY4" fmla="*/ 2944678 h 3126783"/>
                <a:gd name="connsiteX5" fmla="*/ 1720311 w 1720311"/>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393" h="3126783">
                  <a:moveTo>
                    <a:pt x="1443926" y="0"/>
                  </a:moveTo>
                  <a:cubicBezTo>
                    <a:pt x="1083590" y="123986"/>
                    <a:pt x="1004808" y="77492"/>
                    <a:pt x="700007" y="294467"/>
                  </a:cubicBezTo>
                  <a:cubicBezTo>
                    <a:pt x="410706" y="526941"/>
                    <a:pt x="160150" y="968643"/>
                    <a:pt x="80075" y="1301857"/>
                  </a:cubicBezTo>
                  <a:cubicBezTo>
                    <a:pt x="0" y="1635071"/>
                    <a:pt x="87825" y="2019946"/>
                    <a:pt x="219560" y="2293749"/>
                  </a:cubicBezTo>
                  <a:cubicBezTo>
                    <a:pt x="351295" y="2567552"/>
                    <a:pt x="617349" y="2807776"/>
                    <a:pt x="870488" y="2944678"/>
                  </a:cubicBezTo>
                  <a:cubicBezTo>
                    <a:pt x="1123627" y="3081580"/>
                    <a:pt x="1564037" y="3126783"/>
                    <a:pt x="1738393" y="3115159"/>
                  </a:cubicBezTo>
                </a:path>
              </a:pathLst>
            </a:custGeom>
            <a:noFill/>
            <a:ln w="31750" cap="flat" cmpd="sng" algn="ctr">
              <a:solidFill>
                <a:srgbClr val="FF0000"/>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6" name="Oval 5"/>
            <p:cNvSpPr/>
            <p:nvPr/>
          </p:nvSpPr>
          <p:spPr bwMode="auto">
            <a:xfrm>
              <a:off x="3022169" y="3363133"/>
              <a:ext cx="2495227" cy="2572719"/>
            </a:xfrm>
            <a:prstGeom prst="ellipse">
              <a:avLst/>
            </a:prstGeom>
            <a:solidFill>
              <a:srgbClr val="FFFF99">
                <a:alpha val="59000"/>
              </a:srgbClr>
            </a:solidFill>
            <a:ln w="31750">
              <a:solidFill>
                <a:schemeClr val="tx1"/>
              </a:solidFill>
              <a:miter lim="800000"/>
              <a:headEnd/>
              <a:tailEnd/>
            </a:ln>
            <a:effectLst/>
          </p:spPr>
          <p:txBody>
            <a:bodyPr wrap="square" rtlCol="0" anchor="ctr">
              <a:noAutofit/>
            </a:bodyPr>
            <a:lstStyle/>
            <a:p>
              <a:pPr algn="ctr"/>
              <a:endParaRPr lang="tr-TR"/>
            </a:p>
          </p:txBody>
        </p:sp>
        <p:sp>
          <p:nvSpPr>
            <p:cNvPr id="14" name="Freeform 13"/>
            <p:cNvSpPr/>
            <p:nvPr/>
          </p:nvSpPr>
          <p:spPr bwMode="auto">
            <a:xfrm rot="11388658">
              <a:off x="4399237" y="3761841"/>
              <a:ext cx="1446911" cy="2610156"/>
            </a:xfrm>
            <a:custGeom>
              <a:avLst/>
              <a:gdLst>
                <a:gd name="connsiteX0" fmla="*/ 1366434 w 1660901"/>
                <a:gd name="connsiteY0" fmla="*/ 0 h 3138407"/>
                <a:gd name="connsiteX1" fmla="*/ 421037 w 1660901"/>
                <a:gd name="connsiteY1" fmla="*/ 526942 h 3138407"/>
                <a:gd name="connsiteX2" fmla="*/ 18081 w 1660901"/>
                <a:gd name="connsiteY2" fmla="*/ 1673817 h 3138407"/>
                <a:gd name="connsiteX3" fmla="*/ 312549 w 1660901"/>
                <a:gd name="connsiteY3" fmla="*/ 2603715 h 3138407"/>
                <a:gd name="connsiteX4" fmla="*/ 1087464 w 1660901"/>
                <a:gd name="connsiteY4" fmla="*/ 3053166 h 3138407"/>
                <a:gd name="connsiteX5" fmla="*/ 1660901 w 1660901"/>
                <a:gd name="connsiteY5" fmla="*/ 3115159 h 3138407"/>
                <a:gd name="connsiteX0" fmla="*/ 1366434 w 1660901"/>
                <a:gd name="connsiteY0" fmla="*/ 0 h 3126783"/>
                <a:gd name="connsiteX1" fmla="*/ 421037 w 1660901"/>
                <a:gd name="connsiteY1" fmla="*/ 526942 h 3126783"/>
                <a:gd name="connsiteX2" fmla="*/ 18081 w 1660901"/>
                <a:gd name="connsiteY2" fmla="*/ 1673817 h 3126783"/>
                <a:gd name="connsiteX3" fmla="*/ 312549 w 1660901"/>
                <a:gd name="connsiteY3" fmla="*/ 2603715 h 3126783"/>
                <a:gd name="connsiteX4" fmla="*/ 792996 w 1660901"/>
                <a:gd name="connsiteY4" fmla="*/ 2944678 h 3126783"/>
                <a:gd name="connsiteX5" fmla="*/ 1660901 w 1660901"/>
                <a:gd name="connsiteY5" fmla="*/ 3115159 h 3126783"/>
                <a:gd name="connsiteX0" fmla="*/ 1394848 w 1689315"/>
                <a:gd name="connsiteY0" fmla="*/ 0 h 3126783"/>
                <a:gd name="connsiteX1" fmla="*/ 449451 w 1689315"/>
                <a:gd name="connsiteY1" fmla="*/ 526942 h 3126783"/>
                <a:gd name="connsiteX2" fmla="*/ 46495 w 1689315"/>
                <a:gd name="connsiteY2" fmla="*/ 1673817 h 3126783"/>
                <a:gd name="connsiteX3" fmla="*/ 170482 w 1689315"/>
                <a:gd name="connsiteY3" fmla="*/ 2293749 h 3126783"/>
                <a:gd name="connsiteX4" fmla="*/ 821410 w 1689315"/>
                <a:gd name="connsiteY4" fmla="*/ 2944678 h 3126783"/>
                <a:gd name="connsiteX5" fmla="*/ 1689315 w 1689315"/>
                <a:gd name="connsiteY5" fmla="*/ 3115159 h 3126783"/>
                <a:gd name="connsiteX0" fmla="*/ 1343186 w 1637653"/>
                <a:gd name="connsiteY0" fmla="*/ 0 h 3126783"/>
                <a:gd name="connsiteX1" fmla="*/ 397789 w 1637653"/>
                <a:gd name="connsiteY1" fmla="*/ 526942 h 3126783"/>
                <a:gd name="connsiteX2" fmla="*/ 56826 w 1637653"/>
                <a:gd name="connsiteY2" fmla="*/ 1270861 h 3126783"/>
                <a:gd name="connsiteX3" fmla="*/ 118820 w 1637653"/>
                <a:gd name="connsiteY3" fmla="*/ 2293749 h 3126783"/>
                <a:gd name="connsiteX4" fmla="*/ 769748 w 1637653"/>
                <a:gd name="connsiteY4" fmla="*/ 2944678 h 3126783"/>
                <a:gd name="connsiteX5" fmla="*/ 1637653 w 1637653"/>
                <a:gd name="connsiteY5" fmla="*/ 3115159 h 3126783"/>
                <a:gd name="connsiteX0" fmla="*/ 1348353 w 1642820"/>
                <a:gd name="connsiteY0" fmla="*/ 0 h 3126783"/>
                <a:gd name="connsiteX1" fmla="*/ 495946 w 1642820"/>
                <a:gd name="connsiteY1" fmla="*/ 325464 h 3126783"/>
                <a:gd name="connsiteX2" fmla="*/ 61993 w 1642820"/>
                <a:gd name="connsiteY2" fmla="*/ 1270861 h 3126783"/>
                <a:gd name="connsiteX3" fmla="*/ 123987 w 1642820"/>
                <a:gd name="connsiteY3" fmla="*/ 2293749 h 3126783"/>
                <a:gd name="connsiteX4" fmla="*/ 774915 w 1642820"/>
                <a:gd name="connsiteY4" fmla="*/ 2944678 h 3126783"/>
                <a:gd name="connsiteX5" fmla="*/ 1642820 w 1642820"/>
                <a:gd name="connsiteY5" fmla="*/ 3115159 h 3126783"/>
                <a:gd name="connsiteX0" fmla="*/ 1425844 w 1720311"/>
                <a:gd name="connsiteY0" fmla="*/ 0 h 3126783"/>
                <a:gd name="connsiteX1" fmla="*/ 573437 w 1720311"/>
                <a:gd name="connsiteY1" fmla="*/ 325464 h 3126783"/>
                <a:gd name="connsiteX2" fmla="*/ 61993 w 1720311"/>
                <a:gd name="connsiteY2" fmla="*/ 1301857 h 3126783"/>
                <a:gd name="connsiteX3" fmla="*/ 201478 w 1720311"/>
                <a:gd name="connsiteY3" fmla="*/ 2293749 h 3126783"/>
                <a:gd name="connsiteX4" fmla="*/ 852406 w 1720311"/>
                <a:gd name="connsiteY4" fmla="*/ 2944678 h 3126783"/>
                <a:gd name="connsiteX5" fmla="*/ 1720311 w 1720311"/>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500752 w 1795219"/>
                <a:gd name="connsiteY0" fmla="*/ 0 h 3115159"/>
                <a:gd name="connsiteX1" fmla="*/ 756833 w 1795219"/>
                <a:gd name="connsiteY1" fmla="*/ 294467 h 3115159"/>
                <a:gd name="connsiteX2" fmla="*/ 136901 w 1795219"/>
                <a:gd name="connsiteY2" fmla="*/ 1301857 h 3115159"/>
                <a:gd name="connsiteX3" fmla="*/ 276386 w 1795219"/>
                <a:gd name="connsiteY3" fmla="*/ 2293749 h 3115159"/>
                <a:gd name="connsiteX4" fmla="*/ 1795219 w 1795219"/>
                <a:gd name="connsiteY4" fmla="*/ 3115159 h 3115159"/>
                <a:gd name="connsiteX0" fmla="*/ 1443926 w 1443926"/>
                <a:gd name="connsiteY0" fmla="*/ 0 h 2678592"/>
                <a:gd name="connsiteX1" fmla="*/ 700007 w 1443926"/>
                <a:gd name="connsiteY1" fmla="*/ 294467 h 2678592"/>
                <a:gd name="connsiteX2" fmla="*/ 80075 w 1443926"/>
                <a:gd name="connsiteY2" fmla="*/ 1301857 h 2678592"/>
                <a:gd name="connsiteX3" fmla="*/ 219560 w 1443926"/>
                <a:gd name="connsiteY3" fmla="*/ 2293749 h 2678592"/>
                <a:gd name="connsiteX4" fmla="*/ 624828 w 1443926"/>
                <a:gd name="connsiteY4" fmla="*/ 2678592 h 2678592"/>
                <a:gd name="connsiteX0" fmla="*/ 1443926 w 1443926"/>
                <a:gd name="connsiteY0" fmla="*/ 0 h 2610156"/>
                <a:gd name="connsiteX1" fmla="*/ 700007 w 1443926"/>
                <a:gd name="connsiteY1" fmla="*/ 294467 h 2610156"/>
                <a:gd name="connsiteX2" fmla="*/ 80075 w 1443926"/>
                <a:gd name="connsiteY2" fmla="*/ 1301857 h 2610156"/>
                <a:gd name="connsiteX3" fmla="*/ 219560 w 1443926"/>
                <a:gd name="connsiteY3" fmla="*/ 2293749 h 2610156"/>
                <a:gd name="connsiteX4" fmla="*/ 565808 w 1443926"/>
                <a:gd name="connsiteY4" fmla="*/ 2610156 h 2610156"/>
                <a:gd name="connsiteX0" fmla="*/ 1446911 w 1446911"/>
                <a:gd name="connsiteY0" fmla="*/ 0 h 2610156"/>
                <a:gd name="connsiteX1" fmla="*/ 702992 w 1446911"/>
                <a:gd name="connsiteY1" fmla="*/ 294467 h 2610156"/>
                <a:gd name="connsiteX2" fmla="*/ 83060 w 1446911"/>
                <a:gd name="connsiteY2" fmla="*/ 1301857 h 2610156"/>
                <a:gd name="connsiteX3" fmla="*/ 204633 w 1446911"/>
                <a:gd name="connsiteY3" fmla="*/ 2281118 h 2610156"/>
                <a:gd name="connsiteX4" fmla="*/ 568793 w 1446911"/>
                <a:gd name="connsiteY4" fmla="*/ 2610156 h 2610156"/>
                <a:gd name="connsiteX0" fmla="*/ 1446911 w 1446911"/>
                <a:gd name="connsiteY0" fmla="*/ 0 h 2610156"/>
                <a:gd name="connsiteX1" fmla="*/ 702992 w 1446911"/>
                <a:gd name="connsiteY1" fmla="*/ 294467 h 2610156"/>
                <a:gd name="connsiteX2" fmla="*/ 83060 w 1446911"/>
                <a:gd name="connsiteY2" fmla="*/ 1301857 h 2610156"/>
                <a:gd name="connsiteX3" fmla="*/ 204633 w 1446911"/>
                <a:gd name="connsiteY3" fmla="*/ 2281118 h 2610156"/>
                <a:gd name="connsiteX4" fmla="*/ 568793 w 1446911"/>
                <a:gd name="connsiteY4" fmla="*/ 2610156 h 261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911" h="2610156">
                  <a:moveTo>
                    <a:pt x="1446911" y="0"/>
                  </a:moveTo>
                  <a:cubicBezTo>
                    <a:pt x="1086575" y="123986"/>
                    <a:pt x="1007793" y="77492"/>
                    <a:pt x="702992" y="294467"/>
                  </a:cubicBezTo>
                  <a:cubicBezTo>
                    <a:pt x="413691" y="526941"/>
                    <a:pt x="166120" y="970749"/>
                    <a:pt x="83060" y="1301857"/>
                  </a:cubicBezTo>
                  <a:cubicBezTo>
                    <a:pt x="0" y="1632966"/>
                    <a:pt x="123678" y="2063068"/>
                    <a:pt x="204633" y="2281118"/>
                  </a:cubicBezTo>
                  <a:cubicBezTo>
                    <a:pt x="348742" y="2409606"/>
                    <a:pt x="252370" y="2439029"/>
                    <a:pt x="568793" y="2610156"/>
                  </a:cubicBezTo>
                </a:path>
              </a:pathLst>
            </a:custGeom>
            <a:noFill/>
            <a:ln w="31750" cap="flat" cmpd="sng" algn="ctr">
              <a:solidFill>
                <a:srgbClr val="FF0000"/>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cxnSp>
          <p:nvCxnSpPr>
            <p:cNvPr id="21" name="Straight Connector 20"/>
            <p:cNvCxnSpPr/>
            <p:nvPr/>
          </p:nvCxnSpPr>
          <p:spPr bwMode="auto">
            <a:xfrm flipV="1">
              <a:off x="5176436" y="3611106"/>
              <a:ext cx="433950" cy="32546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8" name="Freeform 27"/>
            <p:cNvSpPr/>
            <p:nvPr/>
          </p:nvSpPr>
          <p:spPr bwMode="auto">
            <a:xfrm>
              <a:off x="4541003" y="3146157"/>
              <a:ext cx="852407" cy="480447"/>
            </a:xfrm>
            <a:custGeom>
              <a:avLst/>
              <a:gdLst>
                <a:gd name="connsiteX0" fmla="*/ 0 w 896319"/>
                <a:gd name="connsiteY0" fmla="*/ 0 h 539857"/>
                <a:gd name="connsiteX1" fmla="*/ 480447 w 896319"/>
                <a:gd name="connsiteY1" fmla="*/ 139484 h 539857"/>
                <a:gd name="connsiteX2" fmla="*/ 852407 w 896319"/>
                <a:gd name="connsiteY2" fmla="*/ 480447 h 539857"/>
                <a:gd name="connsiteX3" fmla="*/ 743919 w 896319"/>
                <a:gd name="connsiteY3" fmla="*/ 495945 h 539857"/>
                <a:gd name="connsiteX4" fmla="*/ 573437 w 896319"/>
                <a:gd name="connsiteY4" fmla="*/ 356461 h 539857"/>
                <a:gd name="connsiteX0" fmla="*/ 0 w 896319"/>
                <a:gd name="connsiteY0" fmla="*/ 0 h 539857"/>
                <a:gd name="connsiteX1" fmla="*/ 480447 w 896319"/>
                <a:gd name="connsiteY1" fmla="*/ 139484 h 539857"/>
                <a:gd name="connsiteX2" fmla="*/ 852407 w 896319"/>
                <a:gd name="connsiteY2" fmla="*/ 480447 h 539857"/>
                <a:gd name="connsiteX3" fmla="*/ 743919 w 896319"/>
                <a:gd name="connsiteY3" fmla="*/ 495945 h 539857"/>
                <a:gd name="connsiteX0" fmla="*/ 0 w 852407"/>
                <a:gd name="connsiteY0" fmla="*/ 0 h 480447"/>
                <a:gd name="connsiteX1" fmla="*/ 480447 w 852407"/>
                <a:gd name="connsiteY1" fmla="*/ 139484 h 480447"/>
                <a:gd name="connsiteX2" fmla="*/ 852407 w 852407"/>
                <a:gd name="connsiteY2" fmla="*/ 480447 h 480447"/>
              </a:gdLst>
              <a:ahLst/>
              <a:cxnLst>
                <a:cxn ang="0">
                  <a:pos x="connsiteX0" y="connsiteY0"/>
                </a:cxn>
                <a:cxn ang="0">
                  <a:pos x="connsiteX1" y="connsiteY1"/>
                </a:cxn>
                <a:cxn ang="0">
                  <a:pos x="connsiteX2" y="connsiteY2"/>
                </a:cxn>
              </a:cxnLst>
              <a:rect l="l" t="t" r="r" b="b"/>
              <a:pathLst>
                <a:path w="852407" h="480447">
                  <a:moveTo>
                    <a:pt x="0" y="0"/>
                  </a:moveTo>
                  <a:cubicBezTo>
                    <a:pt x="169189" y="29705"/>
                    <a:pt x="338379" y="59410"/>
                    <a:pt x="480447" y="139484"/>
                  </a:cubicBezTo>
                  <a:cubicBezTo>
                    <a:pt x="622515" y="219558"/>
                    <a:pt x="808495" y="421037"/>
                    <a:pt x="852407" y="480447"/>
                  </a:cubicBezTo>
                </a:path>
              </a:pathLst>
            </a:custGeom>
            <a:noFill/>
            <a:ln w="31750" cap="flat" cmpd="sng" algn="ctr">
              <a:solidFill>
                <a:srgbClr val="FF0000"/>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2231756" y="4370522"/>
              <a:ext cx="304892" cy="523220"/>
            </a:xfrm>
            <a:prstGeom prst="rect">
              <a:avLst/>
            </a:prstGeom>
            <a:noFill/>
          </p:spPr>
          <p:txBody>
            <a:bodyPr wrap="none" rtlCol="0">
              <a:spAutoFit/>
            </a:bodyPr>
            <a:lstStyle/>
            <a:p>
              <a:r>
                <a:rPr lang="tr-TR" sz="2800" dirty="0" smtClean="0"/>
                <a:t>r</a:t>
              </a:r>
              <a:endParaRPr lang="tr-TR" sz="2800" dirty="0"/>
            </a:p>
          </p:txBody>
        </p:sp>
        <p:sp>
          <p:nvSpPr>
            <p:cNvPr id="34" name="TextBox 33"/>
            <p:cNvSpPr txBox="1"/>
            <p:nvPr/>
          </p:nvSpPr>
          <p:spPr>
            <a:xfrm>
              <a:off x="4943959" y="2789696"/>
              <a:ext cx="526106" cy="461665"/>
            </a:xfrm>
            <a:prstGeom prst="rect">
              <a:avLst/>
            </a:prstGeom>
            <a:noFill/>
          </p:spPr>
          <p:txBody>
            <a:bodyPr wrap="none" rtlCol="0">
              <a:spAutoFit/>
            </a:bodyPr>
            <a:lstStyle/>
            <a:p>
              <a:r>
                <a:rPr lang="tr-TR" sz="2400" dirty="0" smtClean="0"/>
                <a:t>btt</a:t>
              </a:r>
              <a:endParaRPr lang="tr-TR" dirty="0"/>
            </a:p>
          </p:txBody>
        </p:sp>
        <p:sp>
          <p:nvSpPr>
            <p:cNvPr id="35" name="TextBox 34"/>
            <p:cNvSpPr txBox="1"/>
            <p:nvPr/>
          </p:nvSpPr>
          <p:spPr>
            <a:xfrm>
              <a:off x="5858359" y="4912963"/>
              <a:ext cx="731290" cy="461665"/>
            </a:xfrm>
            <a:prstGeom prst="rect">
              <a:avLst/>
            </a:prstGeom>
            <a:noFill/>
          </p:spPr>
          <p:txBody>
            <a:bodyPr wrap="none" rtlCol="0">
              <a:spAutoFit/>
            </a:bodyPr>
            <a:lstStyle/>
            <a:p>
              <a:r>
                <a:rPr lang="tr-TR" sz="2400" dirty="0" smtClean="0"/>
                <a:t>r-btt</a:t>
              </a:r>
              <a:endParaRPr lang="tr-TR" dirty="0"/>
            </a:p>
          </p:txBody>
        </p:sp>
      </p:grpSp>
      <p:sp>
        <p:nvSpPr>
          <p:cNvPr id="37" name="Oval 36"/>
          <p:cNvSpPr/>
          <p:nvPr/>
        </p:nvSpPr>
        <p:spPr bwMode="auto">
          <a:xfrm>
            <a:off x="6431796" y="3688596"/>
            <a:ext cx="325464" cy="356461"/>
          </a:xfrm>
          <a:prstGeom prst="ellipse">
            <a:avLst/>
          </a:prstGeom>
          <a:solidFill>
            <a:schemeClr val="tx1"/>
          </a:solidFill>
          <a:ln w="9525">
            <a:solidFill>
              <a:schemeClr val="tx1"/>
            </a:solidFill>
            <a:miter lim="800000"/>
            <a:headEnd/>
            <a:tailEnd/>
          </a:ln>
          <a:effectLst/>
        </p:spPr>
        <p:txBody>
          <a:bodyPr wrap="square" rtlCol="0" anchor="ctr">
            <a:noAutofit/>
          </a:bodyPr>
          <a:lstStyle/>
          <a:p>
            <a:pPr algn="ctr"/>
            <a:endParaRPr lang="tr-TR"/>
          </a:p>
        </p:txBody>
      </p:sp>
    </p:spTree>
    <p:extLst>
      <p:ext uri="{BB962C8B-B14F-4D97-AF65-F5344CB8AC3E}">
        <p14:creationId xmlns:p14="http://schemas.microsoft.com/office/powerpoint/2010/main" val="7636918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Modifying  a Record</a:t>
            </a:r>
            <a:endParaRPr lang="tr-TR" b="1" dirty="0"/>
          </a:p>
        </p:txBody>
      </p:sp>
      <p:sp>
        <p:nvSpPr>
          <p:cNvPr id="3" name="Content Placeholder 2"/>
          <p:cNvSpPr>
            <a:spLocks noGrp="1"/>
          </p:cNvSpPr>
          <p:nvPr>
            <p:ph idx="1"/>
          </p:nvPr>
        </p:nvSpPr>
        <p:spPr>
          <a:xfrm>
            <a:off x="221470" y="1208869"/>
            <a:ext cx="4737988" cy="5098942"/>
          </a:xfrm>
        </p:spPr>
        <p:txBody>
          <a:bodyPr/>
          <a:lstStyle/>
          <a:p>
            <a:r>
              <a:rPr lang="tr-TR" dirty="0" smtClean="0"/>
              <a:t>Time to find and modify a record in a file of fixed-length record.</a:t>
            </a:r>
          </a:p>
          <a:p>
            <a:pPr>
              <a:buNone/>
            </a:pPr>
            <a:r>
              <a:rPr lang="tr-TR" sz="3600" b="1" dirty="0" smtClean="0"/>
              <a:t>	T</a:t>
            </a:r>
            <a:r>
              <a:rPr lang="tr-TR" sz="3600" b="1" baseline="-25000" dirty="0" smtClean="0"/>
              <a:t>U</a:t>
            </a:r>
            <a:r>
              <a:rPr lang="tr-TR" sz="3600" b="1" dirty="0" smtClean="0"/>
              <a:t> </a:t>
            </a:r>
            <a:r>
              <a:rPr lang="tr-TR" sz="3600" dirty="0" smtClean="0"/>
              <a:t>=</a:t>
            </a:r>
            <a:r>
              <a:rPr lang="tr-TR" sz="3600" b="1" dirty="0" smtClean="0"/>
              <a:t> T</a:t>
            </a:r>
            <a:r>
              <a:rPr lang="tr-TR" sz="3600" b="1" baseline="-25000" dirty="0" smtClean="0"/>
              <a:t>F</a:t>
            </a:r>
            <a:r>
              <a:rPr lang="tr-TR" sz="3600" b="1" dirty="0" smtClean="0"/>
              <a:t> </a:t>
            </a:r>
            <a:r>
              <a:rPr lang="tr-TR" sz="3600" dirty="0" smtClean="0"/>
              <a:t>+</a:t>
            </a:r>
            <a:r>
              <a:rPr lang="tr-TR" sz="3600" b="1" dirty="0" smtClean="0"/>
              <a:t> 2r</a:t>
            </a:r>
          </a:p>
          <a:p>
            <a:pPr>
              <a:buNone/>
            </a:pPr>
            <a:endParaRPr lang="tr-TR" sz="3600" b="1" dirty="0" smtClean="0"/>
          </a:p>
          <a:p>
            <a:r>
              <a:rPr lang="tr-TR" sz="3200" dirty="0" smtClean="0"/>
              <a:t>In variable-length records;</a:t>
            </a:r>
          </a:p>
          <a:p>
            <a:pPr algn="ctr">
              <a:buNone/>
            </a:pPr>
            <a:r>
              <a:rPr lang="tr-TR" sz="3600" b="1" dirty="0" smtClean="0"/>
              <a:t>T</a:t>
            </a:r>
            <a:r>
              <a:rPr lang="tr-TR" sz="3600" b="1" baseline="-25000" dirty="0" smtClean="0"/>
              <a:t>U</a:t>
            </a:r>
            <a:r>
              <a:rPr lang="tr-TR" sz="3600" b="1" dirty="0" smtClean="0"/>
              <a:t> </a:t>
            </a:r>
            <a:r>
              <a:rPr lang="tr-TR" sz="3600" dirty="0" smtClean="0"/>
              <a:t>=</a:t>
            </a:r>
            <a:r>
              <a:rPr lang="tr-TR" sz="3600" b="1" dirty="0" smtClean="0"/>
              <a:t> T</a:t>
            </a:r>
            <a:r>
              <a:rPr lang="tr-TR" sz="3600" b="1" baseline="-25000" dirty="0" smtClean="0"/>
              <a:t>F</a:t>
            </a:r>
            <a:r>
              <a:rPr lang="tr-TR" sz="3600" b="1" dirty="0" smtClean="0"/>
              <a:t> </a:t>
            </a:r>
            <a:r>
              <a:rPr lang="tr-TR" sz="3600" dirty="0" smtClean="0"/>
              <a:t>+</a:t>
            </a:r>
            <a:r>
              <a:rPr lang="tr-TR" sz="3600" b="1" dirty="0" smtClean="0"/>
              <a:t> 2r </a:t>
            </a:r>
            <a:r>
              <a:rPr lang="tr-TR" sz="3600" dirty="0" smtClean="0"/>
              <a:t>+</a:t>
            </a:r>
            <a:r>
              <a:rPr lang="tr-TR" sz="3600" b="1" dirty="0" smtClean="0"/>
              <a:t> T</a:t>
            </a:r>
            <a:r>
              <a:rPr lang="tr-TR" sz="3600" b="1" baseline="-25000" dirty="0" smtClean="0"/>
              <a:t>I</a:t>
            </a:r>
            <a:endParaRPr lang="tr-TR" sz="3600" dirty="0"/>
          </a:p>
        </p:txBody>
      </p:sp>
      <p:grpSp>
        <p:nvGrpSpPr>
          <p:cNvPr id="7" name="Group 35"/>
          <p:cNvGrpSpPr/>
          <p:nvPr/>
        </p:nvGrpSpPr>
        <p:grpSpPr>
          <a:xfrm rot="21268513">
            <a:off x="4618667" y="1999286"/>
            <a:ext cx="4357893" cy="3688593"/>
            <a:chOff x="2231756" y="2774200"/>
            <a:chExt cx="4357893" cy="3688593"/>
          </a:xfrm>
        </p:grpSpPr>
        <p:cxnSp>
          <p:nvCxnSpPr>
            <p:cNvPr id="17" name="Straight Connector 16"/>
            <p:cNvCxnSpPr/>
            <p:nvPr/>
          </p:nvCxnSpPr>
          <p:spPr bwMode="auto">
            <a:xfrm rot="5400000" flipH="1" flipV="1">
              <a:off x="2456483" y="4440267"/>
              <a:ext cx="3688593" cy="356460"/>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15" name="Freeform 14"/>
            <p:cNvSpPr/>
            <p:nvPr/>
          </p:nvSpPr>
          <p:spPr bwMode="auto">
            <a:xfrm rot="599428">
              <a:off x="2632126" y="2960176"/>
              <a:ext cx="1738393" cy="3126783"/>
            </a:xfrm>
            <a:custGeom>
              <a:avLst/>
              <a:gdLst>
                <a:gd name="connsiteX0" fmla="*/ 1366434 w 1660901"/>
                <a:gd name="connsiteY0" fmla="*/ 0 h 3138407"/>
                <a:gd name="connsiteX1" fmla="*/ 421037 w 1660901"/>
                <a:gd name="connsiteY1" fmla="*/ 526942 h 3138407"/>
                <a:gd name="connsiteX2" fmla="*/ 18081 w 1660901"/>
                <a:gd name="connsiteY2" fmla="*/ 1673817 h 3138407"/>
                <a:gd name="connsiteX3" fmla="*/ 312549 w 1660901"/>
                <a:gd name="connsiteY3" fmla="*/ 2603715 h 3138407"/>
                <a:gd name="connsiteX4" fmla="*/ 1087464 w 1660901"/>
                <a:gd name="connsiteY4" fmla="*/ 3053166 h 3138407"/>
                <a:gd name="connsiteX5" fmla="*/ 1660901 w 1660901"/>
                <a:gd name="connsiteY5" fmla="*/ 3115159 h 3138407"/>
                <a:gd name="connsiteX0" fmla="*/ 1366434 w 1660901"/>
                <a:gd name="connsiteY0" fmla="*/ 0 h 3126783"/>
                <a:gd name="connsiteX1" fmla="*/ 421037 w 1660901"/>
                <a:gd name="connsiteY1" fmla="*/ 526942 h 3126783"/>
                <a:gd name="connsiteX2" fmla="*/ 18081 w 1660901"/>
                <a:gd name="connsiteY2" fmla="*/ 1673817 h 3126783"/>
                <a:gd name="connsiteX3" fmla="*/ 312549 w 1660901"/>
                <a:gd name="connsiteY3" fmla="*/ 2603715 h 3126783"/>
                <a:gd name="connsiteX4" fmla="*/ 792996 w 1660901"/>
                <a:gd name="connsiteY4" fmla="*/ 2944678 h 3126783"/>
                <a:gd name="connsiteX5" fmla="*/ 1660901 w 1660901"/>
                <a:gd name="connsiteY5" fmla="*/ 3115159 h 3126783"/>
                <a:gd name="connsiteX0" fmla="*/ 1394848 w 1689315"/>
                <a:gd name="connsiteY0" fmla="*/ 0 h 3126783"/>
                <a:gd name="connsiteX1" fmla="*/ 449451 w 1689315"/>
                <a:gd name="connsiteY1" fmla="*/ 526942 h 3126783"/>
                <a:gd name="connsiteX2" fmla="*/ 46495 w 1689315"/>
                <a:gd name="connsiteY2" fmla="*/ 1673817 h 3126783"/>
                <a:gd name="connsiteX3" fmla="*/ 170482 w 1689315"/>
                <a:gd name="connsiteY3" fmla="*/ 2293749 h 3126783"/>
                <a:gd name="connsiteX4" fmla="*/ 821410 w 1689315"/>
                <a:gd name="connsiteY4" fmla="*/ 2944678 h 3126783"/>
                <a:gd name="connsiteX5" fmla="*/ 1689315 w 1689315"/>
                <a:gd name="connsiteY5" fmla="*/ 3115159 h 3126783"/>
                <a:gd name="connsiteX0" fmla="*/ 1343186 w 1637653"/>
                <a:gd name="connsiteY0" fmla="*/ 0 h 3126783"/>
                <a:gd name="connsiteX1" fmla="*/ 397789 w 1637653"/>
                <a:gd name="connsiteY1" fmla="*/ 526942 h 3126783"/>
                <a:gd name="connsiteX2" fmla="*/ 56826 w 1637653"/>
                <a:gd name="connsiteY2" fmla="*/ 1270861 h 3126783"/>
                <a:gd name="connsiteX3" fmla="*/ 118820 w 1637653"/>
                <a:gd name="connsiteY3" fmla="*/ 2293749 h 3126783"/>
                <a:gd name="connsiteX4" fmla="*/ 769748 w 1637653"/>
                <a:gd name="connsiteY4" fmla="*/ 2944678 h 3126783"/>
                <a:gd name="connsiteX5" fmla="*/ 1637653 w 1637653"/>
                <a:gd name="connsiteY5" fmla="*/ 3115159 h 3126783"/>
                <a:gd name="connsiteX0" fmla="*/ 1348353 w 1642820"/>
                <a:gd name="connsiteY0" fmla="*/ 0 h 3126783"/>
                <a:gd name="connsiteX1" fmla="*/ 495946 w 1642820"/>
                <a:gd name="connsiteY1" fmla="*/ 325464 h 3126783"/>
                <a:gd name="connsiteX2" fmla="*/ 61993 w 1642820"/>
                <a:gd name="connsiteY2" fmla="*/ 1270861 h 3126783"/>
                <a:gd name="connsiteX3" fmla="*/ 123987 w 1642820"/>
                <a:gd name="connsiteY3" fmla="*/ 2293749 h 3126783"/>
                <a:gd name="connsiteX4" fmla="*/ 774915 w 1642820"/>
                <a:gd name="connsiteY4" fmla="*/ 2944678 h 3126783"/>
                <a:gd name="connsiteX5" fmla="*/ 1642820 w 1642820"/>
                <a:gd name="connsiteY5" fmla="*/ 3115159 h 3126783"/>
                <a:gd name="connsiteX0" fmla="*/ 1425844 w 1720311"/>
                <a:gd name="connsiteY0" fmla="*/ 0 h 3126783"/>
                <a:gd name="connsiteX1" fmla="*/ 573437 w 1720311"/>
                <a:gd name="connsiteY1" fmla="*/ 325464 h 3126783"/>
                <a:gd name="connsiteX2" fmla="*/ 61993 w 1720311"/>
                <a:gd name="connsiteY2" fmla="*/ 1301857 h 3126783"/>
                <a:gd name="connsiteX3" fmla="*/ 201478 w 1720311"/>
                <a:gd name="connsiteY3" fmla="*/ 2293749 h 3126783"/>
                <a:gd name="connsiteX4" fmla="*/ 852406 w 1720311"/>
                <a:gd name="connsiteY4" fmla="*/ 2944678 h 3126783"/>
                <a:gd name="connsiteX5" fmla="*/ 1720311 w 1720311"/>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393" h="3126783">
                  <a:moveTo>
                    <a:pt x="1443926" y="0"/>
                  </a:moveTo>
                  <a:cubicBezTo>
                    <a:pt x="1083590" y="123986"/>
                    <a:pt x="1004808" y="77492"/>
                    <a:pt x="700007" y="294467"/>
                  </a:cubicBezTo>
                  <a:cubicBezTo>
                    <a:pt x="410706" y="526941"/>
                    <a:pt x="160150" y="968643"/>
                    <a:pt x="80075" y="1301857"/>
                  </a:cubicBezTo>
                  <a:cubicBezTo>
                    <a:pt x="0" y="1635071"/>
                    <a:pt x="87825" y="2019946"/>
                    <a:pt x="219560" y="2293749"/>
                  </a:cubicBezTo>
                  <a:cubicBezTo>
                    <a:pt x="351295" y="2567552"/>
                    <a:pt x="617349" y="2807776"/>
                    <a:pt x="870488" y="2944678"/>
                  </a:cubicBezTo>
                  <a:cubicBezTo>
                    <a:pt x="1123627" y="3081580"/>
                    <a:pt x="1564037" y="3126783"/>
                    <a:pt x="1738393" y="3115159"/>
                  </a:cubicBezTo>
                </a:path>
              </a:pathLst>
            </a:custGeom>
            <a:noFill/>
            <a:ln w="31750" cap="flat" cmpd="sng" algn="ctr">
              <a:solidFill>
                <a:srgbClr val="FF0000"/>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6" name="Oval 5"/>
            <p:cNvSpPr/>
            <p:nvPr/>
          </p:nvSpPr>
          <p:spPr bwMode="auto">
            <a:xfrm>
              <a:off x="3022169" y="3363133"/>
              <a:ext cx="2495227" cy="2572719"/>
            </a:xfrm>
            <a:prstGeom prst="ellipse">
              <a:avLst/>
            </a:prstGeom>
            <a:solidFill>
              <a:srgbClr val="FFFF99">
                <a:alpha val="59000"/>
              </a:srgbClr>
            </a:solidFill>
            <a:ln w="31750">
              <a:solidFill>
                <a:schemeClr val="tx1"/>
              </a:solidFill>
              <a:miter lim="800000"/>
              <a:headEnd/>
              <a:tailEnd/>
            </a:ln>
            <a:effectLst/>
          </p:spPr>
          <p:txBody>
            <a:bodyPr wrap="square" rtlCol="0" anchor="ctr">
              <a:noAutofit/>
            </a:bodyPr>
            <a:lstStyle/>
            <a:p>
              <a:pPr algn="ctr"/>
              <a:endParaRPr lang="tr-TR"/>
            </a:p>
          </p:txBody>
        </p:sp>
        <p:sp>
          <p:nvSpPr>
            <p:cNvPr id="14" name="Freeform 13"/>
            <p:cNvSpPr/>
            <p:nvPr/>
          </p:nvSpPr>
          <p:spPr bwMode="auto">
            <a:xfrm rot="11388658">
              <a:off x="4399237" y="3761841"/>
              <a:ext cx="1446911" cy="2610156"/>
            </a:xfrm>
            <a:custGeom>
              <a:avLst/>
              <a:gdLst>
                <a:gd name="connsiteX0" fmla="*/ 1366434 w 1660901"/>
                <a:gd name="connsiteY0" fmla="*/ 0 h 3138407"/>
                <a:gd name="connsiteX1" fmla="*/ 421037 w 1660901"/>
                <a:gd name="connsiteY1" fmla="*/ 526942 h 3138407"/>
                <a:gd name="connsiteX2" fmla="*/ 18081 w 1660901"/>
                <a:gd name="connsiteY2" fmla="*/ 1673817 h 3138407"/>
                <a:gd name="connsiteX3" fmla="*/ 312549 w 1660901"/>
                <a:gd name="connsiteY3" fmla="*/ 2603715 h 3138407"/>
                <a:gd name="connsiteX4" fmla="*/ 1087464 w 1660901"/>
                <a:gd name="connsiteY4" fmla="*/ 3053166 h 3138407"/>
                <a:gd name="connsiteX5" fmla="*/ 1660901 w 1660901"/>
                <a:gd name="connsiteY5" fmla="*/ 3115159 h 3138407"/>
                <a:gd name="connsiteX0" fmla="*/ 1366434 w 1660901"/>
                <a:gd name="connsiteY0" fmla="*/ 0 h 3126783"/>
                <a:gd name="connsiteX1" fmla="*/ 421037 w 1660901"/>
                <a:gd name="connsiteY1" fmla="*/ 526942 h 3126783"/>
                <a:gd name="connsiteX2" fmla="*/ 18081 w 1660901"/>
                <a:gd name="connsiteY2" fmla="*/ 1673817 h 3126783"/>
                <a:gd name="connsiteX3" fmla="*/ 312549 w 1660901"/>
                <a:gd name="connsiteY3" fmla="*/ 2603715 h 3126783"/>
                <a:gd name="connsiteX4" fmla="*/ 792996 w 1660901"/>
                <a:gd name="connsiteY4" fmla="*/ 2944678 h 3126783"/>
                <a:gd name="connsiteX5" fmla="*/ 1660901 w 1660901"/>
                <a:gd name="connsiteY5" fmla="*/ 3115159 h 3126783"/>
                <a:gd name="connsiteX0" fmla="*/ 1394848 w 1689315"/>
                <a:gd name="connsiteY0" fmla="*/ 0 h 3126783"/>
                <a:gd name="connsiteX1" fmla="*/ 449451 w 1689315"/>
                <a:gd name="connsiteY1" fmla="*/ 526942 h 3126783"/>
                <a:gd name="connsiteX2" fmla="*/ 46495 w 1689315"/>
                <a:gd name="connsiteY2" fmla="*/ 1673817 h 3126783"/>
                <a:gd name="connsiteX3" fmla="*/ 170482 w 1689315"/>
                <a:gd name="connsiteY3" fmla="*/ 2293749 h 3126783"/>
                <a:gd name="connsiteX4" fmla="*/ 821410 w 1689315"/>
                <a:gd name="connsiteY4" fmla="*/ 2944678 h 3126783"/>
                <a:gd name="connsiteX5" fmla="*/ 1689315 w 1689315"/>
                <a:gd name="connsiteY5" fmla="*/ 3115159 h 3126783"/>
                <a:gd name="connsiteX0" fmla="*/ 1343186 w 1637653"/>
                <a:gd name="connsiteY0" fmla="*/ 0 h 3126783"/>
                <a:gd name="connsiteX1" fmla="*/ 397789 w 1637653"/>
                <a:gd name="connsiteY1" fmla="*/ 526942 h 3126783"/>
                <a:gd name="connsiteX2" fmla="*/ 56826 w 1637653"/>
                <a:gd name="connsiteY2" fmla="*/ 1270861 h 3126783"/>
                <a:gd name="connsiteX3" fmla="*/ 118820 w 1637653"/>
                <a:gd name="connsiteY3" fmla="*/ 2293749 h 3126783"/>
                <a:gd name="connsiteX4" fmla="*/ 769748 w 1637653"/>
                <a:gd name="connsiteY4" fmla="*/ 2944678 h 3126783"/>
                <a:gd name="connsiteX5" fmla="*/ 1637653 w 1637653"/>
                <a:gd name="connsiteY5" fmla="*/ 3115159 h 3126783"/>
                <a:gd name="connsiteX0" fmla="*/ 1348353 w 1642820"/>
                <a:gd name="connsiteY0" fmla="*/ 0 h 3126783"/>
                <a:gd name="connsiteX1" fmla="*/ 495946 w 1642820"/>
                <a:gd name="connsiteY1" fmla="*/ 325464 h 3126783"/>
                <a:gd name="connsiteX2" fmla="*/ 61993 w 1642820"/>
                <a:gd name="connsiteY2" fmla="*/ 1270861 h 3126783"/>
                <a:gd name="connsiteX3" fmla="*/ 123987 w 1642820"/>
                <a:gd name="connsiteY3" fmla="*/ 2293749 h 3126783"/>
                <a:gd name="connsiteX4" fmla="*/ 774915 w 1642820"/>
                <a:gd name="connsiteY4" fmla="*/ 2944678 h 3126783"/>
                <a:gd name="connsiteX5" fmla="*/ 1642820 w 1642820"/>
                <a:gd name="connsiteY5" fmla="*/ 3115159 h 3126783"/>
                <a:gd name="connsiteX0" fmla="*/ 1425844 w 1720311"/>
                <a:gd name="connsiteY0" fmla="*/ 0 h 3126783"/>
                <a:gd name="connsiteX1" fmla="*/ 573437 w 1720311"/>
                <a:gd name="connsiteY1" fmla="*/ 325464 h 3126783"/>
                <a:gd name="connsiteX2" fmla="*/ 61993 w 1720311"/>
                <a:gd name="connsiteY2" fmla="*/ 1301857 h 3126783"/>
                <a:gd name="connsiteX3" fmla="*/ 201478 w 1720311"/>
                <a:gd name="connsiteY3" fmla="*/ 2293749 h 3126783"/>
                <a:gd name="connsiteX4" fmla="*/ 852406 w 1720311"/>
                <a:gd name="connsiteY4" fmla="*/ 2944678 h 3126783"/>
                <a:gd name="connsiteX5" fmla="*/ 1720311 w 1720311"/>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443926 w 1738393"/>
                <a:gd name="connsiteY0" fmla="*/ 0 h 3126783"/>
                <a:gd name="connsiteX1" fmla="*/ 700007 w 1738393"/>
                <a:gd name="connsiteY1" fmla="*/ 294467 h 3126783"/>
                <a:gd name="connsiteX2" fmla="*/ 80075 w 1738393"/>
                <a:gd name="connsiteY2" fmla="*/ 1301857 h 3126783"/>
                <a:gd name="connsiteX3" fmla="*/ 219560 w 1738393"/>
                <a:gd name="connsiteY3" fmla="*/ 2293749 h 3126783"/>
                <a:gd name="connsiteX4" fmla="*/ 870488 w 1738393"/>
                <a:gd name="connsiteY4" fmla="*/ 2944678 h 3126783"/>
                <a:gd name="connsiteX5" fmla="*/ 1738393 w 1738393"/>
                <a:gd name="connsiteY5" fmla="*/ 3115159 h 3126783"/>
                <a:gd name="connsiteX0" fmla="*/ 1500752 w 1795219"/>
                <a:gd name="connsiteY0" fmla="*/ 0 h 3115159"/>
                <a:gd name="connsiteX1" fmla="*/ 756833 w 1795219"/>
                <a:gd name="connsiteY1" fmla="*/ 294467 h 3115159"/>
                <a:gd name="connsiteX2" fmla="*/ 136901 w 1795219"/>
                <a:gd name="connsiteY2" fmla="*/ 1301857 h 3115159"/>
                <a:gd name="connsiteX3" fmla="*/ 276386 w 1795219"/>
                <a:gd name="connsiteY3" fmla="*/ 2293749 h 3115159"/>
                <a:gd name="connsiteX4" fmla="*/ 1795219 w 1795219"/>
                <a:gd name="connsiteY4" fmla="*/ 3115159 h 3115159"/>
                <a:gd name="connsiteX0" fmla="*/ 1443926 w 1443926"/>
                <a:gd name="connsiteY0" fmla="*/ 0 h 2678592"/>
                <a:gd name="connsiteX1" fmla="*/ 700007 w 1443926"/>
                <a:gd name="connsiteY1" fmla="*/ 294467 h 2678592"/>
                <a:gd name="connsiteX2" fmla="*/ 80075 w 1443926"/>
                <a:gd name="connsiteY2" fmla="*/ 1301857 h 2678592"/>
                <a:gd name="connsiteX3" fmla="*/ 219560 w 1443926"/>
                <a:gd name="connsiteY3" fmla="*/ 2293749 h 2678592"/>
                <a:gd name="connsiteX4" fmla="*/ 624828 w 1443926"/>
                <a:gd name="connsiteY4" fmla="*/ 2678592 h 2678592"/>
                <a:gd name="connsiteX0" fmla="*/ 1443926 w 1443926"/>
                <a:gd name="connsiteY0" fmla="*/ 0 h 2610156"/>
                <a:gd name="connsiteX1" fmla="*/ 700007 w 1443926"/>
                <a:gd name="connsiteY1" fmla="*/ 294467 h 2610156"/>
                <a:gd name="connsiteX2" fmla="*/ 80075 w 1443926"/>
                <a:gd name="connsiteY2" fmla="*/ 1301857 h 2610156"/>
                <a:gd name="connsiteX3" fmla="*/ 219560 w 1443926"/>
                <a:gd name="connsiteY3" fmla="*/ 2293749 h 2610156"/>
                <a:gd name="connsiteX4" fmla="*/ 565808 w 1443926"/>
                <a:gd name="connsiteY4" fmla="*/ 2610156 h 2610156"/>
                <a:gd name="connsiteX0" fmla="*/ 1446911 w 1446911"/>
                <a:gd name="connsiteY0" fmla="*/ 0 h 2610156"/>
                <a:gd name="connsiteX1" fmla="*/ 702992 w 1446911"/>
                <a:gd name="connsiteY1" fmla="*/ 294467 h 2610156"/>
                <a:gd name="connsiteX2" fmla="*/ 83060 w 1446911"/>
                <a:gd name="connsiteY2" fmla="*/ 1301857 h 2610156"/>
                <a:gd name="connsiteX3" fmla="*/ 204633 w 1446911"/>
                <a:gd name="connsiteY3" fmla="*/ 2281118 h 2610156"/>
                <a:gd name="connsiteX4" fmla="*/ 568793 w 1446911"/>
                <a:gd name="connsiteY4" fmla="*/ 2610156 h 2610156"/>
                <a:gd name="connsiteX0" fmla="*/ 1446911 w 1446911"/>
                <a:gd name="connsiteY0" fmla="*/ 0 h 2610156"/>
                <a:gd name="connsiteX1" fmla="*/ 702992 w 1446911"/>
                <a:gd name="connsiteY1" fmla="*/ 294467 h 2610156"/>
                <a:gd name="connsiteX2" fmla="*/ 83060 w 1446911"/>
                <a:gd name="connsiteY2" fmla="*/ 1301857 h 2610156"/>
                <a:gd name="connsiteX3" fmla="*/ 204633 w 1446911"/>
                <a:gd name="connsiteY3" fmla="*/ 2281118 h 2610156"/>
                <a:gd name="connsiteX4" fmla="*/ 568793 w 1446911"/>
                <a:gd name="connsiteY4" fmla="*/ 2610156 h 261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911" h="2610156">
                  <a:moveTo>
                    <a:pt x="1446911" y="0"/>
                  </a:moveTo>
                  <a:cubicBezTo>
                    <a:pt x="1086575" y="123986"/>
                    <a:pt x="1007793" y="77492"/>
                    <a:pt x="702992" y="294467"/>
                  </a:cubicBezTo>
                  <a:cubicBezTo>
                    <a:pt x="413691" y="526941"/>
                    <a:pt x="166120" y="970749"/>
                    <a:pt x="83060" y="1301857"/>
                  </a:cubicBezTo>
                  <a:cubicBezTo>
                    <a:pt x="0" y="1632966"/>
                    <a:pt x="123678" y="2063068"/>
                    <a:pt x="204633" y="2281118"/>
                  </a:cubicBezTo>
                  <a:cubicBezTo>
                    <a:pt x="348742" y="2409606"/>
                    <a:pt x="252370" y="2439029"/>
                    <a:pt x="568793" y="2610156"/>
                  </a:cubicBezTo>
                </a:path>
              </a:pathLst>
            </a:custGeom>
            <a:noFill/>
            <a:ln w="31750" cap="flat" cmpd="sng" algn="ctr">
              <a:solidFill>
                <a:srgbClr val="FF0000"/>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cxnSp>
          <p:nvCxnSpPr>
            <p:cNvPr id="21" name="Straight Connector 20"/>
            <p:cNvCxnSpPr/>
            <p:nvPr/>
          </p:nvCxnSpPr>
          <p:spPr bwMode="auto">
            <a:xfrm flipV="1">
              <a:off x="5176436" y="3611106"/>
              <a:ext cx="433950" cy="32546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8" name="Freeform 27"/>
            <p:cNvSpPr/>
            <p:nvPr/>
          </p:nvSpPr>
          <p:spPr bwMode="auto">
            <a:xfrm>
              <a:off x="4541003" y="3146157"/>
              <a:ext cx="852407" cy="480447"/>
            </a:xfrm>
            <a:custGeom>
              <a:avLst/>
              <a:gdLst>
                <a:gd name="connsiteX0" fmla="*/ 0 w 896319"/>
                <a:gd name="connsiteY0" fmla="*/ 0 h 539857"/>
                <a:gd name="connsiteX1" fmla="*/ 480447 w 896319"/>
                <a:gd name="connsiteY1" fmla="*/ 139484 h 539857"/>
                <a:gd name="connsiteX2" fmla="*/ 852407 w 896319"/>
                <a:gd name="connsiteY2" fmla="*/ 480447 h 539857"/>
                <a:gd name="connsiteX3" fmla="*/ 743919 w 896319"/>
                <a:gd name="connsiteY3" fmla="*/ 495945 h 539857"/>
                <a:gd name="connsiteX4" fmla="*/ 573437 w 896319"/>
                <a:gd name="connsiteY4" fmla="*/ 356461 h 539857"/>
                <a:gd name="connsiteX0" fmla="*/ 0 w 896319"/>
                <a:gd name="connsiteY0" fmla="*/ 0 h 539857"/>
                <a:gd name="connsiteX1" fmla="*/ 480447 w 896319"/>
                <a:gd name="connsiteY1" fmla="*/ 139484 h 539857"/>
                <a:gd name="connsiteX2" fmla="*/ 852407 w 896319"/>
                <a:gd name="connsiteY2" fmla="*/ 480447 h 539857"/>
                <a:gd name="connsiteX3" fmla="*/ 743919 w 896319"/>
                <a:gd name="connsiteY3" fmla="*/ 495945 h 539857"/>
                <a:gd name="connsiteX0" fmla="*/ 0 w 852407"/>
                <a:gd name="connsiteY0" fmla="*/ 0 h 480447"/>
                <a:gd name="connsiteX1" fmla="*/ 480447 w 852407"/>
                <a:gd name="connsiteY1" fmla="*/ 139484 h 480447"/>
                <a:gd name="connsiteX2" fmla="*/ 852407 w 852407"/>
                <a:gd name="connsiteY2" fmla="*/ 480447 h 480447"/>
              </a:gdLst>
              <a:ahLst/>
              <a:cxnLst>
                <a:cxn ang="0">
                  <a:pos x="connsiteX0" y="connsiteY0"/>
                </a:cxn>
                <a:cxn ang="0">
                  <a:pos x="connsiteX1" y="connsiteY1"/>
                </a:cxn>
                <a:cxn ang="0">
                  <a:pos x="connsiteX2" y="connsiteY2"/>
                </a:cxn>
              </a:cxnLst>
              <a:rect l="l" t="t" r="r" b="b"/>
              <a:pathLst>
                <a:path w="852407" h="480447">
                  <a:moveTo>
                    <a:pt x="0" y="0"/>
                  </a:moveTo>
                  <a:cubicBezTo>
                    <a:pt x="169189" y="29705"/>
                    <a:pt x="338379" y="59410"/>
                    <a:pt x="480447" y="139484"/>
                  </a:cubicBezTo>
                  <a:cubicBezTo>
                    <a:pt x="622515" y="219558"/>
                    <a:pt x="808495" y="421037"/>
                    <a:pt x="852407" y="480447"/>
                  </a:cubicBezTo>
                </a:path>
              </a:pathLst>
            </a:custGeom>
            <a:noFill/>
            <a:ln w="31750" cap="flat" cmpd="sng" algn="ctr">
              <a:solidFill>
                <a:srgbClr val="FF0000"/>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2231756" y="4370522"/>
              <a:ext cx="304892" cy="523220"/>
            </a:xfrm>
            <a:prstGeom prst="rect">
              <a:avLst/>
            </a:prstGeom>
            <a:noFill/>
          </p:spPr>
          <p:txBody>
            <a:bodyPr wrap="none" rtlCol="0">
              <a:spAutoFit/>
            </a:bodyPr>
            <a:lstStyle/>
            <a:p>
              <a:r>
                <a:rPr lang="tr-TR" sz="2800" dirty="0" smtClean="0"/>
                <a:t>r</a:t>
              </a:r>
              <a:endParaRPr lang="tr-TR" sz="2800" dirty="0"/>
            </a:p>
          </p:txBody>
        </p:sp>
        <p:sp>
          <p:nvSpPr>
            <p:cNvPr id="34" name="TextBox 33"/>
            <p:cNvSpPr txBox="1"/>
            <p:nvPr/>
          </p:nvSpPr>
          <p:spPr>
            <a:xfrm>
              <a:off x="4943959" y="2789696"/>
              <a:ext cx="526106" cy="461665"/>
            </a:xfrm>
            <a:prstGeom prst="rect">
              <a:avLst/>
            </a:prstGeom>
            <a:noFill/>
          </p:spPr>
          <p:txBody>
            <a:bodyPr wrap="none" rtlCol="0">
              <a:spAutoFit/>
            </a:bodyPr>
            <a:lstStyle/>
            <a:p>
              <a:r>
                <a:rPr lang="tr-TR" sz="2400" dirty="0" smtClean="0"/>
                <a:t>btt</a:t>
              </a:r>
              <a:endParaRPr lang="tr-TR" dirty="0"/>
            </a:p>
          </p:txBody>
        </p:sp>
        <p:sp>
          <p:nvSpPr>
            <p:cNvPr id="35" name="TextBox 34"/>
            <p:cNvSpPr txBox="1"/>
            <p:nvPr/>
          </p:nvSpPr>
          <p:spPr>
            <a:xfrm>
              <a:off x="5858359" y="4912963"/>
              <a:ext cx="731290" cy="461665"/>
            </a:xfrm>
            <a:prstGeom prst="rect">
              <a:avLst/>
            </a:prstGeom>
            <a:noFill/>
          </p:spPr>
          <p:txBody>
            <a:bodyPr wrap="none" rtlCol="0">
              <a:spAutoFit/>
            </a:bodyPr>
            <a:lstStyle/>
            <a:p>
              <a:r>
                <a:rPr lang="tr-TR" sz="2400" dirty="0" smtClean="0"/>
                <a:t>r-btt</a:t>
              </a:r>
              <a:endParaRPr lang="tr-TR" dirty="0"/>
            </a:p>
          </p:txBody>
        </p:sp>
      </p:grpSp>
      <p:sp>
        <p:nvSpPr>
          <p:cNvPr id="37" name="Oval 36"/>
          <p:cNvSpPr/>
          <p:nvPr/>
        </p:nvSpPr>
        <p:spPr bwMode="auto">
          <a:xfrm>
            <a:off x="6431796" y="3688596"/>
            <a:ext cx="325464" cy="356461"/>
          </a:xfrm>
          <a:prstGeom prst="ellipse">
            <a:avLst/>
          </a:prstGeom>
          <a:solidFill>
            <a:schemeClr val="tx1"/>
          </a:solidFill>
          <a:ln w="9525">
            <a:solidFill>
              <a:schemeClr val="tx1"/>
            </a:solidFill>
            <a:miter lim="800000"/>
            <a:headEnd/>
            <a:tailEnd/>
          </a:ln>
          <a:effectLst/>
        </p:spPr>
        <p:txBody>
          <a:bodyPr wrap="square" rtlCol="0" anchor="ctr">
            <a:noAutofit/>
          </a:bodyPr>
          <a:lstStyle/>
          <a:p>
            <a:pPr algn="ctr"/>
            <a:endParaRPr lang="tr-TR"/>
          </a:p>
        </p:txBody>
      </p:sp>
    </p:spTree>
    <p:extLst>
      <p:ext uri="{BB962C8B-B14F-4D97-AF65-F5344CB8AC3E}">
        <p14:creationId xmlns:p14="http://schemas.microsoft.com/office/powerpoint/2010/main" val="20550362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 for the IBM 3380</a:t>
            </a:r>
            <a:endParaRPr lang="tr-TR" b="1" dirty="0"/>
          </a:p>
        </p:txBody>
      </p:sp>
      <p:sp>
        <p:nvSpPr>
          <p:cNvPr id="3" name="Content Placeholder 2"/>
          <p:cNvSpPr>
            <a:spLocks noGrp="1"/>
          </p:cNvSpPr>
          <p:nvPr>
            <p:ph idx="1"/>
          </p:nvPr>
        </p:nvSpPr>
        <p:spPr/>
        <p:txBody>
          <a:bodyPr/>
          <a:lstStyle/>
          <a:p>
            <a:pPr>
              <a:buNone/>
              <a:tabLst>
                <a:tab pos="1706563" algn="l"/>
                <a:tab pos="5557838" algn="l"/>
              </a:tabLst>
            </a:pPr>
            <a:r>
              <a:rPr lang="en-US" dirty="0" smtClean="0"/>
              <a:t> </a:t>
            </a:r>
            <a:r>
              <a:rPr lang="en-US" sz="2000" b="1" u="sng" dirty="0" smtClean="0"/>
              <a:t>parameter	definition	value		</a:t>
            </a:r>
            <a:endParaRPr lang="tr-TR" sz="2000" dirty="0" smtClean="0"/>
          </a:p>
          <a:p>
            <a:pPr>
              <a:buNone/>
              <a:tabLst>
                <a:tab pos="1706563" algn="l"/>
                <a:tab pos="5557838" algn="l"/>
              </a:tabLst>
            </a:pPr>
            <a:r>
              <a:rPr lang="tr-TR" sz="2000" i="1" dirty="0" smtClean="0"/>
              <a:t>	</a:t>
            </a:r>
            <a:r>
              <a:rPr lang="en-US" sz="2000" b="1" i="1" dirty="0" smtClean="0"/>
              <a:t>B</a:t>
            </a:r>
            <a:r>
              <a:rPr lang="en-US" sz="2000" dirty="0" smtClean="0"/>
              <a:t>	block size	2400 bytes</a:t>
            </a:r>
            <a:endParaRPr lang="tr-TR" sz="2000" dirty="0" smtClean="0"/>
          </a:p>
          <a:p>
            <a:pPr>
              <a:buNone/>
              <a:tabLst>
                <a:tab pos="1706563" algn="l"/>
                <a:tab pos="5557838" algn="l"/>
              </a:tabLst>
            </a:pPr>
            <a:r>
              <a:rPr lang="tr-TR" sz="2000" i="1" dirty="0" smtClean="0"/>
              <a:t>	</a:t>
            </a:r>
            <a:r>
              <a:rPr lang="en-US" sz="2000" b="1" i="1" dirty="0" err="1" smtClean="0"/>
              <a:t>btt</a:t>
            </a:r>
            <a:r>
              <a:rPr lang="en-US" sz="2000" dirty="0" smtClean="0"/>
              <a:t>	block transfer time	0.8 ms = </a:t>
            </a:r>
            <a:r>
              <a:rPr lang="en-US" sz="2000" i="1" dirty="0" smtClean="0"/>
              <a:t>B</a:t>
            </a:r>
            <a:r>
              <a:rPr lang="en-US" sz="2000" dirty="0" smtClean="0"/>
              <a:t> / </a:t>
            </a:r>
            <a:r>
              <a:rPr lang="en-US" sz="2000" i="1" dirty="0" smtClean="0"/>
              <a:t>t</a:t>
            </a:r>
            <a:endParaRPr lang="tr-TR" sz="2000" dirty="0" smtClean="0"/>
          </a:p>
          <a:p>
            <a:pPr>
              <a:buNone/>
              <a:tabLst>
                <a:tab pos="1706563" algn="l"/>
                <a:tab pos="5557838" algn="l"/>
              </a:tabLst>
            </a:pPr>
            <a:r>
              <a:rPr lang="tr-TR" sz="2000" i="1" dirty="0" smtClean="0"/>
              <a:t>	</a:t>
            </a:r>
            <a:r>
              <a:rPr lang="en-US" sz="2000" b="1" i="1" dirty="0" smtClean="0"/>
              <a:t>C</a:t>
            </a:r>
            <a:r>
              <a:rPr lang="en-US" sz="2000" dirty="0" smtClean="0"/>
              <a:t>	blocks per cylinder	600</a:t>
            </a:r>
            <a:endParaRPr lang="tr-TR" sz="2000" dirty="0" smtClean="0"/>
          </a:p>
          <a:p>
            <a:pPr>
              <a:buNone/>
              <a:tabLst>
                <a:tab pos="1706563" algn="l"/>
                <a:tab pos="5557838" algn="l"/>
              </a:tabLst>
            </a:pPr>
            <a:r>
              <a:rPr lang="tr-TR" sz="2000" i="1" dirty="0" smtClean="0"/>
              <a:t>	</a:t>
            </a:r>
            <a:r>
              <a:rPr lang="en-US" sz="2000" b="1" i="1" dirty="0" err="1" smtClean="0"/>
              <a:t>ebt</a:t>
            </a:r>
            <a:r>
              <a:rPr lang="en-US" sz="2000" dirty="0" smtClean="0"/>
              <a:t>	effective block transfer time	0.84 ms = </a:t>
            </a:r>
            <a:r>
              <a:rPr lang="en-US" sz="2000" i="1" dirty="0" smtClean="0"/>
              <a:t>B</a:t>
            </a:r>
            <a:r>
              <a:rPr lang="en-US" sz="2000" dirty="0" smtClean="0"/>
              <a:t> / </a:t>
            </a:r>
            <a:r>
              <a:rPr lang="en-US" sz="2000" i="1" dirty="0" smtClean="0"/>
              <a:t>t'</a:t>
            </a:r>
            <a:endParaRPr lang="tr-TR" sz="2000" dirty="0" smtClean="0"/>
          </a:p>
          <a:p>
            <a:pPr>
              <a:buNone/>
              <a:tabLst>
                <a:tab pos="1706563" algn="l"/>
                <a:tab pos="5557838" algn="l"/>
              </a:tabLst>
            </a:pPr>
            <a:r>
              <a:rPr lang="tr-TR" sz="2000" i="1" dirty="0" smtClean="0"/>
              <a:t>	</a:t>
            </a:r>
            <a:r>
              <a:rPr lang="en-US" sz="2000" b="1" i="1" dirty="0" smtClean="0"/>
              <a:t>m</a:t>
            </a:r>
            <a:r>
              <a:rPr lang="en-US" sz="2000" dirty="0" smtClean="0"/>
              <a:t>	minimum seek time	3 ms</a:t>
            </a:r>
            <a:endParaRPr lang="tr-TR" sz="2000" dirty="0" smtClean="0"/>
          </a:p>
          <a:p>
            <a:pPr>
              <a:buNone/>
              <a:tabLst>
                <a:tab pos="1706563" algn="l"/>
                <a:tab pos="5557838" algn="l"/>
              </a:tabLst>
            </a:pPr>
            <a:r>
              <a:rPr lang="tr-TR" sz="2000" i="1" dirty="0" smtClean="0"/>
              <a:t>	</a:t>
            </a:r>
            <a:r>
              <a:rPr lang="en-US" sz="2000" b="1" i="1" dirty="0" smtClean="0"/>
              <a:t>N</a:t>
            </a:r>
            <a:r>
              <a:rPr lang="en-US" sz="2000" b="1" dirty="0" smtClean="0"/>
              <a:t> </a:t>
            </a:r>
            <a:r>
              <a:rPr lang="en-US" sz="2000" dirty="0" smtClean="0"/>
              <a:t>	number of cylinders	885 (per spindle)</a:t>
            </a:r>
            <a:endParaRPr lang="tr-TR" sz="2000" dirty="0" smtClean="0"/>
          </a:p>
          <a:p>
            <a:pPr>
              <a:buNone/>
              <a:tabLst>
                <a:tab pos="1706563" algn="l"/>
                <a:tab pos="5557838" algn="l"/>
              </a:tabLst>
            </a:pPr>
            <a:r>
              <a:rPr lang="tr-TR" sz="2000" i="1" dirty="0" smtClean="0"/>
              <a:t>	</a:t>
            </a:r>
            <a:r>
              <a:rPr lang="en-US" sz="2000" b="1" i="1" dirty="0" smtClean="0"/>
              <a:t>r</a:t>
            </a:r>
            <a:r>
              <a:rPr lang="en-US" sz="2000" dirty="0" smtClean="0"/>
              <a:t>	average rotational latency	8.3 ms</a:t>
            </a:r>
            <a:endParaRPr lang="tr-TR" sz="2000" dirty="0" smtClean="0"/>
          </a:p>
          <a:p>
            <a:pPr>
              <a:buNone/>
              <a:tabLst>
                <a:tab pos="1706563" algn="l"/>
                <a:tab pos="5557838" algn="l"/>
              </a:tabLst>
            </a:pPr>
            <a:r>
              <a:rPr lang="tr-TR" sz="2000" i="1" dirty="0" smtClean="0"/>
              <a:t>	</a:t>
            </a:r>
            <a:r>
              <a:rPr lang="en-US" sz="2000" b="1" i="1" dirty="0" smtClean="0"/>
              <a:t>s</a:t>
            </a:r>
            <a:r>
              <a:rPr lang="en-US" sz="2000" dirty="0" smtClean="0"/>
              <a:t>	average seek time	16 ms</a:t>
            </a:r>
            <a:endParaRPr lang="tr-TR" sz="2000" dirty="0" smtClean="0"/>
          </a:p>
          <a:p>
            <a:pPr>
              <a:buNone/>
              <a:tabLst>
                <a:tab pos="1706563" algn="l"/>
                <a:tab pos="5557838" algn="l"/>
              </a:tabLst>
            </a:pPr>
            <a:r>
              <a:rPr lang="tr-TR" sz="2000" i="1" dirty="0" smtClean="0"/>
              <a:t>	</a:t>
            </a:r>
            <a:r>
              <a:rPr lang="en-US" sz="2000" b="1" i="1" dirty="0" smtClean="0"/>
              <a:t>t</a:t>
            </a:r>
            <a:r>
              <a:rPr lang="en-US" sz="2000" dirty="0" smtClean="0"/>
              <a:t>	speed	3.000 bytes/ms</a:t>
            </a:r>
            <a:endParaRPr lang="tr-TR" sz="2000" dirty="0" smtClean="0"/>
          </a:p>
          <a:p>
            <a:pPr>
              <a:buNone/>
              <a:tabLst>
                <a:tab pos="1706563" algn="l"/>
                <a:tab pos="5557838" algn="l"/>
              </a:tabLst>
            </a:pPr>
            <a:r>
              <a:rPr lang="tr-TR" sz="2000" i="1" dirty="0" smtClean="0"/>
              <a:t>	</a:t>
            </a:r>
            <a:r>
              <a:rPr lang="en-US" sz="2000" b="1" i="1" dirty="0" smtClean="0"/>
              <a:t>t'</a:t>
            </a:r>
            <a:r>
              <a:rPr lang="en-US" sz="2000" dirty="0" smtClean="0"/>
              <a:t>	formatted speed	2857 bytes/ms</a:t>
            </a:r>
            <a:endParaRPr lang="tr-TR" sz="2000" dirty="0" smtClean="0"/>
          </a:p>
          <a:p>
            <a:endParaRPr lang="tr-TR" sz="2000" dirty="0"/>
          </a:p>
        </p:txBody>
      </p:sp>
    </p:spTree>
    <p:extLst>
      <p:ext uri="{BB962C8B-B14F-4D97-AF65-F5344CB8AC3E}">
        <p14:creationId xmlns:p14="http://schemas.microsoft.com/office/powerpoint/2010/main" val="31353116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Block, Record, Bucket</a:t>
            </a:r>
            <a:endParaRPr lang="tr-TR" dirty="0"/>
          </a:p>
        </p:txBody>
      </p:sp>
      <p:sp>
        <p:nvSpPr>
          <p:cNvPr id="6" name="Rectangle 5"/>
          <p:cNvSpPr/>
          <p:nvPr/>
        </p:nvSpPr>
        <p:spPr bwMode="auto">
          <a:xfrm>
            <a:off x="3239144" y="2200761"/>
            <a:ext cx="2262753" cy="697424"/>
          </a:xfrm>
          <a:prstGeom prst="rect">
            <a:avLst/>
          </a:prstGeom>
          <a:solidFill>
            <a:srgbClr val="34639C">
              <a:alpha val="30000"/>
            </a:srgbClr>
          </a:solidFill>
          <a:ln w="9525">
            <a:solidFill>
              <a:schemeClr val="tx1"/>
            </a:solidFill>
            <a:miter lim="800000"/>
            <a:headEnd/>
            <a:tailEnd/>
          </a:ln>
          <a:effectLst/>
        </p:spPr>
        <p:txBody>
          <a:bodyPr wrap="square" rtlCol="0" anchor="ctr">
            <a:noAutofit/>
          </a:bodyPr>
          <a:lstStyle/>
          <a:p>
            <a:pPr algn="ctr"/>
            <a:endParaRPr lang="tr-TR"/>
          </a:p>
        </p:txBody>
      </p:sp>
      <p:sp>
        <p:nvSpPr>
          <p:cNvPr id="7" name="Rectangle 6"/>
          <p:cNvSpPr/>
          <p:nvPr/>
        </p:nvSpPr>
        <p:spPr bwMode="auto">
          <a:xfrm>
            <a:off x="976392" y="2216259"/>
            <a:ext cx="2262753" cy="697424"/>
          </a:xfrm>
          <a:prstGeom prst="rect">
            <a:avLst/>
          </a:prstGeom>
          <a:solidFill>
            <a:srgbClr val="34639C">
              <a:alpha val="30000"/>
            </a:srgbClr>
          </a:solidFill>
          <a:ln w="9525">
            <a:solidFill>
              <a:schemeClr val="tx1"/>
            </a:solidFill>
            <a:miter lim="800000"/>
            <a:headEnd/>
            <a:tailEnd/>
          </a:ln>
          <a:effectLst/>
        </p:spPr>
        <p:txBody>
          <a:bodyPr wrap="square" rtlCol="0" anchor="ctr">
            <a:noAutofit/>
          </a:bodyPr>
          <a:lstStyle/>
          <a:p>
            <a:pPr algn="ctr"/>
            <a:endParaRPr lang="tr-TR"/>
          </a:p>
        </p:txBody>
      </p:sp>
      <p:sp>
        <p:nvSpPr>
          <p:cNvPr id="8" name="Rectangle 7"/>
          <p:cNvSpPr/>
          <p:nvPr/>
        </p:nvSpPr>
        <p:spPr bwMode="auto">
          <a:xfrm>
            <a:off x="5517395" y="2185263"/>
            <a:ext cx="2262753" cy="697424"/>
          </a:xfrm>
          <a:prstGeom prst="rect">
            <a:avLst/>
          </a:prstGeom>
          <a:solidFill>
            <a:srgbClr val="34639C">
              <a:alpha val="30000"/>
            </a:srgbClr>
          </a:solidFill>
          <a:ln w="9525">
            <a:solidFill>
              <a:schemeClr val="tx1"/>
            </a:solidFill>
            <a:miter lim="800000"/>
            <a:headEnd/>
            <a:tailEnd/>
          </a:ln>
          <a:effectLst/>
        </p:spPr>
        <p:txBody>
          <a:bodyPr wrap="square" rtlCol="0" anchor="ctr">
            <a:noAutofit/>
          </a:bodyPr>
          <a:lstStyle/>
          <a:p>
            <a:pPr algn="ctr"/>
            <a:endParaRPr lang="tr-TR"/>
          </a:p>
        </p:txBody>
      </p:sp>
      <p:sp>
        <p:nvSpPr>
          <p:cNvPr id="10" name="Left Brace 9"/>
          <p:cNvSpPr/>
          <p:nvPr/>
        </p:nvSpPr>
        <p:spPr bwMode="auto">
          <a:xfrm rot="5400000">
            <a:off x="2429358" y="213106"/>
            <a:ext cx="488198" cy="3332136"/>
          </a:xfrm>
          <a:prstGeom prst="leftBrace">
            <a:avLst>
              <a:gd name="adj1" fmla="val 94047"/>
              <a:gd name="adj2" fmla="val 5000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2" name="Left Brace 11"/>
          <p:cNvSpPr/>
          <p:nvPr/>
        </p:nvSpPr>
        <p:spPr bwMode="auto">
          <a:xfrm rot="5400000">
            <a:off x="5846735" y="236354"/>
            <a:ext cx="488198" cy="3285640"/>
          </a:xfrm>
          <a:prstGeom prst="leftBrace">
            <a:avLst>
              <a:gd name="adj1" fmla="val 94047"/>
              <a:gd name="adj2" fmla="val 5000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cxnSp>
        <p:nvCxnSpPr>
          <p:cNvPr id="14" name="Straight Connector 13"/>
          <p:cNvCxnSpPr/>
          <p:nvPr/>
        </p:nvCxnSpPr>
        <p:spPr bwMode="auto">
          <a:xfrm rot="16200000" flipV="1">
            <a:off x="-1177870" y="3611108"/>
            <a:ext cx="4355026" cy="46491"/>
          </a:xfrm>
          <a:prstGeom prst="line">
            <a:avLst/>
          </a:prstGeom>
          <a:solidFill>
            <a:schemeClr val="accent1">
              <a:alpha val="30000"/>
            </a:schemeClr>
          </a:solidFill>
          <a:ln w="9525" cap="flat" cmpd="sng" algn="ctr">
            <a:solidFill>
              <a:srgbClr val="FF0000"/>
            </a:solidFill>
            <a:prstDash val="dash"/>
            <a:round/>
            <a:headEnd type="none" w="med" len="med"/>
            <a:tailEnd type="none" w="med" len="med"/>
          </a:ln>
          <a:effectLst/>
        </p:spPr>
      </p:cxnSp>
      <p:sp>
        <p:nvSpPr>
          <p:cNvPr id="18" name="Left Brace 17"/>
          <p:cNvSpPr/>
          <p:nvPr/>
        </p:nvSpPr>
        <p:spPr bwMode="auto">
          <a:xfrm rot="16200000">
            <a:off x="1863673" y="2266630"/>
            <a:ext cx="488198" cy="2138769"/>
          </a:xfrm>
          <a:prstGeom prst="leftBrace">
            <a:avLst>
              <a:gd name="adj1" fmla="val 94047"/>
              <a:gd name="adj2" fmla="val 5000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9" name="Left Brace 18"/>
          <p:cNvSpPr/>
          <p:nvPr/>
        </p:nvSpPr>
        <p:spPr bwMode="auto">
          <a:xfrm rot="16200000">
            <a:off x="4157419" y="2220136"/>
            <a:ext cx="488198" cy="2169764"/>
          </a:xfrm>
          <a:prstGeom prst="leftBrace">
            <a:avLst>
              <a:gd name="adj1" fmla="val 94047"/>
              <a:gd name="adj2" fmla="val 5000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20" name="Left Brace 19"/>
          <p:cNvSpPr/>
          <p:nvPr/>
        </p:nvSpPr>
        <p:spPr bwMode="auto">
          <a:xfrm rot="16200000">
            <a:off x="6443422" y="2243382"/>
            <a:ext cx="488198" cy="2092274"/>
          </a:xfrm>
          <a:prstGeom prst="leftBrace">
            <a:avLst>
              <a:gd name="adj1" fmla="val 94047"/>
              <a:gd name="adj2" fmla="val 5000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25" name="Left Brace 24"/>
          <p:cNvSpPr/>
          <p:nvPr/>
        </p:nvSpPr>
        <p:spPr bwMode="auto">
          <a:xfrm rot="16200000">
            <a:off x="4149675" y="1452972"/>
            <a:ext cx="488198" cy="6741761"/>
          </a:xfrm>
          <a:prstGeom prst="leftBrace">
            <a:avLst>
              <a:gd name="adj1" fmla="val 94047"/>
              <a:gd name="adj2" fmla="val 5000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cxnSp>
        <p:nvCxnSpPr>
          <p:cNvPr id="27" name="Straight Connector 26"/>
          <p:cNvCxnSpPr/>
          <p:nvPr/>
        </p:nvCxnSpPr>
        <p:spPr bwMode="auto">
          <a:xfrm rot="16200000" flipV="1">
            <a:off x="1053886" y="3518120"/>
            <a:ext cx="4355026" cy="46491"/>
          </a:xfrm>
          <a:prstGeom prst="line">
            <a:avLst/>
          </a:prstGeom>
          <a:solidFill>
            <a:schemeClr val="accent1">
              <a:alpha val="30000"/>
            </a:schemeClr>
          </a:solidFill>
          <a:ln w="9525" cap="flat" cmpd="sng" algn="ctr">
            <a:solidFill>
              <a:srgbClr val="FF0000"/>
            </a:solidFill>
            <a:prstDash val="dash"/>
            <a:round/>
            <a:headEnd type="none" w="med" len="med"/>
            <a:tailEnd type="none" w="med" len="med"/>
          </a:ln>
          <a:effectLst/>
        </p:spPr>
      </p:cxnSp>
      <p:cxnSp>
        <p:nvCxnSpPr>
          <p:cNvPr id="28" name="Straight Connector 27"/>
          <p:cNvCxnSpPr/>
          <p:nvPr/>
        </p:nvCxnSpPr>
        <p:spPr bwMode="auto">
          <a:xfrm rot="16200000" flipV="1">
            <a:off x="3347635" y="3533619"/>
            <a:ext cx="4355026" cy="46491"/>
          </a:xfrm>
          <a:prstGeom prst="line">
            <a:avLst/>
          </a:prstGeom>
          <a:solidFill>
            <a:schemeClr val="accent1">
              <a:alpha val="30000"/>
            </a:schemeClr>
          </a:solidFill>
          <a:ln w="9525" cap="flat" cmpd="sng" algn="ctr">
            <a:solidFill>
              <a:srgbClr val="FF0000"/>
            </a:solidFill>
            <a:prstDash val="dash"/>
            <a:round/>
            <a:headEnd type="none" w="med" len="med"/>
            <a:tailEnd type="none" w="med" len="med"/>
          </a:ln>
          <a:effectLst/>
        </p:spPr>
      </p:cxnSp>
      <p:cxnSp>
        <p:nvCxnSpPr>
          <p:cNvPr id="29" name="Straight Connector 28"/>
          <p:cNvCxnSpPr/>
          <p:nvPr/>
        </p:nvCxnSpPr>
        <p:spPr bwMode="auto">
          <a:xfrm rot="16200000" flipV="1">
            <a:off x="5625886" y="3440630"/>
            <a:ext cx="4355026" cy="46491"/>
          </a:xfrm>
          <a:prstGeom prst="line">
            <a:avLst/>
          </a:prstGeom>
          <a:solidFill>
            <a:schemeClr val="accent1">
              <a:alpha val="30000"/>
            </a:schemeClr>
          </a:solidFill>
          <a:ln w="9525" cap="flat" cmpd="sng" algn="ctr">
            <a:solidFill>
              <a:srgbClr val="FF0000"/>
            </a:solidFill>
            <a:prstDash val="dash"/>
            <a:round/>
            <a:headEnd type="none" w="med" len="med"/>
            <a:tailEnd type="none" w="med" len="med"/>
          </a:ln>
          <a:effectLst/>
        </p:spPr>
      </p:cxnSp>
      <p:sp>
        <p:nvSpPr>
          <p:cNvPr id="30" name="TextBox 29"/>
          <p:cNvSpPr txBox="1"/>
          <p:nvPr/>
        </p:nvSpPr>
        <p:spPr>
          <a:xfrm>
            <a:off x="2092272" y="1208868"/>
            <a:ext cx="915635" cy="369332"/>
          </a:xfrm>
          <a:prstGeom prst="rect">
            <a:avLst/>
          </a:prstGeom>
          <a:noFill/>
        </p:spPr>
        <p:txBody>
          <a:bodyPr wrap="none" rtlCol="0">
            <a:spAutoFit/>
          </a:bodyPr>
          <a:lstStyle/>
          <a:p>
            <a:r>
              <a:rPr lang="tr-TR" dirty="0" smtClean="0"/>
              <a:t>1 block</a:t>
            </a:r>
            <a:endParaRPr lang="tr-TR" dirty="0"/>
          </a:p>
        </p:txBody>
      </p:sp>
      <p:sp>
        <p:nvSpPr>
          <p:cNvPr id="31" name="TextBox 30"/>
          <p:cNvSpPr txBox="1"/>
          <p:nvPr/>
        </p:nvSpPr>
        <p:spPr>
          <a:xfrm>
            <a:off x="5656882" y="1162373"/>
            <a:ext cx="915635" cy="369332"/>
          </a:xfrm>
          <a:prstGeom prst="rect">
            <a:avLst/>
          </a:prstGeom>
          <a:noFill/>
        </p:spPr>
        <p:txBody>
          <a:bodyPr wrap="none" rtlCol="0">
            <a:spAutoFit/>
          </a:bodyPr>
          <a:lstStyle/>
          <a:p>
            <a:r>
              <a:rPr lang="tr-TR" dirty="0" smtClean="0"/>
              <a:t>1 block</a:t>
            </a:r>
            <a:endParaRPr lang="tr-TR" dirty="0"/>
          </a:p>
        </p:txBody>
      </p:sp>
      <p:sp>
        <p:nvSpPr>
          <p:cNvPr id="32" name="TextBox 31"/>
          <p:cNvSpPr txBox="1"/>
          <p:nvPr/>
        </p:nvSpPr>
        <p:spPr>
          <a:xfrm>
            <a:off x="1658319" y="3657600"/>
            <a:ext cx="1031051" cy="369332"/>
          </a:xfrm>
          <a:prstGeom prst="rect">
            <a:avLst/>
          </a:prstGeom>
          <a:noFill/>
        </p:spPr>
        <p:txBody>
          <a:bodyPr wrap="none" rtlCol="0">
            <a:spAutoFit/>
          </a:bodyPr>
          <a:lstStyle/>
          <a:p>
            <a:r>
              <a:rPr lang="tr-TR" dirty="0" smtClean="0"/>
              <a:t>1 record</a:t>
            </a:r>
            <a:endParaRPr lang="tr-TR" dirty="0"/>
          </a:p>
        </p:txBody>
      </p:sp>
      <p:sp>
        <p:nvSpPr>
          <p:cNvPr id="33" name="TextBox 32"/>
          <p:cNvSpPr txBox="1"/>
          <p:nvPr/>
        </p:nvSpPr>
        <p:spPr>
          <a:xfrm>
            <a:off x="3859079" y="3642101"/>
            <a:ext cx="1031051" cy="369332"/>
          </a:xfrm>
          <a:prstGeom prst="rect">
            <a:avLst/>
          </a:prstGeom>
          <a:noFill/>
        </p:spPr>
        <p:txBody>
          <a:bodyPr wrap="none" rtlCol="0">
            <a:spAutoFit/>
          </a:bodyPr>
          <a:lstStyle/>
          <a:p>
            <a:r>
              <a:rPr lang="tr-TR" dirty="0" smtClean="0"/>
              <a:t>1 record</a:t>
            </a:r>
            <a:endParaRPr lang="tr-TR" dirty="0"/>
          </a:p>
        </p:txBody>
      </p:sp>
      <p:sp>
        <p:nvSpPr>
          <p:cNvPr id="34" name="TextBox 33"/>
          <p:cNvSpPr txBox="1"/>
          <p:nvPr/>
        </p:nvSpPr>
        <p:spPr>
          <a:xfrm>
            <a:off x="6137330" y="3657600"/>
            <a:ext cx="1031051" cy="369332"/>
          </a:xfrm>
          <a:prstGeom prst="rect">
            <a:avLst/>
          </a:prstGeom>
          <a:noFill/>
        </p:spPr>
        <p:txBody>
          <a:bodyPr wrap="none" rtlCol="0">
            <a:spAutoFit/>
          </a:bodyPr>
          <a:lstStyle/>
          <a:p>
            <a:r>
              <a:rPr lang="tr-TR" dirty="0" smtClean="0"/>
              <a:t>1 record</a:t>
            </a:r>
            <a:endParaRPr lang="tr-TR" dirty="0"/>
          </a:p>
        </p:txBody>
      </p:sp>
      <p:sp>
        <p:nvSpPr>
          <p:cNvPr id="35" name="TextBox 34"/>
          <p:cNvSpPr txBox="1"/>
          <p:nvPr/>
        </p:nvSpPr>
        <p:spPr>
          <a:xfrm>
            <a:off x="3921073" y="5145438"/>
            <a:ext cx="1056700" cy="369332"/>
          </a:xfrm>
          <a:prstGeom prst="rect">
            <a:avLst/>
          </a:prstGeom>
          <a:noFill/>
        </p:spPr>
        <p:txBody>
          <a:bodyPr wrap="none" rtlCol="0">
            <a:spAutoFit/>
          </a:bodyPr>
          <a:lstStyle/>
          <a:p>
            <a:r>
              <a:rPr lang="tr-TR" dirty="0" smtClean="0"/>
              <a:t>1 bucket</a:t>
            </a:r>
            <a:endParaRPr lang="tr-TR" dirty="0"/>
          </a:p>
        </p:txBody>
      </p:sp>
    </p:spTree>
    <p:extLst>
      <p:ext uri="{BB962C8B-B14F-4D97-AF65-F5344CB8AC3E}">
        <p14:creationId xmlns:p14="http://schemas.microsoft.com/office/powerpoint/2010/main" val="39689764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 of Sequential Reading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48787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3871D468-2B2E-4B92-9404-67F0FCDEADD0}" type="slidenum">
              <a:rPr lang="en-US"/>
              <a:pPr/>
              <a:t>38</a:t>
            </a:fld>
            <a:endParaRPr lang="en-US"/>
          </a:p>
        </p:txBody>
      </p:sp>
      <p:sp>
        <p:nvSpPr>
          <p:cNvPr id="13315" name="Rectangle 2"/>
          <p:cNvSpPr>
            <a:spLocks noGrp="1" noChangeArrowheads="1"/>
          </p:cNvSpPr>
          <p:nvPr>
            <p:ph type="title"/>
          </p:nvPr>
        </p:nvSpPr>
        <p:spPr/>
        <p:txBody>
          <a:bodyPr/>
          <a:lstStyle/>
          <a:p>
            <a:pPr eaLnBrk="1" hangingPunct="1"/>
            <a:r>
              <a:rPr lang="en-US" dirty="0" smtClean="0"/>
              <a:t>1. Sequential files</a:t>
            </a:r>
          </a:p>
        </p:txBody>
      </p:sp>
      <p:sp>
        <p:nvSpPr>
          <p:cNvPr id="13316" name="Rectangle 3"/>
          <p:cNvSpPr>
            <a:spLocks noGrp="1" noChangeArrowheads="1"/>
          </p:cNvSpPr>
          <p:nvPr>
            <p:ph type="body" idx="1"/>
          </p:nvPr>
        </p:nvSpPr>
        <p:spPr>
          <a:xfrm>
            <a:off x="457200" y="1524000"/>
            <a:ext cx="8229600" cy="4681847"/>
          </a:xfrm>
        </p:spPr>
        <p:txBody>
          <a:bodyPr/>
          <a:lstStyle/>
          <a:p>
            <a:pPr marL="533400" indent="-533400" eaLnBrk="1" hangingPunct="1"/>
            <a:r>
              <a:rPr lang="en-US" sz="2800" dirty="0" smtClean="0"/>
              <a:t>Records are stored contiguously on the storage device.</a:t>
            </a:r>
          </a:p>
          <a:p>
            <a:pPr marL="533400" indent="-533400" eaLnBrk="1" hangingPunct="1"/>
            <a:r>
              <a:rPr lang="en-US" sz="2800" dirty="0" smtClean="0"/>
              <a:t>Sequential files are read from beginning to end.</a:t>
            </a:r>
          </a:p>
          <a:p>
            <a:pPr marL="533400" indent="-533400" eaLnBrk="1" hangingPunct="1"/>
            <a:r>
              <a:rPr lang="en-US" sz="2800" dirty="0" smtClean="0"/>
              <a:t>Some operations are very efficient on sequential files (e.g. finding averages)</a:t>
            </a:r>
          </a:p>
          <a:p>
            <a:pPr marL="533400" indent="-533400" eaLnBrk="1" hangingPunct="1"/>
            <a:r>
              <a:rPr lang="en-US" sz="2800" dirty="0" smtClean="0"/>
              <a:t>Organization of records:</a:t>
            </a:r>
          </a:p>
          <a:p>
            <a:pPr marL="857250" lvl="2" indent="0">
              <a:buNone/>
            </a:pPr>
            <a:r>
              <a:rPr lang="en-US" b="1" dirty="0" smtClean="0"/>
              <a:t>Unordered</a:t>
            </a:r>
            <a:r>
              <a:rPr lang="en-US" dirty="0" smtClean="0">
                <a:solidFill>
                  <a:srgbClr val="008000"/>
                </a:solidFill>
              </a:rPr>
              <a:t> </a:t>
            </a:r>
            <a:r>
              <a:rPr lang="en-US" dirty="0" smtClean="0">
                <a:solidFill>
                  <a:srgbClr val="3366FF"/>
                </a:solidFill>
              </a:rPr>
              <a:t>sequential files </a:t>
            </a:r>
            <a:r>
              <a:rPr lang="en-US" dirty="0" smtClean="0"/>
              <a:t>(</a:t>
            </a:r>
            <a:r>
              <a:rPr lang="en-US" b="1" dirty="0" smtClean="0"/>
              <a:t>pile files</a:t>
            </a:r>
            <a:r>
              <a:rPr lang="en-US" dirty="0" smtClean="0"/>
              <a:t>)</a:t>
            </a:r>
          </a:p>
          <a:p>
            <a:pPr marL="857250" lvl="2" indent="0">
              <a:buNone/>
            </a:pPr>
            <a:r>
              <a:rPr lang="en-US" b="1" dirty="0" smtClean="0">
                <a:solidFill>
                  <a:srgbClr val="000000"/>
                </a:solidFill>
              </a:rPr>
              <a:t>Sorted</a:t>
            </a:r>
            <a:r>
              <a:rPr lang="en-US" dirty="0" smtClean="0">
                <a:solidFill>
                  <a:srgbClr val="000000"/>
                </a:solidFill>
              </a:rPr>
              <a:t> </a:t>
            </a:r>
            <a:r>
              <a:rPr lang="en-US" dirty="0" smtClean="0">
                <a:solidFill>
                  <a:srgbClr val="3366FF"/>
                </a:solidFill>
              </a:rPr>
              <a:t>sequential files </a:t>
            </a:r>
            <a:r>
              <a:rPr lang="en-US" dirty="0" smtClean="0"/>
              <a:t>(records are ordered by some field)</a:t>
            </a:r>
          </a:p>
        </p:txBody>
      </p:sp>
    </p:spTree>
    <p:extLst>
      <p:ext uri="{BB962C8B-B14F-4D97-AF65-F5344CB8AC3E}">
        <p14:creationId xmlns:p14="http://schemas.microsoft.com/office/powerpoint/2010/main" val="2039273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6" name="Rectangle 6"/>
          <p:cNvSpPr>
            <a:spLocks noGrp="1" noChangeArrowheads="1"/>
          </p:cNvSpPr>
          <p:nvPr>
            <p:ph type="title"/>
          </p:nvPr>
        </p:nvSpPr>
        <p:spPr/>
        <p:txBody>
          <a:bodyPr/>
          <a:lstStyle/>
          <a:p>
            <a:r>
              <a:rPr lang="en-US" b="1" dirty="0"/>
              <a:t>Unordered Files</a:t>
            </a:r>
          </a:p>
        </p:txBody>
      </p:sp>
      <p:sp>
        <p:nvSpPr>
          <p:cNvPr id="696327" name="Rectangle 7"/>
          <p:cNvSpPr>
            <a:spLocks noGrp="1" noChangeArrowheads="1"/>
          </p:cNvSpPr>
          <p:nvPr>
            <p:ph type="body" idx="1"/>
          </p:nvPr>
        </p:nvSpPr>
        <p:spPr>
          <a:xfrm>
            <a:off x="283464" y="1421211"/>
            <a:ext cx="8449056" cy="4603877"/>
          </a:xfrm>
        </p:spPr>
        <p:txBody>
          <a:bodyPr>
            <a:normAutofit fontScale="92500" lnSpcReduction="10000"/>
          </a:bodyPr>
          <a:lstStyle/>
          <a:p>
            <a:r>
              <a:rPr lang="en-US" dirty="0"/>
              <a:t>Also called a </a:t>
            </a:r>
            <a:r>
              <a:rPr lang="en-US" b="1" dirty="0"/>
              <a:t>heap</a:t>
            </a:r>
            <a:r>
              <a:rPr lang="en-US" dirty="0"/>
              <a:t> or a </a:t>
            </a:r>
            <a:r>
              <a:rPr lang="en-US" b="1" dirty="0"/>
              <a:t>pile</a:t>
            </a:r>
            <a:r>
              <a:rPr lang="en-US" dirty="0"/>
              <a:t> file.</a:t>
            </a:r>
          </a:p>
          <a:p>
            <a:r>
              <a:rPr lang="en-US" dirty="0"/>
              <a:t>New records are inserted at the end of the file.</a:t>
            </a:r>
          </a:p>
          <a:p>
            <a:r>
              <a:rPr lang="en-US" dirty="0"/>
              <a:t>A </a:t>
            </a:r>
            <a:r>
              <a:rPr lang="en-US" b="1" dirty="0"/>
              <a:t>linear search</a:t>
            </a:r>
            <a:r>
              <a:rPr lang="en-US" dirty="0"/>
              <a:t> through the file records is necessary to search for a record.</a:t>
            </a:r>
          </a:p>
          <a:p>
            <a:pPr lvl="1"/>
            <a:r>
              <a:rPr lang="en-US" dirty="0"/>
              <a:t>This requires reading and searching half the file blocks on the average, and is hence quite expensive.</a:t>
            </a:r>
          </a:p>
          <a:p>
            <a:r>
              <a:rPr lang="en-US" dirty="0"/>
              <a:t>Record insertion is quite efficient.</a:t>
            </a:r>
          </a:p>
          <a:p>
            <a:r>
              <a:rPr lang="en-US" dirty="0"/>
              <a:t>Reading the records in order of a particular field requires sorting the file records. </a:t>
            </a:r>
          </a:p>
        </p:txBody>
      </p:sp>
    </p:spTree>
    <p:extLst>
      <p:ext uri="{BB962C8B-B14F-4D97-AF65-F5344CB8AC3E}">
        <p14:creationId xmlns:p14="http://schemas.microsoft.com/office/powerpoint/2010/main" val="709416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Electronic Memories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Volatile (temporary)</a:t>
            </a:r>
          </a:p>
          <a:p>
            <a:pPr marL="514350" indent="-514350">
              <a:buFont typeface="+mj-lt"/>
              <a:buAutoNum type="arabicPeriod"/>
            </a:pPr>
            <a:r>
              <a:rPr lang="en-US" dirty="0" smtClean="0"/>
              <a:t>Non-volatile (</a:t>
            </a:r>
            <a:r>
              <a:rPr lang="en-US" dirty="0" err="1" smtClean="0"/>
              <a:t>semiperminant</a:t>
            </a:r>
            <a:r>
              <a:rPr lang="en-US" dirty="0" smtClean="0"/>
              <a:t>)</a:t>
            </a:r>
            <a:endParaRPr lang="en-US" dirty="0"/>
          </a:p>
        </p:txBody>
      </p:sp>
    </p:spTree>
    <p:extLst>
      <p:ext uri="{BB962C8B-B14F-4D97-AF65-F5344CB8AC3E}">
        <p14:creationId xmlns:p14="http://schemas.microsoft.com/office/powerpoint/2010/main" val="3761858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4" name="Rectangle 6"/>
          <p:cNvSpPr>
            <a:spLocks noGrp="1" noChangeArrowheads="1"/>
          </p:cNvSpPr>
          <p:nvPr>
            <p:ph type="title"/>
          </p:nvPr>
        </p:nvSpPr>
        <p:spPr>
          <a:xfrm>
            <a:off x="457200" y="457200"/>
            <a:ext cx="8229600" cy="817563"/>
          </a:xfrm>
        </p:spPr>
        <p:txBody>
          <a:bodyPr/>
          <a:lstStyle/>
          <a:p>
            <a:r>
              <a:rPr lang="en-US" b="1" dirty="0"/>
              <a:t>Ordered Files</a:t>
            </a:r>
          </a:p>
        </p:txBody>
      </p:sp>
      <p:sp>
        <p:nvSpPr>
          <p:cNvPr id="698375" name="Rectangle 7"/>
          <p:cNvSpPr>
            <a:spLocks noGrp="1" noChangeArrowheads="1"/>
          </p:cNvSpPr>
          <p:nvPr>
            <p:ph type="body" idx="1"/>
          </p:nvPr>
        </p:nvSpPr>
        <p:spPr>
          <a:xfrm>
            <a:off x="609600" y="1447800"/>
            <a:ext cx="8229600" cy="4681847"/>
          </a:xfrm>
        </p:spPr>
        <p:txBody>
          <a:bodyPr>
            <a:noAutofit/>
          </a:bodyPr>
          <a:lstStyle/>
          <a:p>
            <a:pPr>
              <a:lnSpc>
                <a:spcPct val="90000"/>
              </a:lnSpc>
            </a:pPr>
            <a:r>
              <a:rPr lang="en-US" sz="2400" dirty="0"/>
              <a:t>Also called a </a:t>
            </a:r>
            <a:r>
              <a:rPr lang="en-US" sz="2400" b="1" dirty="0"/>
              <a:t>sequential</a:t>
            </a:r>
            <a:r>
              <a:rPr lang="en-US" sz="2400" dirty="0"/>
              <a:t> file.</a:t>
            </a:r>
          </a:p>
          <a:p>
            <a:pPr>
              <a:lnSpc>
                <a:spcPct val="90000"/>
              </a:lnSpc>
            </a:pPr>
            <a:r>
              <a:rPr lang="en-US" sz="2400" dirty="0"/>
              <a:t>File records are kept sorted by the values of an </a:t>
            </a:r>
            <a:r>
              <a:rPr lang="en-US" sz="2400" i="1" dirty="0"/>
              <a:t>ordering</a:t>
            </a:r>
            <a:r>
              <a:rPr lang="en-US" sz="2400" dirty="0"/>
              <a:t> </a:t>
            </a:r>
            <a:r>
              <a:rPr lang="en-US" sz="2400" i="1" dirty="0"/>
              <a:t>field</a:t>
            </a:r>
            <a:r>
              <a:rPr lang="en-US" sz="2400" dirty="0"/>
              <a:t>.</a:t>
            </a:r>
          </a:p>
          <a:p>
            <a:pPr>
              <a:lnSpc>
                <a:spcPct val="90000"/>
              </a:lnSpc>
            </a:pPr>
            <a:r>
              <a:rPr lang="en-US" sz="2400" dirty="0"/>
              <a:t>Insertion is </a:t>
            </a:r>
            <a:r>
              <a:rPr lang="en-US" sz="2400" dirty="0">
                <a:solidFill>
                  <a:srgbClr val="0000FF"/>
                </a:solidFill>
              </a:rPr>
              <a:t>expensive</a:t>
            </a:r>
            <a:r>
              <a:rPr lang="en-US" sz="2400" dirty="0"/>
              <a:t>: records must be inserted in the correct order.</a:t>
            </a:r>
          </a:p>
          <a:p>
            <a:pPr>
              <a:lnSpc>
                <a:spcPct val="90000"/>
              </a:lnSpc>
            </a:pPr>
            <a:r>
              <a:rPr lang="en-US" sz="2400" dirty="0" smtClean="0"/>
              <a:t>A </a:t>
            </a:r>
            <a:r>
              <a:rPr lang="en-US" sz="2400" b="1" dirty="0"/>
              <a:t>binary search</a:t>
            </a:r>
            <a:r>
              <a:rPr lang="en-US" sz="2400" dirty="0"/>
              <a:t> can be used to search for a record on its </a:t>
            </a:r>
            <a:r>
              <a:rPr lang="en-US" sz="2400" i="1" dirty="0"/>
              <a:t>ordering field</a:t>
            </a:r>
            <a:r>
              <a:rPr lang="en-US" sz="2400" dirty="0"/>
              <a:t> value.</a:t>
            </a:r>
          </a:p>
          <a:p>
            <a:pPr lvl="1">
              <a:lnSpc>
                <a:spcPct val="90000"/>
              </a:lnSpc>
            </a:pPr>
            <a:r>
              <a:rPr lang="en-US" sz="2400" dirty="0"/>
              <a:t>This requires reading and searching log</a:t>
            </a:r>
            <a:r>
              <a:rPr lang="en-US" sz="2400" baseline="-25000" dirty="0"/>
              <a:t>2</a:t>
            </a:r>
            <a:r>
              <a:rPr lang="en-US" sz="2400" dirty="0"/>
              <a:t> </a:t>
            </a:r>
            <a:r>
              <a:rPr lang="en-US" sz="2400" dirty="0" smtClean="0"/>
              <a:t># of </a:t>
            </a:r>
            <a:r>
              <a:rPr lang="en-US" sz="2400" dirty="0"/>
              <a:t>the file blocks on the average, an improvement over linear search.</a:t>
            </a:r>
          </a:p>
          <a:p>
            <a:pPr>
              <a:lnSpc>
                <a:spcPct val="90000"/>
              </a:lnSpc>
            </a:pPr>
            <a:r>
              <a:rPr lang="en-US" sz="2400" dirty="0"/>
              <a:t>Reading the records in order of the ordering field is quite </a:t>
            </a:r>
            <a:r>
              <a:rPr lang="en-US" sz="2400" dirty="0">
                <a:solidFill>
                  <a:srgbClr val="008000"/>
                </a:solidFill>
              </a:rPr>
              <a:t>efficient</a:t>
            </a:r>
            <a:r>
              <a:rPr lang="en-US" sz="2400" dirty="0"/>
              <a:t>.</a:t>
            </a:r>
          </a:p>
        </p:txBody>
      </p:sp>
    </p:spTree>
    <p:extLst>
      <p:ext uri="{BB962C8B-B14F-4D97-AF65-F5344CB8AC3E}">
        <p14:creationId xmlns:p14="http://schemas.microsoft.com/office/powerpoint/2010/main" val="42442747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334000" y="838200"/>
            <a:ext cx="2286000" cy="5867400"/>
          </a:xfrm>
          <a:prstGeom prst="rect">
            <a:avLst/>
          </a:prstGeom>
          <a:solidFill>
            <a:schemeClr val="bg1"/>
          </a:solidFill>
          <a:ln w="38100">
            <a:solidFill>
              <a:srgbClr val="FF6600"/>
            </a:solidFill>
            <a:prstDash val="sys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228600" y="533400"/>
            <a:ext cx="4724400" cy="838200"/>
          </a:xfrm>
        </p:spPr>
        <p:txBody>
          <a:bodyPr>
            <a:normAutofit fontScale="90000"/>
          </a:bodyPr>
          <a:lstStyle/>
          <a:p>
            <a:r>
              <a:rPr lang="en-US" dirty="0" smtClean="0"/>
              <a:t>Sequential Reading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5814190"/>
              </p:ext>
            </p:extLst>
          </p:nvPr>
        </p:nvGraphicFramePr>
        <p:xfrm>
          <a:off x="5485626" y="2351100"/>
          <a:ext cx="19812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969205398"/>
              </p:ext>
            </p:extLst>
          </p:nvPr>
        </p:nvGraphicFramePr>
        <p:xfrm>
          <a:off x="5486400" y="3697616"/>
          <a:ext cx="1981200" cy="129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069384514"/>
              </p:ext>
            </p:extLst>
          </p:nvPr>
        </p:nvGraphicFramePr>
        <p:xfrm>
          <a:off x="5486400" y="5257800"/>
          <a:ext cx="1981200" cy="1295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543811722"/>
              </p:ext>
            </p:extLst>
          </p:nvPr>
        </p:nvGraphicFramePr>
        <p:xfrm>
          <a:off x="5486400" y="990600"/>
          <a:ext cx="1981200" cy="12954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8" name="TextBox 7"/>
          <p:cNvSpPr txBox="1"/>
          <p:nvPr/>
        </p:nvSpPr>
        <p:spPr>
          <a:xfrm>
            <a:off x="7620000" y="1447800"/>
            <a:ext cx="313044" cy="369332"/>
          </a:xfrm>
          <a:prstGeom prst="rect">
            <a:avLst/>
          </a:prstGeom>
          <a:noFill/>
        </p:spPr>
        <p:txBody>
          <a:bodyPr wrap="none" rtlCol="0">
            <a:spAutoFit/>
          </a:bodyPr>
          <a:lstStyle/>
          <a:p>
            <a:r>
              <a:rPr lang="en-US" dirty="0"/>
              <a:t>1</a:t>
            </a:r>
          </a:p>
        </p:txBody>
      </p:sp>
      <p:sp>
        <p:nvSpPr>
          <p:cNvPr id="9" name="TextBox 8"/>
          <p:cNvSpPr txBox="1"/>
          <p:nvPr/>
        </p:nvSpPr>
        <p:spPr>
          <a:xfrm>
            <a:off x="7620000" y="2819400"/>
            <a:ext cx="313044" cy="369332"/>
          </a:xfrm>
          <a:prstGeom prst="rect">
            <a:avLst/>
          </a:prstGeom>
          <a:noFill/>
        </p:spPr>
        <p:txBody>
          <a:bodyPr wrap="none" rtlCol="0">
            <a:spAutoFit/>
          </a:bodyPr>
          <a:lstStyle/>
          <a:p>
            <a:r>
              <a:rPr lang="en-US" dirty="0" smtClean="0"/>
              <a:t>2</a:t>
            </a:r>
            <a:endParaRPr lang="en-US" dirty="0"/>
          </a:p>
        </p:txBody>
      </p:sp>
      <p:sp>
        <p:nvSpPr>
          <p:cNvPr id="10" name="TextBox 9"/>
          <p:cNvSpPr txBox="1"/>
          <p:nvPr/>
        </p:nvSpPr>
        <p:spPr>
          <a:xfrm>
            <a:off x="7620000" y="4038600"/>
            <a:ext cx="313044" cy="369332"/>
          </a:xfrm>
          <a:prstGeom prst="rect">
            <a:avLst/>
          </a:prstGeom>
          <a:noFill/>
        </p:spPr>
        <p:txBody>
          <a:bodyPr wrap="none" rtlCol="0">
            <a:spAutoFit/>
          </a:bodyPr>
          <a:lstStyle/>
          <a:p>
            <a:r>
              <a:rPr lang="en-US" dirty="0" smtClean="0"/>
              <a:t>3</a:t>
            </a:r>
            <a:endParaRPr lang="en-US" dirty="0"/>
          </a:p>
        </p:txBody>
      </p:sp>
      <p:sp>
        <p:nvSpPr>
          <p:cNvPr id="11" name="TextBox 10"/>
          <p:cNvSpPr txBox="1"/>
          <p:nvPr/>
        </p:nvSpPr>
        <p:spPr>
          <a:xfrm>
            <a:off x="7620000" y="5715000"/>
            <a:ext cx="313044" cy="369332"/>
          </a:xfrm>
          <a:prstGeom prst="rect">
            <a:avLst/>
          </a:prstGeom>
          <a:noFill/>
        </p:spPr>
        <p:txBody>
          <a:bodyPr wrap="none" rtlCol="0">
            <a:spAutoFit/>
          </a:bodyPr>
          <a:lstStyle/>
          <a:p>
            <a:r>
              <a:rPr lang="en-US" dirty="0" smtClean="0"/>
              <a:t>b</a:t>
            </a:r>
            <a:endParaRPr lang="en-US" dirty="0"/>
          </a:p>
        </p:txBody>
      </p:sp>
      <p:sp>
        <p:nvSpPr>
          <p:cNvPr id="12" name="TextBox 11"/>
          <p:cNvSpPr txBox="1"/>
          <p:nvPr/>
        </p:nvSpPr>
        <p:spPr>
          <a:xfrm>
            <a:off x="5715000" y="457200"/>
            <a:ext cx="1467544" cy="369332"/>
          </a:xfrm>
          <a:prstGeom prst="rect">
            <a:avLst/>
          </a:prstGeom>
          <a:noFill/>
        </p:spPr>
        <p:txBody>
          <a:bodyPr wrap="none" rtlCol="0">
            <a:spAutoFit/>
          </a:bodyPr>
          <a:lstStyle/>
          <a:p>
            <a:r>
              <a:rPr lang="en-US" dirty="0" smtClean="0">
                <a:solidFill>
                  <a:srgbClr val="FF6600"/>
                </a:solidFill>
              </a:rPr>
              <a:t>Ordered File</a:t>
            </a:r>
            <a:endParaRPr lang="en-US" dirty="0">
              <a:solidFill>
                <a:srgbClr val="FF6600"/>
              </a:solidFill>
            </a:endParaRPr>
          </a:p>
        </p:txBody>
      </p:sp>
      <p:sp>
        <p:nvSpPr>
          <p:cNvPr id="13" name="TextBox 12"/>
          <p:cNvSpPr txBox="1"/>
          <p:nvPr/>
        </p:nvSpPr>
        <p:spPr>
          <a:xfrm>
            <a:off x="6324600" y="4876800"/>
            <a:ext cx="415498" cy="369332"/>
          </a:xfrm>
          <a:prstGeom prst="rect">
            <a:avLst/>
          </a:prstGeom>
          <a:noFill/>
        </p:spPr>
        <p:txBody>
          <a:bodyPr wrap="none" rtlCol="0">
            <a:spAutoFit/>
          </a:bodyPr>
          <a:lstStyle/>
          <a:p>
            <a:r>
              <a:rPr lang="en-US" b="1" dirty="0" smtClean="0"/>
              <a:t>…</a:t>
            </a:r>
            <a:endParaRPr lang="en-US" b="1" dirty="0"/>
          </a:p>
        </p:txBody>
      </p:sp>
      <p:sp>
        <p:nvSpPr>
          <p:cNvPr id="19" name="Content Placeholder 2"/>
          <p:cNvSpPr txBox="1">
            <a:spLocks/>
          </p:cNvSpPr>
          <p:nvPr/>
        </p:nvSpPr>
        <p:spPr>
          <a:xfrm>
            <a:off x="480951" y="1683327"/>
            <a:ext cx="4472049" cy="46818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tr-TR" dirty="0">
              <a:solidFill>
                <a:srgbClr val="FF0000"/>
              </a:solidFill>
            </a:endParaRPr>
          </a:p>
        </p:txBody>
      </p:sp>
      <p:sp>
        <p:nvSpPr>
          <p:cNvPr id="16" name="Content Placeholder 2"/>
          <p:cNvSpPr txBox="1">
            <a:spLocks/>
          </p:cNvSpPr>
          <p:nvPr/>
        </p:nvSpPr>
        <p:spPr>
          <a:xfrm>
            <a:off x="633351" y="1835727"/>
            <a:ext cx="4472049" cy="46818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tr-TR" sz="1600" dirty="0" smtClean="0"/>
          </a:p>
          <a:p>
            <a:pPr>
              <a:buFont typeface="Arial" pitchFamily="34" charset="0"/>
              <a:buNone/>
            </a:pPr>
            <a:r>
              <a:rPr lang="tr-TR" sz="1600" dirty="0" smtClean="0"/>
              <a:t>Read </a:t>
            </a:r>
            <a:r>
              <a:rPr lang="tr-TR" sz="1600" dirty="0" err="1" smtClean="0"/>
              <a:t>Block</a:t>
            </a:r>
            <a:r>
              <a:rPr lang="tr-TR" sz="1600" dirty="0" smtClean="0"/>
              <a:t> 1</a:t>
            </a:r>
          </a:p>
          <a:p>
            <a:pPr>
              <a:buFont typeface="Arial" pitchFamily="34" charset="0"/>
              <a:buNone/>
            </a:pPr>
            <a:r>
              <a:rPr lang="tr-TR" sz="1600" dirty="0" err="1" smtClean="0"/>
              <a:t>Process</a:t>
            </a:r>
            <a:r>
              <a:rPr lang="tr-TR" sz="1600" dirty="0" smtClean="0"/>
              <a:t> </a:t>
            </a:r>
            <a:r>
              <a:rPr lang="tr-TR" sz="1600" dirty="0" err="1" smtClean="0"/>
              <a:t>the</a:t>
            </a:r>
            <a:r>
              <a:rPr lang="tr-TR" sz="1600" dirty="0" smtClean="0"/>
              <a:t> </a:t>
            </a:r>
            <a:r>
              <a:rPr lang="tr-TR" sz="1600" dirty="0" err="1" smtClean="0"/>
              <a:t>records</a:t>
            </a:r>
            <a:endParaRPr lang="tr-TR" sz="1600" dirty="0" smtClean="0"/>
          </a:p>
          <a:p>
            <a:pPr>
              <a:buFont typeface="Arial" pitchFamily="34" charset="0"/>
              <a:buNone/>
            </a:pPr>
            <a:r>
              <a:rPr lang="tr-TR" sz="1600" dirty="0" smtClean="0"/>
              <a:t>Read </a:t>
            </a:r>
            <a:r>
              <a:rPr lang="tr-TR" sz="1600" dirty="0" err="1" smtClean="0"/>
              <a:t>block</a:t>
            </a:r>
            <a:r>
              <a:rPr lang="tr-TR" sz="1600" dirty="0" smtClean="0"/>
              <a:t> #2</a:t>
            </a:r>
          </a:p>
          <a:p>
            <a:pPr>
              <a:buFont typeface="Arial" pitchFamily="34" charset="0"/>
              <a:buNone/>
            </a:pPr>
            <a:r>
              <a:rPr lang="tr-TR" sz="1600" dirty="0" err="1" smtClean="0"/>
              <a:t>Process</a:t>
            </a:r>
            <a:r>
              <a:rPr lang="tr-TR" sz="1600" dirty="0" smtClean="0"/>
              <a:t> </a:t>
            </a:r>
            <a:r>
              <a:rPr lang="tr-TR" sz="1600" dirty="0" err="1" smtClean="0"/>
              <a:t>the</a:t>
            </a:r>
            <a:r>
              <a:rPr lang="tr-TR" sz="1600" dirty="0" smtClean="0"/>
              <a:t> </a:t>
            </a:r>
            <a:r>
              <a:rPr lang="tr-TR" sz="1600" dirty="0" err="1" smtClean="0"/>
              <a:t>records</a:t>
            </a:r>
            <a:endParaRPr lang="tr-TR" sz="1600" dirty="0" smtClean="0"/>
          </a:p>
          <a:p>
            <a:pPr>
              <a:buFont typeface="Arial" pitchFamily="34" charset="0"/>
              <a:buNone/>
            </a:pPr>
            <a:r>
              <a:rPr lang="tr-TR" sz="1600" dirty="0" smtClean="0"/>
              <a:t>Read </a:t>
            </a:r>
            <a:r>
              <a:rPr lang="tr-TR" sz="1600" dirty="0" err="1" smtClean="0"/>
              <a:t>block</a:t>
            </a:r>
            <a:r>
              <a:rPr lang="tr-TR" sz="1600" dirty="0" smtClean="0"/>
              <a:t>  #3</a:t>
            </a:r>
          </a:p>
          <a:p>
            <a:pPr>
              <a:buFont typeface="Arial" pitchFamily="34" charset="0"/>
              <a:buNone/>
            </a:pPr>
            <a:r>
              <a:rPr lang="tr-TR" sz="1600" dirty="0" err="1" smtClean="0"/>
              <a:t>Process</a:t>
            </a:r>
            <a:r>
              <a:rPr lang="tr-TR" sz="1600" dirty="0" smtClean="0"/>
              <a:t> </a:t>
            </a:r>
            <a:r>
              <a:rPr lang="tr-TR" sz="1600" dirty="0" err="1" smtClean="0"/>
              <a:t>the</a:t>
            </a:r>
            <a:r>
              <a:rPr lang="tr-TR" sz="1600" dirty="0" smtClean="0"/>
              <a:t> </a:t>
            </a:r>
            <a:r>
              <a:rPr lang="tr-TR" sz="1600" dirty="0" err="1" smtClean="0"/>
              <a:t>records</a:t>
            </a:r>
            <a:endParaRPr lang="tr-TR" sz="1600" dirty="0" smtClean="0"/>
          </a:p>
          <a:p>
            <a:pPr>
              <a:buFont typeface="Arial" pitchFamily="34" charset="0"/>
              <a:buNone/>
            </a:pPr>
            <a:r>
              <a:rPr lang="tr-TR" sz="1600" dirty="0" smtClean="0"/>
              <a:t>...</a:t>
            </a:r>
          </a:p>
          <a:p>
            <a:pPr>
              <a:buNone/>
            </a:pPr>
            <a:r>
              <a:rPr lang="tr-TR" sz="1600" dirty="0"/>
              <a:t>Read </a:t>
            </a:r>
            <a:r>
              <a:rPr lang="tr-TR" sz="1600" dirty="0" err="1"/>
              <a:t>block</a:t>
            </a:r>
            <a:r>
              <a:rPr lang="tr-TR" sz="1600" dirty="0"/>
              <a:t>  </a:t>
            </a:r>
            <a:r>
              <a:rPr lang="tr-TR" sz="1600" dirty="0" smtClean="0"/>
              <a:t>#b</a:t>
            </a:r>
            <a:endParaRPr lang="tr-TR" sz="1600" dirty="0"/>
          </a:p>
          <a:p>
            <a:pPr>
              <a:buNone/>
            </a:pPr>
            <a:r>
              <a:rPr lang="tr-TR" sz="1600" dirty="0" err="1"/>
              <a:t>Process</a:t>
            </a:r>
            <a:r>
              <a:rPr lang="tr-TR" sz="1600" dirty="0"/>
              <a:t> </a:t>
            </a:r>
            <a:r>
              <a:rPr lang="tr-TR" sz="1600" dirty="0" err="1"/>
              <a:t>the</a:t>
            </a:r>
            <a:r>
              <a:rPr lang="tr-TR" sz="1600" dirty="0"/>
              <a:t> </a:t>
            </a:r>
            <a:r>
              <a:rPr lang="tr-TR" sz="1600" dirty="0" err="1"/>
              <a:t>records</a:t>
            </a:r>
            <a:endParaRPr lang="tr-TR" sz="1600" dirty="0"/>
          </a:p>
          <a:p>
            <a:pPr>
              <a:buFont typeface="Arial" pitchFamily="34" charset="0"/>
              <a:buNone/>
            </a:pPr>
            <a:endParaRPr lang="tr-TR" sz="1600" b="1" dirty="0" smtClean="0"/>
          </a:p>
          <a:p>
            <a:pPr>
              <a:buFont typeface="Arial" pitchFamily="34" charset="0"/>
              <a:buNone/>
            </a:pPr>
            <a:endParaRPr lang="tr-TR" b="1" dirty="0" smtClean="0">
              <a:solidFill>
                <a:srgbClr val="FF0000"/>
              </a:solidFill>
            </a:endParaRPr>
          </a:p>
          <a:p>
            <a:pPr>
              <a:buFont typeface="Arial" pitchFamily="34" charset="0"/>
              <a:buNone/>
            </a:pPr>
            <a:endParaRPr lang="tr-TR" dirty="0">
              <a:solidFill>
                <a:srgbClr val="FF0000"/>
              </a:solidFill>
            </a:endParaRPr>
          </a:p>
        </p:txBody>
      </p:sp>
      <p:sp>
        <p:nvSpPr>
          <p:cNvPr id="3" name="Rectangle 2"/>
          <p:cNvSpPr/>
          <p:nvPr/>
        </p:nvSpPr>
        <p:spPr>
          <a:xfrm>
            <a:off x="5562600" y="1295400"/>
            <a:ext cx="45719"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1295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334000" y="838200"/>
            <a:ext cx="2286000" cy="5867400"/>
          </a:xfrm>
          <a:prstGeom prst="rect">
            <a:avLst/>
          </a:prstGeom>
          <a:solidFill>
            <a:schemeClr val="bg1"/>
          </a:solidFill>
          <a:ln w="38100">
            <a:solidFill>
              <a:srgbClr val="FF6600"/>
            </a:solidFill>
            <a:prstDash val="sys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228600" y="533400"/>
            <a:ext cx="4724400" cy="838200"/>
          </a:xfrm>
        </p:spPr>
        <p:txBody>
          <a:bodyPr>
            <a:normAutofit fontScale="90000"/>
          </a:bodyPr>
          <a:lstStyle/>
          <a:p>
            <a:r>
              <a:rPr lang="en-US" dirty="0" smtClean="0"/>
              <a:t>Sequential Reading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7982238"/>
              </p:ext>
            </p:extLst>
          </p:nvPr>
        </p:nvGraphicFramePr>
        <p:xfrm>
          <a:off x="5485626" y="2351100"/>
          <a:ext cx="19812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5675318"/>
              </p:ext>
            </p:extLst>
          </p:nvPr>
        </p:nvGraphicFramePr>
        <p:xfrm>
          <a:off x="5486400" y="3697616"/>
          <a:ext cx="1981200" cy="129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504570010"/>
              </p:ext>
            </p:extLst>
          </p:nvPr>
        </p:nvGraphicFramePr>
        <p:xfrm>
          <a:off x="5486400" y="5257800"/>
          <a:ext cx="1981200" cy="1295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68384035"/>
              </p:ext>
            </p:extLst>
          </p:nvPr>
        </p:nvGraphicFramePr>
        <p:xfrm>
          <a:off x="5486400" y="990600"/>
          <a:ext cx="1981200" cy="12954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8" name="TextBox 7"/>
          <p:cNvSpPr txBox="1"/>
          <p:nvPr/>
        </p:nvSpPr>
        <p:spPr>
          <a:xfrm>
            <a:off x="7620000" y="1447800"/>
            <a:ext cx="313044" cy="369332"/>
          </a:xfrm>
          <a:prstGeom prst="rect">
            <a:avLst/>
          </a:prstGeom>
          <a:noFill/>
        </p:spPr>
        <p:txBody>
          <a:bodyPr wrap="none" rtlCol="0">
            <a:spAutoFit/>
          </a:bodyPr>
          <a:lstStyle/>
          <a:p>
            <a:r>
              <a:rPr lang="en-US" dirty="0"/>
              <a:t>1</a:t>
            </a:r>
          </a:p>
        </p:txBody>
      </p:sp>
      <p:sp>
        <p:nvSpPr>
          <p:cNvPr id="9" name="TextBox 8"/>
          <p:cNvSpPr txBox="1"/>
          <p:nvPr/>
        </p:nvSpPr>
        <p:spPr>
          <a:xfrm>
            <a:off x="7620000" y="2819400"/>
            <a:ext cx="313044" cy="369332"/>
          </a:xfrm>
          <a:prstGeom prst="rect">
            <a:avLst/>
          </a:prstGeom>
          <a:noFill/>
        </p:spPr>
        <p:txBody>
          <a:bodyPr wrap="none" rtlCol="0">
            <a:spAutoFit/>
          </a:bodyPr>
          <a:lstStyle/>
          <a:p>
            <a:r>
              <a:rPr lang="en-US" dirty="0" smtClean="0"/>
              <a:t>2</a:t>
            </a:r>
            <a:endParaRPr lang="en-US" dirty="0"/>
          </a:p>
        </p:txBody>
      </p:sp>
      <p:sp>
        <p:nvSpPr>
          <p:cNvPr id="10" name="TextBox 9"/>
          <p:cNvSpPr txBox="1"/>
          <p:nvPr/>
        </p:nvSpPr>
        <p:spPr>
          <a:xfrm>
            <a:off x="7620000" y="4038600"/>
            <a:ext cx="313044" cy="369332"/>
          </a:xfrm>
          <a:prstGeom prst="rect">
            <a:avLst/>
          </a:prstGeom>
          <a:noFill/>
        </p:spPr>
        <p:txBody>
          <a:bodyPr wrap="none" rtlCol="0">
            <a:spAutoFit/>
          </a:bodyPr>
          <a:lstStyle/>
          <a:p>
            <a:r>
              <a:rPr lang="en-US" dirty="0" smtClean="0"/>
              <a:t>3</a:t>
            </a:r>
            <a:endParaRPr lang="en-US" dirty="0"/>
          </a:p>
        </p:txBody>
      </p:sp>
      <p:sp>
        <p:nvSpPr>
          <p:cNvPr id="11" name="TextBox 10"/>
          <p:cNvSpPr txBox="1"/>
          <p:nvPr/>
        </p:nvSpPr>
        <p:spPr>
          <a:xfrm>
            <a:off x="7620000" y="5715000"/>
            <a:ext cx="313044" cy="369332"/>
          </a:xfrm>
          <a:prstGeom prst="rect">
            <a:avLst/>
          </a:prstGeom>
          <a:noFill/>
        </p:spPr>
        <p:txBody>
          <a:bodyPr wrap="none" rtlCol="0">
            <a:spAutoFit/>
          </a:bodyPr>
          <a:lstStyle/>
          <a:p>
            <a:r>
              <a:rPr lang="en-US" dirty="0" smtClean="0"/>
              <a:t>n</a:t>
            </a:r>
            <a:endParaRPr lang="en-US" dirty="0"/>
          </a:p>
        </p:txBody>
      </p:sp>
      <p:sp>
        <p:nvSpPr>
          <p:cNvPr id="12" name="TextBox 11"/>
          <p:cNvSpPr txBox="1"/>
          <p:nvPr/>
        </p:nvSpPr>
        <p:spPr>
          <a:xfrm>
            <a:off x="5715000" y="457200"/>
            <a:ext cx="1711451" cy="369332"/>
          </a:xfrm>
          <a:prstGeom prst="rect">
            <a:avLst/>
          </a:prstGeom>
          <a:noFill/>
        </p:spPr>
        <p:txBody>
          <a:bodyPr wrap="none" rtlCol="0">
            <a:spAutoFit/>
          </a:bodyPr>
          <a:lstStyle/>
          <a:p>
            <a:r>
              <a:rPr lang="en-US" dirty="0" smtClean="0">
                <a:solidFill>
                  <a:srgbClr val="FF6600"/>
                </a:solidFill>
              </a:rPr>
              <a:t>Unordered File</a:t>
            </a:r>
            <a:endParaRPr lang="en-US" dirty="0">
              <a:solidFill>
                <a:srgbClr val="FF6600"/>
              </a:solidFill>
            </a:endParaRPr>
          </a:p>
        </p:txBody>
      </p:sp>
      <p:sp>
        <p:nvSpPr>
          <p:cNvPr id="13" name="TextBox 12"/>
          <p:cNvSpPr txBox="1"/>
          <p:nvPr/>
        </p:nvSpPr>
        <p:spPr>
          <a:xfrm>
            <a:off x="6324600" y="4876800"/>
            <a:ext cx="415498" cy="369332"/>
          </a:xfrm>
          <a:prstGeom prst="rect">
            <a:avLst/>
          </a:prstGeom>
          <a:noFill/>
        </p:spPr>
        <p:txBody>
          <a:bodyPr wrap="none" rtlCol="0">
            <a:spAutoFit/>
          </a:bodyPr>
          <a:lstStyle/>
          <a:p>
            <a:r>
              <a:rPr lang="en-US" b="1" dirty="0" smtClean="0"/>
              <a:t>…</a:t>
            </a:r>
            <a:endParaRPr lang="en-US" b="1" dirty="0"/>
          </a:p>
        </p:txBody>
      </p:sp>
      <p:sp>
        <p:nvSpPr>
          <p:cNvPr id="19" name="Content Placeholder 2"/>
          <p:cNvSpPr txBox="1">
            <a:spLocks/>
          </p:cNvSpPr>
          <p:nvPr/>
        </p:nvSpPr>
        <p:spPr>
          <a:xfrm>
            <a:off x="480951" y="1683327"/>
            <a:ext cx="4472049" cy="46818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tr-TR" dirty="0">
              <a:solidFill>
                <a:srgbClr val="FF0000"/>
              </a:solidFill>
            </a:endParaRPr>
          </a:p>
        </p:txBody>
      </p:sp>
      <p:sp>
        <p:nvSpPr>
          <p:cNvPr id="16" name="Content Placeholder 2"/>
          <p:cNvSpPr txBox="1">
            <a:spLocks/>
          </p:cNvSpPr>
          <p:nvPr/>
        </p:nvSpPr>
        <p:spPr>
          <a:xfrm>
            <a:off x="633351" y="1835727"/>
            <a:ext cx="4472049" cy="46818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tr-TR" sz="1600" dirty="0" smtClean="0"/>
              <a:t>Read </a:t>
            </a:r>
            <a:r>
              <a:rPr lang="tr-TR" sz="1600" dirty="0" err="1"/>
              <a:t>b</a:t>
            </a:r>
            <a:r>
              <a:rPr lang="tr-TR" sz="1600" dirty="0" err="1" smtClean="0"/>
              <a:t>lock</a:t>
            </a:r>
            <a:r>
              <a:rPr lang="tr-TR" sz="1600" dirty="0" smtClean="0"/>
              <a:t> #1, </a:t>
            </a:r>
            <a:r>
              <a:rPr lang="tr-TR" sz="1600" dirty="0" err="1"/>
              <a:t>p</a:t>
            </a:r>
            <a:r>
              <a:rPr lang="tr-TR" sz="1600" dirty="0" err="1" smtClean="0"/>
              <a:t>rocess</a:t>
            </a:r>
            <a:r>
              <a:rPr lang="tr-TR" sz="1600" dirty="0" smtClean="0"/>
              <a:t> </a:t>
            </a:r>
            <a:r>
              <a:rPr lang="tr-TR" sz="1600" dirty="0" err="1" smtClean="0"/>
              <a:t>records</a:t>
            </a:r>
            <a:endParaRPr lang="tr-TR" sz="1600" dirty="0" smtClean="0"/>
          </a:p>
          <a:p>
            <a:pPr>
              <a:buFont typeface="Arial" pitchFamily="34" charset="0"/>
              <a:buNone/>
            </a:pPr>
            <a:r>
              <a:rPr lang="tr-TR" sz="1600" dirty="0" smtClean="0"/>
              <a:t>Read </a:t>
            </a:r>
            <a:r>
              <a:rPr lang="tr-TR" sz="1600" dirty="0" err="1" smtClean="0"/>
              <a:t>block</a:t>
            </a:r>
            <a:r>
              <a:rPr lang="tr-TR" sz="1600" dirty="0" smtClean="0"/>
              <a:t> #2, </a:t>
            </a:r>
            <a:r>
              <a:rPr lang="tr-TR" sz="1600" dirty="0" err="1" smtClean="0"/>
              <a:t>process</a:t>
            </a:r>
            <a:r>
              <a:rPr lang="tr-TR" sz="1600" dirty="0" smtClean="0"/>
              <a:t> </a:t>
            </a:r>
            <a:r>
              <a:rPr lang="tr-TR" sz="1600" dirty="0" err="1" smtClean="0"/>
              <a:t>records</a:t>
            </a:r>
            <a:endParaRPr lang="tr-TR" sz="1600" dirty="0" smtClean="0"/>
          </a:p>
          <a:p>
            <a:pPr>
              <a:buFont typeface="Arial" pitchFamily="34" charset="0"/>
              <a:buNone/>
            </a:pPr>
            <a:r>
              <a:rPr lang="tr-TR" sz="1600" dirty="0" smtClean="0"/>
              <a:t>Read </a:t>
            </a:r>
            <a:r>
              <a:rPr lang="tr-TR" sz="1600" dirty="0" err="1" smtClean="0"/>
              <a:t>block</a:t>
            </a:r>
            <a:r>
              <a:rPr lang="tr-TR" sz="1600" dirty="0" smtClean="0"/>
              <a:t>  #3, </a:t>
            </a:r>
            <a:r>
              <a:rPr lang="tr-TR" sz="1600" dirty="0" err="1" smtClean="0"/>
              <a:t>process</a:t>
            </a:r>
            <a:r>
              <a:rPr lang="tr-TR" sz="1600" dirty="0" smtClean="0"/>
              <a:t> </a:t>
            </a:r>
            <a:r>
              <a:rPr lang="tr-TR" sz="1600" dirty="0" err="1" smtClean="0"/>
              <a:t>records</a:t>
            </a:r>
            <a:endParaRPr lang="tr-TR" sz="1600" dirty="0" smtClean="0"/>
          </a:p>
          <a:p>
            <a:pPr>
              <a:buFont typeface="Arial" pitchFamily="34" charset="0"/>
              <a:buNone/>
            </a:pPr>
            <a:r>
              <a:rPr lang="tr-TR" sz="1600" dirty="0" smtClean="0"/>
              <a:t>...</a:t>
            </a:r>
          </a:p>
          <a:p>
            <a:pPr>
              <a:buNone/>
            </a:pPr>
            <a:r>
              <a:rPr lang="tr-TR" sz="1600" dirty="0"/>
              <a:t>Read </a:t>
            </a:r>
            <a:r>
              <a:rPr lang="tr-TR" sz="1600" dirty="0" err="1"/>
              <a:t>block</a:t>
            </a:r>
            <a:r>
              <a:rPr lang="tr-TR" sz="1600" dirty="0"/>
              <a:t>  </a:t>
            </a:r>
            <a:r>
              <a:rPr lang="tr-TR" sz="1600" dirty="0" smtClean="0"/>
              <a:t>#b, </a:t>
            </a:r>
            <a:r>
              <a:rPr lang="tr-TR" sz="1600" dirty="0" err="1" smtClean="0"/>
              <a:t>process</a:t>
            </a:r>
            <a:r>
              <a:rPr lang="tr-TR" sz="1600" dirty="0" smtClean="0"/>
              <a:t> </a:t>
            </a:r>
            <a:r>
              <a:rPr lang="tr-TR" sz="1600" dirty="0" err="1" smtClean="0"/>
              <a:t>records</a:t>
            </a:r>
            <a:endParaRPr lang="tr-TR" sz="1600" dirty="0"/>
          </a:p>
          <a:p>
            <a:pPr>
              <a:buFont typeface="Arial" pitchFamily="34" charset="0"/>
              <a:buNone/>
            </a:pPr>
            <a:endParaRPr lang="tr-TR" sz="1600" b="1" dirty="0" smtClean="0"/>
          </a:p>
          <a:p>
            <a:pPr>
              <a:buFont typeface="Arial" pitchFamily="34" charset="0"/>
              <a:buNone/>
            </a:pPr>
            <a:endParaRPr lang="tr-TR" b="1" dirty="0" smtClean="0">
              <a:solidFill>
                <a:srgbClr val="FF0000"/>
              </a:solidFill>
            </a:endParaRPr>
          </a:p>
          <a:p>
            <a:pPr>
              <a:buFont typeface="Arial" pitchFamily="34" charset="0"/>
              <a:buNone/>
            </a:pPr>
            <a:endParaRPr lang="tr-TR" dirty="0">
              <a:solidFill>
                <a:srgbClr val="FF0000"/>
              </a:solidFill>
            </a:endParaRPr>
          </a:p>
        </p:txBody>
      </p:sp>
      <p:sp>
        <p:nvSpPr>
          <p:cNvPr id="3" name="Rectangle 2"/>
          <p:cNvSpPr/>
          <p:nvPr/>
        </p:nvSpPr>
        <p:spPr>
          <a:xfrm>
            <a:off x="5562600" y="1295400"/>
            <a:ext cx="45719"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1844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Sequential Reading </a:t>
            </a:r>
            <a:endParaRPr lang="tr-TR" b="1" dirty="0"/>
          </a:p>
        </p:txBody>
      </p:sp>
      <p:sp>
        <p:nvSpPr>
          <p:cNvPr id="3" name="Content Placeholder 2"/>
          <p:cNvSpPr>
            <a:spLocks noGrp="1"/>
          </p:cNvSpPr>
          <p:nvPr>
            <p:ph idx="1"/>
          </p:nvPr>
        </p:nvSpPr>
        <p:spPr>
          <a:xfrm>
            <a:off x="480951" y="1683327"/>
            <a:ext cx="7291449" cy="4412673"/>
          </a:xfrm>
        </p:spPr>
        <p:txBody>
          <a:bodyPr/>
          <a:lstStyle/>
          <a:p>
            <a:pPr>
              <a:buNone/>
            </a:pPr>
            <a:r>
              <a:rPr lang="tr-TR" b="1" dirty="0" smtClean="0"/>
              <a:t>Case #1</a:t>
            </a:r>
            <a:r>
              <a:rPr lang="tr-TR" dirty="0" smtClean="0"/>
              <a:t>: if 10 blocks are adjacent</a:t>
            </a:r>
          </a:p>
          <a:p>
            <a:pPr>
              <a:buNone/>
            </a:pPr>
            <a:endParaRPr lang="tr-TR" dirty="0" smtClean="0"/>
          </a:p>
          <a:p>
            <a:pPr marL="898525" indent="-185738">
              <a:buNone/>
            </a:pPr>
            <a:r>
              <a:rPr lang="tr-TR" dirty="0" smtClean="0"/>
              <a:t>= s + r + 10 * ebt</a:t>
            </a:r>
          </a:p>
          <a:p>
            <a:pPr marL="898525" indent="-185738">
              <a:buNone/>
            </a:pPr>
            <a:r>
              <a:rPr lang="tr-TR" dirty="0" smtClean="0"/>
              <a:t>= 16 + 8.3 + 8.4</a:t>
            </a:r>
          </a:p>
          <a:p>
            <a:pPr marL="898525" indent="-185738">
              <a:buNone/>
            </a:pPr>
            <a:r>
              <a:rPr lang="tr-TR" dirty="0" smtClean="0"/>
              <a:t>= </a:t>
            </a:r>
            <a:r>
              <a:rPr lang="tr-TR" dirty="0" smtClean="0">
                <a:solidFill>
                  <a:srgbClr val="FF0000"/>
                </a:solidFill>
              </a:rPr>
              <a:t>32.7 ms</a:t>
            </a:r>
            <a:endParaRPr lang="tr-TR" dirty="0">
              <a:solidFill>
                <a:srgbClr val="FF0000"/>
              </a:solidFill>
            </a:endParaRPr>
          </a:p>
        </p:txBody>
      </p:sp>
    </p:spTree>
    <p:extLst>
      <p:ext uri="{BB962C8B-B14F-4D97-AF65-F5344CB8AC3E}">
        <p14:creationId xmlns:p14="http://schemas.microsoft.com/office/powerpoint/2010/main" val="10161512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Sequential Reading </a:t>
            </a:r>
            <a:endParaRPr lang="tr-TR" b="1" dirty="0"/>
          </a:p>
        </p:txBody>
      </p:sp>
      <p:sp>
        <p:nvSpPr>
          <p:cNvPr id="3" name="Content Placeholder 2"/>
          <p:cNvSpPr>
            <a:spLocks noGrp="1"/>
          </p:cNvSpPr>
          <p:nvPr>
            <p:ph idx="1"/>
          </p:nvPr>
        </p:nvSpPr>
        <p:spPr/>
        <p:txBody>
          <a:bodyPr/>
          <a:lstStyle/>
          <a:p>
            <a:pPr>
              <a:buNone/>
            </a:pPr>
            <a:r>
              <a:rPr lang="tr-TR" b="1" dirty="0" smtClean="0"/>
              <a:t>Case #2</a:t>
            </a:r>
            <a:r>
              <a:rPr lang="tr-TR" dirty="0" smtClean="0"/>
              <a:t>: if 10 blocks are placed randomly on disk</a:t>
            </a:r>
          </a:p>
          <a:p>
            <a:pPr marL="898525" indent="-185738">
              <a:buNone/>
            </a:pPr>
            <a:r>
              <a:rPr lang="tr-TR" dirty="0" smtClean="0"/>
              <a:t>= 10 * (s + r + ebt)</a:t>
            </a:r>
          </a:p>
          <a:p>
            <a:pPr marL="898525" indent="-185738">
              <a:buNone/>
            </a:pPr>
            <a:r>
              <a:rPr lang="tr-TR" dirty="0" smtClean="0"/>
              <a:t>= 10 * (16 + 8.3 + 0.8)</a:t>
            </a:r>
          </a:p>
          <a:p>
            <a:pPr marL="898525" indent="-185738">
              <a:buNone/>
            </a:pPr>
            <a:r>
              <a:rPr lang="tr-TR" dirty="0" smtClean="0"/>
              <a:t>= 10 * 25.1</a:t>
            </a:r>
          </a:p>
          <a:p>
            <a:pPr marL="898525" indent="-185738">
              <a:buNone/>
            </a:pPr>
            <a:r>
              <a:rPr lang="tr-TR" dirty="0" smtClean="0"/>
              <a:t>= </a:t>
            </a:r>
            <a:r>
              <a:rPr lang="tr-TR" dirty="0" smtClean="0">
                <a:solidFill>
                  <a:srgbClr val="FF0000"/>
                </a:solidFill>
              </a:rPr>
              <a:t>251 ms</a:t>
            </a:r>
            <a:endParaRPr lang="tr-TR" dirty="0">
              <a:solidFill>
                <a:srgbClr val="FF0000"/>
              </a:solidFill>
            </a:endParaRPr>
          </a:p>
        </p:txBody>
      </p:sp>
    </p:spTree>
    <p:extLst>
      <p:ext uri="{BB962C8B-B14F-4D97-AF65-F5344CB8AC3E}">
        <p14:creationId xmlns:p14="http://schemas.microsoft.com/office/powerpoint/2010/main" val="10138635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Sequential Reading </a:t>
            </a:r>
            <a:endParaRPr lang="tr-TR" b="1" dirty="0"/>
          </a:p>
        </p:txBody>
      </p:sp>
      <p:sp>
        <p:nvSpPr>
          <p:cNvPr id="3" name="Content Placeholder 2"/>
          <p:cNvSpPr>
            <a:spLocks noGrp="1"/>
          </p:cNvSpPr>
          <p:nvPr>
            <p:ph idx="1"/>
          </p:nvPr>
        </p:nvSpPr>
        <p:spPr/>
        <p:txBody>
          <a:bodyPr/>
          <a:lstStyle/>
          <a:p>
            <a:pPr>
              <a:buNone/>
            </a:pPr>
            <a:r>
              <a:rPr lang="tr-TR" b="1" dirty="0" smtClean="0"/>
              <a:t>Case #1</a:t>
            </a:r>
            <a:r>
              <a:rPr lang="tr-TR" dirty="0" smtClean="0"/>
              <a:t>: if 100 blocks are adjacent</a:t>
            </a:r>
          </a:p>
          <a:p>
            <a:pPr>
              <a:buNone/>
            </a:pPr>
            <a:endParaRPr lang="tr-TR" dirty="0" smtClean="0"/>
          </a:p>
          <a:p>
            <a:pPr marL="898525" indent="-185738">
              <a:buNone/>
            </a:pPr>
            <a:r>
              <a:rPr lang="tr-TR" dirty="0" smtClean="0"/>
              <a:t>= s + r + 100 * ebt</a:t>
            </a:r>
          </a:p>
          <a:p>
            <a:pPr marL="898525" indent="-185738">
              <a:buNone/>
            </a:pPr>
            <a:r>
              <a:rPr lang="tr-TR" dirty="0" smtClean="0"/>
              <a:t>= 16 + 8.3 + 100 * 0.84</a:t>
            </a:r>
          </a:p>
          <a:p>
            <a:pPr marL="898525" indent="-185738">
              <a:buNone/>
            </a:pPr>
            <a:r>
              <a:rPr lang="tr-TR" dirty="0" smtClean="0"/>
              <a:t>= </a:t>
            </a:r>
            <a:r>
              <a:rPr lang="tr-TR" dirty="0" smtClean="0">
                <a:solidFill>
                  <a:srgbClr val="FF0000"/>
                </a:solidFill>
              </a:rPr>
              <a:t>108.3 ms = 0.1083 sec</a:t>
            </a:r>
          </a:p>
          <a:p>
            <a:pPr marL="898525" indent="-185738">
              <a:buNone/>
            </a:pPr>
            <a:endParaRPr lang="tr-TR" dirty="0" smtClean="0">
              <a:solidFill>
                <a:srgbClr val="FF0000"/>
              </a:solidFill>
            </a:endParaRPr>
          </a:p>
          <a:p>
            <a:pPr marL="898525" indent="-185738">
              <a:buNone/>
            </a:pPr>
            <a:r>
              <a:rPr lang="tr-TR" b="1" dirty="0" smtClean="0"/>
              <a:t>= 24.3 + b * 0.84 </a:t>
            </a:r>
            <a:endParaRPr lang="tr-TR" b="1" dirty="0"/>
          </a:p>
        </p:txBody>
      </p:sp>
    </p:spTree>
    <p:extLst>
      <p:ext uri="{BB962C8B-B14F-4D97-AF65-F5344CB8AC3E}">
        <p14:creationId xmlns:p14="http://schemas.microsoft.com/office/powerpoint/2010/main" val="4385395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Sequential Reading </a:t>
            </a:r>
            <a:endParaRPr lang="tr-TR" b="1" dirty="0"/>
          </a:p>
        </p:txBody>
      </p:sp>
      <p:sp>
        <p:nvSpPr>
          <p:cNvPr id="3" name="Content Placeholder 2"/>
          <p:cNvSpPr>
            <a:spLocks noGrp="1"/>
          </p:cNvSpPr>
          <p:nvPr>
            <p:ph idx="1"/>
          </p:nvPr>
        </p:nvSpPr>
        <p:spPr/>
        <p:txBody>
          <a:bodyPr/>
          <a:lstStyle/>
          <a:p>
            <a:pPr>
              <a:buNone/>
            </a:pPr>
            <a:r>
              <a:rPr lang="tr-TR" b="1" dirty="0" smtClean="0"/>
              <a:t>Case #2</a:t>
            </a:r>
            <a:r>
              <a:rPr lang="tr-TR" dirty="0" smtClean="0"/>
              <a:t>: if 100 blocks are placed randomly on disk</a:t>
            </a:r>
          </a:p>
          <a:p>
            <a:pPr marL="898525" indent="-185738">
              <a:buNone/>
            </a:pPr>
            <a:r>
              <a:rPr lang="tr-TR" dirty="0" smtClean="0"/>
              <a:t>= 100 * (s + r + ebt)</a:t>
            </a:r>
          </a:p>
          <a:p>
            <a:pPr marL="898525" indent="-185738">
              <a:buNone/>
            </a:pPr>
            <a:r>
              <a:rPr lang="tr-TR" dirty="0" smtClean="0"/>
              <a:t>= 100 + (16 + 8.3 + 0.8)</a:t>
            </a:r>
          </a:p>
          <a:p>
            <a:pPr marL="898525" indent="-185738">
              <a:buNone/>
            </a:pPr>
            <a:r>
              <a:rPr lang="tr-TR" dirty="0" smtClean="0"/>
              <a:t>= 100 * 25.1</a:t>
            </a:r>
          </a:p>
          <a:p>
            <a:pPr marL="898525" indent="-185738">
              <a:buNone/>
            </a:pPr>
            <a:r>
              <a:rPr lang="tr-TR" dirty="0" smtClean="0"/>
              <a:t>= </a:t>
            </a:r>
            <a:r>
              <a:rPr lang="tr-TR" dirty="0" smtClean="0">
                <a:solidFill>
                  <a:srgbClr val="FF0000"/>
                </a:solidFill>
              </a:rPr>
              <a:t>2510 ms = 2.510 sec</a:t>
            </a:r>
          </a:p>
          <a:p>
            <a:pPr marL="898525" indent="-185738">
              <a:buNone/>
            </a:pPr>
            <a:endParaRPr lang="tr-TR" dirty="0" smtClean="0"/>
          </a:p>
          <a:p>
            <a:pPr marL="898525" indent="-185738">
              <a:buNone/>
            </a:pPr>
            <a:r>
              <a:rPr lang="tr-TR" b="1" dirty="0" smtClean="0"/>
              <a:t>= b * 25.1</a:t>
            </a:r>
          </a:p>
        </p:txBody>
      </p:sp>
    </p:spTree>
    <p:extLst>
      <p:ext uri="{BB962C8B-B14F-4D97-AF65-F5344CB8AC3E}">
        <p14:creationId xmlns:p14="http://schemas.microsoft.com/office/powerpoint/2010/main" val="17409461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Sequential Reading</a:t>
            </a:r>
            <a:endParaRPr lang="tr-TR" b="1" dirty="0"/>
          </a:p>
        </p:txBody>
      </p:sp>
      <p:sp>
        <p:nvSpPr>
          <p:cNvPr id="3" name="Content Placeholder 2"/>
          <p:cNvSpPr>
            <a:spLocks noGrp="1"/>
          </p:cNvSpPr>
          <p:nvPr>
            <p:ph idx="1"/>
          </p:nvPr>
        </p:nvSpPr>
        <p:spPr>
          <a:xfrm>
            <a:off x="304800" y="4038600"/>
            <a:ext cx="8449056" cy="1146875"/>
          </a:xfrm>
        </p:spPr>
        <p:txBody>
          <a:bodyPr/>
          <a:lstStyle/>
          <a:p>
            <a:pPr marL="0" indent="0" algn="ctr">
              <a:buNone/>
            </a:pPr>
            <a:r>
              <a:rPr lang="tr-TR" b="1" dirty="0" smtClean="0">
                <a:solidFill>
                  <a:srgbClr val="008000"/>
                </a:solidFill>
                <a:sym typeface="Symbol"/>
              </a:rPr>
              <a:t>“</a:t>
            </a:r>
            <a:r>
              <a:rPr lang="tr-TR" b="1" dirty="0" err="1" smtClean="0">
                <a:solidFill>
                  <a:srgbClr val="008000"/>
                </a:solidFill>
                <a:sym typeface="Symbol"/>
              </a:rPr>
              <a:t>Random</a:t>
            </a:r>
            <a:r>
              <a:rPr lang="tr-TR" b="1" dirty="0" smtClean="0">
                <a:solidFill>
                  <a:srgbClr val="008000"/>
                </a:solidFill>
                <a:sym typeface="Symbol"/>
              </a:rPr>
              <a:t> case is 30 times as large as the </a:t>
            </a:r>
            <a:r>
              <a:rPr lang="tr-TR" b="1" dirty="0" err="1" smtClean="0">
                <a:solidFill>
                  <a:srgbClr val="008000"/>
                </a:solidFill>
                <a:sym typeface="Symbol"/>
              </a:rPr>
              <a:t>consecutive</a:t>
            </a:r>
            <a:r>
              <a:rPr lang="tr-TR" b="1" dirty="0" smtClean="0">
                <a:solidFill>
                  <a:srgbClr val="008000"/>
                </a:solidFill>
                <a:sym typeface="Symbol"/>
              </a:rPr>
              <a:t> </a:t>
            </a:r>
            <a:r>
              <a:rPr lang="tr-TR" b="1" dirty="0" err="1" smtClean="0">
                <a:solidFill>
                  <a:srgbClr val="008000"/>
                </a:solidFill>
                <a:sym typeface="Symbol"/>
              </a:rPr>
              <a:t>case</a:t>
            </a:r>
            <a:r>
              <a:rPr lang="tr-TR" b="1" dirty="0" smtClean="0">
                <a:solidFill>
                  <a:srgbClr val="008000"/>
                </a:solidFill>
                <a:sym typeface="Symbol"/>
              </a:rPr>
              <a:t>”</a:t>
            </a:r>
            <a:endParaRPr lang="tr-TR" b="1" dirty="0">
              <a:solidFill>
                <a:srgbClr val="008000"/>
              </a:solidFill>
            </a:endParaRPr>
          </a:p>
        </p:txBody>
      </p:sp>
      <p:graphicFrame>
        <p:nvGraphicFramePr>
          <p:cNvPr id="6" name="Object 5"/>
          <p:cNvGraphicFramePr>
            <a:graphicFrameLocks noChangeAspect="1"/>
          </p:cNvGraphicFramePr>
          <p:nvPr/>
        </p:nvGraphicFramePr>
        <p:xfrm>
          <a:off x="427575" y="1979990"/>
          <a:ext cx="8157270" cy="1228159"/>
        </p:xfrm>
        <a:graphic>
          <a:graphicData uri="http://schemas.openxmlformats.org/presentationml/2006/ole">
            <mc:AlternateContent xmlns:mc="http://schemas.openxmlformats.org/markup-compatibility/2006">
              <mc:Choice xmlns:v="urn:schemas-microsoft-com:vml" Requires="v">
                <p:oleObj spid="_x0000_s3120" name="Equation" r:id="rId4" imgW="2781000" imgH="419040" progId="Equation.3">
                  <p:embed/>
                </p:oleObj>
              </mc:Choice>
              <mc:Fallback>
                <p:oleObj name="Equation" r:id="rId4" imgW="27810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575" y="1979990"/>
                        <a:ext cx="8157270" cy="1228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05044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Blocking Factor</a:t>
            </a:r>
            <a:endParaRPr lang="tr-TR" b="1" dirty="0"/>
          </a:p>
        </p:txBody>
      </p:sp>
      <p:sp>
        <p:nvSpPr>
          <p:cNvPr id="3" name="Content Placeholder 2"/>
          <p:cNvSpPr>
            <a:spLocks noGrp="1"/>
          </p:cNvSpPr>
          <p:nvPr>
            <p:ph idx="1"/>
          </p:nvPr>
        </p:nvSpPr>
        <p:spPr/>
        <p:txBody>
          <a:bodyPr>
            <a:normAutofit/>
          </a:bodyPr>
          <a:lstStyle/>
          <a:p>
            <a:pPr>
              <a:buNone/>
            </a:pPr>
            <a:r>
              <a:rPr lang="tr-TR" b="1" dirty="0" smtClean="0"/>
              <a:t>Bfr = B / R</a:t>
            </a:r>
          </a:p>
          <a:p>
            <a:pPr>
              <a:buNone/>
            </a:pPr>
            <a:r>
              <a:rPr lang="tr-TR" dirty="0" smtClean="0"/>
              <a:t>B : # of bytes in a block</a:t>
            </a:r>
          </a:p>
          <a:p>
            <a:pPr>
              <a:buNone/>
            </a:pPr>
            <a:r>
              <a:rPr lang="tr-TR" dirty="0" smtClean="0"/>
              <a:t>R : # of bytes in a record</a:t>
            </a:r>
          </a:p>
          <a:p>
            <a:pPr>
              <a:buNone/>
            </a:pPr>
            <a:endParaRPr lang="tr-TR" dirty="0" smtClean="0"/>
          </a:p>
          <a:p>
            <a:pPr>
              <a:buNone/>
            </a:pPr>
            <a:r>
              <a:rPr lang="tr-TR" b="1" dirty="0" smtClean="0">
                <a:solidFill>
                  <a:srgbClr val="FF0000"/>
                </a:solidFill>
              </a:rPr>
              <a:t>Example</a:t>
            </a:r>
          </a:p>
          <a:p>
            <a:pPr>
              <a:buNone/>
            </a:pPr>
            <a:r>
              <a:rPr lang="tr-TR" dirty="0" smtClean="0"/>
              <a:t>	B = 2400 </a:t>
            </a:r>
            <a:br>
              <a:rPr lang="tr-TR" dirty="0" smtClean="0"/>
            </a:br>
            <a:r>
              <a:rPr lang="tr-TR" dirty="0" smtClean="0"/>
              <a:t>R = 100 </a:t>
            </a:r>
          </a:p>
          <a:p>
            <a:pPr>
              <a:buNone/>
            </a:pPr>
            <a:r>
              <a:rPr lang="tr-TR" dirty="0" smtClean="0"/>
              <a:t>	Bfr = 2400 / 100 = 24 records per block</a:t>
            </a:r>
            <a:endParaRPr lang="tr-TR" dirty="0"/>
          </a:p>
        </p:txBody>
      </p:sp>
    </p:spTree>
    <p:extLst>
      <p:ext uri="{BB962C8B-B14F-4D97-AF65-F5344CB8AC3E}">
        <p14:creationId xmlns:p14="http://schemas.microsoft.com/office/powerpoint/2010/main" val="5326661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Blocking Factor</a:t>
            </a:r>
            <a:endParaRPr lang="tr-TR" b="1" dirty="0"/>
          </a:p>
        </p:txBody>
      </p:sp>
      <p:graphicFrame>
        <p:nvGraphicFramePr>
          <p:cNvPr id="6" name="Content Placeholder 5"/>
          <p:cNvGraphicFramePr>
            <a:graphicFrameLocks noGrp="1" noChangeAspect="1"/>
          </p:cNvGraphicFramePr>
          <p:nvPr>
            <p:ph idx="1"/>
          </p:nvPr>
        </p:nvGraphicFramePr>
        <p:xfrm>
          <a:off x="1541194" y="3788958"/>
          <a:ext cx="3263281" cy="932947"/>
        </p:xfrm>
        <a:graphic>
          <a:graphicData uri="http://schemas.openxmlformats.org/presentationml/2006/ole">
            <mc:AlternateContent xmlns:mc="http://schemas.openxmlformats.org/markup-compatibility/2006">
              <mc:Choice xmlns:v="urn:schemas-microsoft-com:vml" Requires="v">
                <p:oleObj spid="_x0000_s4144" name="Equation" r:id="rId4" imgW="888840" imgH="253800" progId="Equation.3">
                  <p:embed/>
                </p:oleObj>
              </mc:Choice>
              <mc:Fallback>
                <p:oleObj name="Equation" r:id="rId4" imgW="88884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194" y="3788958"/>
                        <a:ext cx="3263281" cy="932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txBox="1">
            <a:spLocks noChangeArrowheads="1"/>
          </p:cNvSpPr>
          <p:nvPr/>
        </p:nvSpPr>
        <p:spPr bwMode="auto">
          <a:xfrm>
            <a:off x="335797" y="1565329"/>
            <a:ext cx="8610600" cy="4158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tr-TR" sz="3000" b="0" i="0" u="none" strike="noStrike" kern="0" cap="none" spc="0" normalizeH="0" baseline="0" noProof="0" dirty="0" smtClean="0">
                <a:ln>
                  <a:noFill/>
                </a:ln>
                <a:solidFill>
                  <a:schemeClr val="tx1"/>
                </a:solidFill>
                <a:effectLst/>
                <a:uLnTx/>
                <a:uFillTx/>
                <a:latin typeface="+mn-lt"/>
                <a:ea typeface="+mn-ea"/>
                <a:cs typeface="+mn-cs"/>
              </a:rPr>
              <a:t>If R does not evenly divide</a:t>
            </a:r>
            <a:r>
              <a:rPr kumimoji="0" lang="tr-TR" sz="3000" b="0" i="0" u="none" strike="noStrike" kern="0" cap="none" spc="0" normalizeH="0" noProof="0" dirty="0" smtClean="0">
                <a:ln>
                  <a:noFill/>
                </a:ln>
                <a:solidFill>
                  <a:schemeClr val="tx1"/>
                </a:solidFill>
                <a:effectLst/>
                <a:uLnTx/>
                <a:uFillTx/>
                <a:latin typeface="+mn-lt"/>
                <a:ea typeface="+mn-ea"/>
                <a:cs typeface="+mn-cs"/>
              </a:rPr>
              <a:t> the B we have </a:t>
            </a:r>
            <a:r>
              <a:rPr kumimoji="0" lang="tr-TR" sz="3000" b="0" i="0" u="none" strike="noStrike" kern="0" cap="none" spc="0" normalizeH="0" noProof="0" dirty="0" err="1" smtClean="0">
                <a:ln>
                  <a:noFill/>
                </a:ln>
                <a:solidFill>
                  <a:schemeClr val="tx1"/>
                </a:solidFill>
                <a:effectLst/>
                <a:uLnTx/>
                <a:uFillTx/>
                <a:latin typeface="+mn-lt"/>
                <a:ea typeface="+mn-ea"/>
                <a:cs typeface="+mn-cs"/>
              </a:rPr>
              <a:t>two</a:t>
            </a:r>
            <a:r>
              <a:rPr kumimoji="0" lang="tr-TR" sz="3000" b="0" i="0" u="none" strike="noStrike" kern="0" cap="none" spc="0" normalizeH="0" noProof="0" dirty="0" smtClean="0">
                <a:ln>
                  <a:noFill/>
                </a:ln>
                <a:solidFill>
                  <a:schemeClr val="tx1"/>
                </a:solidFill>
                <a:effectLst/>
                <a:uLnTx/>
                <a:uFillTx/>
                <a:latin typeface="+mn-lt"/>
                <a:ea typeface="+mn-ea"/>
                <a:cs typeface="+mn-cs"/>
              </a:rPr>
              <a:t> </a:t>
            </a:r>
            <a:r>
              <a:rPr kumimoji="0" lang="tr-TR" sz="3000" b="0" i="0" u="none" strike="noStrike" kern="0" cap="none" spc="0" normalizeH="0" noProof="0" dirty="0" err="1" smtClean="0">
                <a:ln>
                  <a:noFill/>
                </a:ln>
                <a:solidFill>
                  <a:schemeClr val="tx1"/>
                </a:solidFill>
                <a:effectLst/>
                <a:uLnTx/>
                <a:uFillTx/>
                <a:latin typeface="+mn-lt"/>
                <a:ea typeface="+mn-ea"/>
                <a:cs typeface="+mn-cs"/>
              </a:rPr>
              <a:t>choices</a:t>
            </a:r>
            <a:r>
              <a:rPr kumimoji="0" lang="tr-TR" sz="3000" b="0" i="0" u="none" strike="noStrike" kern="0" cap="none" spc="0" normalizeH="0" noProof="0" dirty="0" smtClean="0">
                <a:ln>
                  <a:noFill/>
                </a:ln>
                <a:solidFill>
                  <a:schemeClr val="tx1"/>
                </a:solidFill>
                <a:effectLst/>
                <a:uLnTx/>
                <a:uFillTx/>
                <a:latin typeface="+mn-lt"/>
                <a:ea typeface="+mn-ea"/>
                <a:cs typeface="+mn-cs"/>
              </a:rPr>
              <a:t>:</a:t>
            </a:r>
          </a:p>
          <a:p>
            <a:pPr marL="800100" lvl="1" indent="-342900">
              <a:spcBef>
                <a:spcPct val="20000"/>
              </a:spcBef>
              <a:buClr>
                <a:schemeClr val="tx2"/>
              </a:buClr>
              <a:buSzPct val="70000"/>
              <a:buFont typeface="Wingdings" pitchFamily="2" charset="2"/>
              <a:buChar char="l"/>
            </a:pPr>
            <a:r>
              <a:rPr lang="tr-TR" sz="3000" kern="0" baseline="0" dirty="0" smtClean="0">
                <a:latin typeface="+mn-lt"/>
              </a:rPr>
              <a:t>Overlap</a:t>
            </a:r>
            <a:r>
              <a:rPr lang="tr-TR" sz="3000" kern="0" dirty="0" smtClean="0">
                <a:latin typeface="+mn-lt"/>
              </a:rPr>
              <a:t> records accros block boundaries</a:t>
            </a:r>
          </a:p>
          <a:p>
            <a:pPr marL="800100" lvl="1" indent="-342900">
              <a:spcBef>
                <a:spcPct val="20000"/>
              </a:spcBef>
              <a:buClr>
                <a:schemeClr val="tx2"/>
              </a:buClr>
              <a:buSzPct val="70000"/>
              <a:buFont typeface="Wingdings" pitchFamily="2" charset="2"/>
              <a:buChar char="l"/>
            </a:pPr>
            <a:r>
              <a:rPr kumimoji="0" lang="tr-TR" sz="3000" b="0" i="0" u="none" strike="noStrike" kern="0" cap="none" spc="0" normalizeH="0" baseline="0" noProof="0" dirty="0" smtClean="0">
                <a:ln>
                  <a:noFill/>
                </a:ln>
                <a:solidFill>
                  <a:schemeClr val="tx1"/>
                </a:solidFill>
                <a:effectLst/>
                <a:uLnTx/>
                <a:uFillTx/>
                <a:latin typeface="+mn-lt"/>
                <a:ea typeface="+mn-ea"/>
                <a:cs typeface="+mn-cs"/>
              </a:rPr>
              <a:t>Leave</a:t>
            </a:r>
            <a:r>
              <a:rPr kumimoji="0" lang="tr-TR" sz="3000" b="0" i="0" u="none" strike="noStrike" kern="0" cap="none" spc="0" normalizeH="0" noProof="0" dirty="0" smtClean="0">
                <a:ln>
                  <a:noFill/>
                </a:ln>
                <a:solidFill>
                  <a:schemeClr val="tx1"/>
                </a:solidFill>
                <a:effectLst/>
                <a:uLnTx/>
                <a:uFillTx/>
                <a:latin typeface="+mn-lt"/>
                <a:ea typeface="+mn-ea"/>
                <a:cs typeface="+mn-cs"/>
              </a:rPr>
              <a:t> some empty space in each block</a:t>
            </a:r>
          </a:p>
          <a:p>
            <a:pPr marL="800100" lvl="1" indent="-342900">
              <a:spcBef>
                <a:spcPct val="20000"/>
              </a:spcBef>
              <a:buClr>
                <a:schemeClr val="tx2"/>
              </a:buClr>
              <a:buSzPct val="70000"/>
              <a:buFont typeface="Wingdings" pitchFamily="2" charset="2"/>
              <a:buChar char="l"/>
            </a:pPr>
            <a:endParaRPr lang="tr-TR" sz="3000" kern="0" baseline="0" dirty="0" smtClean="0">
              <a:latin typeface="+mn-lt"/>
            </a:endParaRPr>
          </a:p>
          <a:p>
            <a:pPr marL="800100" lvl="1" indent="-342900">
              <a:spcBef>
                <a:spcPct val="20000"/>
              </a:spcBef>
              <a:buClr>
                <a:schemeClr val="tx2"/>
              </a:buClr>
              <a:buSzPct val="70000"/>
              <a:buFont typeface="Wingdings" pitchFamily="2" charset="2"/>
              <a:buChar char="l"/>
            </a:pPr>
            <a:endParaRPr lang="tr-TR" sz="3000" kern="0" dirty="0">
              <a:latin typeface="+mn-lt"/>
            </a:endParaRPr>
          </a:p>
          <a:p>
            <a:pPr marL="342900" indent="-342900">
              <a:spcBef>
                <a:spcPct val="20000"/>
              </a:spcBef>
              <a:buClr>
                <a:schemeClr val="tx2"/>
              </a:buClr>
              <a:buSzPct val="70000"/>
            </a:pPr>
            <a:endParaRPr kumimoji="0" lang="tr-TR" sz="2400" b="1" i="0" u="none" strike="noStrike" kern="0" cap="none" spc="0" normalizeH="0" noProof="0" dirty="0" smtClean="0">
              <a:ln>
                <a:noFill/>
              </a:ln>
              <a:solidFill>
                <a:schemeClr val="tx1"/>
              </a:solidFill>
              <a:effectLst/>
              <a:uLnTx/>
              <a:uFillTx/>
              <a:latin typeface="+mn-lt"/>
              <a:ea typeface="+mn-ea"/>
              <a:cs typeface="+mn-cs"/>
            </a:endParaRPr>
          </a:p>
          <a:p>
            <a:pPr marL="342900" indent="-342900">
              <a:spcBef>
                <a:spcPct val="20000"/>
              </a:spcBef>
              <a:buClr>
                <a:schemeClr val="tx2"/>
              </a:buClr>
              <a:buSzPct val="70000"/>
            </a:pPr>
            <a:r>
              <a:rPr kumimoji="0" lang="tr-TR" sz="2400" b="1" i="0" u="none" strike="noStrike" kern="0" cap="none" spc="0" normalizeH="0" noProof="0" dirty="0" smtClean="0">
                <a:ln>
                  <a:noFill/>
                </a:ln>
                <a:solidFill>
                  <a:srgbClr val="FF0000"/>
                </a:solidFill>
                <a:effectLst/>
                <a:uLnTx/>
                <a:uFillTx/>
                <a:latin typeface="+mn-lt"/>
                <a:ea typeface="+mn-ea"/>
                <a:cs typeface="+mn-cs"/>
              </a:rPr>
              <a:t>Hint: </a:t>
            </a:r>
            <a:r>
              <a:rPr kumimoji="0" lang="tr-TR" sz="2400" b="0" i="0" u="none" strike="noStrike" kern="0" cap="none" spc="0" normalizeH="0" noProof="0" dirty="0" smtClean="0">
                <a:ln>
                  <a:noFill/>
                </a:ln>
                <a:solidFill>
                  <a:srgbClr val="FF0000"/>
                </a:solidFill>
                <a:effectLst/>
                <a:uLnTx/>
                <a:uFillTx/>
                <a:latin typeface="+mn-lt"/>
                <a:ea typeface="+mn-ea"/>
                <a:cs typeface="+mn-cs"/>
              </a:rPr>
              <a:t>choose record sizes evenly divide the block size</a:t>
            </a:r>
          </a:p>
        </p:txBody>
      </p:sp>
    </p:spTree>
    <p:extLst>
      <p:ext uri="{BB962C8B-B14F-4D97-AF65-F5344CB8AC3E}">
        <p14:creationId xmlns:p14="http://schemas.microsoft.com/office/powerpoint/2010/main" val="1921323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457200" y="274638"/>
            <a:ext cx="8234363" cy="715962"/>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a:lnSpc>
                <a:spcPct val="99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Hard-Disk Drive</a:t>
            </a:r>
            <a:endParaRPr lang="en-GB" dirty="0"/>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769" y="887945"/>
            <a:ext cx="6498631" cy="558905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151788540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Blocking factor</a:t>
            </a:r>
            <a:endParaRPr lang="tr-TR" b="1" dirty="0"/>
          </a:p>
        </p:txBody>
      </p:sp>
      <p:sp>
        <p:nvSpPr>
          <p:cNvPr id="3" name="Content Placeholder 2"/>
          <p:cNvSpPr>
            <a:spLocks noGrp="1"/>
          </p:cNvSpPr>
          <p:nvPr>
            <p:ph idx="1"/>
          </p:nvPr>
        </p:nvSpPr>
        <p:spPr/>
        <p:txBody>
          <a:bodyPr/>
          <a:lstStyle/>
          <a:p>
            <a:pPr>
              <a:buNone/>
            </a:pPr>
            <a:r>
              <a:rPr lang="tr-TR" dirty="0" smtClean="0">
                <a:solidFill>
                  <a:srgbClr val="FF0000"/>
                </a:solidFill>
              </a:rPr>
              <a:t>Example:</a:t>
            </a:r>
          </a:p>
          <a:p>
            <a:pPr lvl="1">
              <a:buNone/>
            </a:pPr>
            <a:r>
              <a:rPr lang="tr-TR" sz="2800" b="1" i="1" dirty="0" smtClean="0"/>
              <a:t>n</a:t>
            </a:r>
            <a:r>
              <a:rPr lang="tr-TR" sz="2800" dirty="0" smtClean="0"/>
              <a:t> : The number of record in a file</a:t>
            </a:r>
          </a:p>
          <a:p>
            <a:pPr lvl="1">
              <a:buNone/>
            </a:pPr>
            <a:r>
              <a:rPr lang="tr-TR" sz="2800" b="1" dirty="0" smtClean="0"/>
              <a:t>b = n / Bfr</a:t>
            </a:r>
            <a:r>
              <a:rPr lang="tr-TR" sz="2800" dirty="0" smtClean="0"/>
              <a:t>, total number of blocks in a file</a:t>
            </a:r>
          </a:p>
          <a:p>
            <a:pPr>
              <a:buNone/>
            </a:pPr>
            <a:endParaRPr lang="tr-TR" dirty="0" smtClean="0"/>
          </a:p>
          <a:p>
            <a:pPr>
              <a:buNone/>
            </a:pPr>
            <a:r>
              <a:rPr lang="tr-TR" dirty="0" smtClean="0"/>
              <a:t>Time to read the file sequentially from beginning to end is equal to:</a:t>
            </a:r>
          </a:p>
          <a:p>
            <a:pPr>
              <a:buNone/>
            </a:pPr>
            <a:endParaRPr lang="tr-TR" dirty="0" smtClean="0"/>
          </a:p>
          <a:p>
            <a:pPr algn="ctr">
              <a:buNone/>
            </a:pPr>
            <a:r>
              <a:rPr lang="tr-TR" sz="3600" b="1" dirty="0" smtClean="0"/>
              <a:t>b </a:t>
            </a:r>
            <a:r>
              <a:rPr lang="tr-TR" sz="3600" dirty="0" smtClean="0"/>
              <a:t>x</a:t>
            </a:r>
            <a:r>
              <a:rPr lang="tr-TR" sz="3600" b="1" dirty="0" smtClean="0"/>
              <a:t> ebt </a:t>
            </a:r>
            <a:r>
              <a:rPr lang="tr-TR" sz="3600" dirty="0" smtClean="0"/>
              <a:t>=</a:t>
            </a:r>
            <a:r>
              <a:rPr lang="tr-TR" sz="3600" b="1" dirty="0" smtClean="0"/>
              <a:t> </a:t>
            </a:r>
            <a:r>
              <a:rPr lang="tr-TR" sz="3600" dirty="0" smtClean="0"/>
              <a:t>(</a:t>
            </a:r>
            <a:r>
              <a:rPr lang="tr-TR" sz="3600" b="1" dirty="0" smtClean="0"/>
              <a:t> n </a:t>
            </a:r>
            <a:r>
              <a:rPr lang="tr-TR" sz="3600" dirty="0" smtClean="0"/>
              <a:t>/</a:t>
            </a:r>
            <a:r>
              <a:rPr lang="tr-TR" sz="3600" b="1" dirty="0" smtClean="0"/>
              <a:t> Bfr </a:t>
            </a:r>
            <a:r>
              <a:rPr lang="tr-TR" sz="3600" dirty="0" smtClean="0"/>
              <a:t>) x</a:t>
            </a:r>
            <a:r>
              <a:rPr lang="tr-TR" sz="3600" b="1" dirty="0" smtClean="0"/>
              <a:t> ebt</a:t>
            </a:r>
          </a:p>
          <a:p>
            <a:endParaRPr lang="tr-TR" dirty="0"/>
          </a:p>
        </p:txBody>
      </p:sp>
    </p:spTree>
    <p:extLst>
      <p:ext uri="{BB962C8B-B14F-4D97-AF65-F5344CB8AC3E}">
        <p14:creationId xmlns:p14="http://schemas.microsoft.com/office/powerpoint/2010/main" val="33547793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543800" cy="1257111"/>
          </a:xfrm>
        </p:spPr>
        <p:txBody>
          <a:bodyPr>
            <a:normAutofit fontScale="90000"/>
          </a:bodyPr>
          <a:lstStyle/>
          <a:p>
            <a:r>
              <a:rPr lang="tr-TR" b="1" dirty="0" smtClean="0"/>
              <a:t>Affects of Blocking Factor </a:t>
            </a:r>
            <a:br>
              <a:rPr lang="tr-TR" b="1" dirty="0" smtClean="0"/>
            </a:br>
            <a:r>
              <a:rPr lang="tr-TR" b="1" dirty="0" smtClean="0"/>
              <a:t>to Sequential Reading </a:t>
            </a:r>
            <a:endParaRPr lang="tr-TR" b="1" dirty="0"/>
          </a:p>
        </p:txBody>
      </p:sp>
      <p:sp>
        <p:nvSpPr>
          <p:cNvPr id="3" name="Content Placeholder 2"/>
          <p:cNvSpPr>
            <a:spLocks noGrp="1"/>
          </p:cNvSpPr>
          <p:nvPr>
            <p:ph idx="1"/>
          </p:nvPr>
        </p:nvSpPr>
        <p:spPr/>
        <p:txBody>
          <a:bodyPr/>
          <a:lstStyle/>
          <a:p>
            <a:pPr>
              <a:buNone/>
            </a:pPr>
            <a:r>
              <a:rPr lang="tr-TR" dirty="0" smtClean="0">
                <a:solidFill>
                  <a:srgbClr val="FF0000"/>
                </a:solidFill>
              </a:rPr>
              <a:t>Example:</a:t>
            </a:r>
          </a:p>
          <a:p>
            <a:pPr lvl="1">
              <a:buNone/>
            </a:pPr>
            <a:r>
              <a:rPr lang="tr-TR" sz="3200" b="1" dirty="0" smtClean="0"/>
              <a:t>n</a:t>
            </a:r>
            <a:r>
              <a:rPr lang="tr-TR" sz="3200" dirty="0" smtClean="0"/>
              <a:t> = 30 000, </a:t>
            </a:r>
            <a:r>
              <a:rPr lang="tr-TR" sz="3200" b="1" dirty="0" smtClean="0"/>
              <a:t>R</a:t>
            </a:r>
            <a:r>
              <a:rPr lang="tr-TR" sz="3200" dirty="0" smtClean="0"/>
              <a:t>=1600, </a:t>
            </a:r>
            <a:r>
              <a:rPr lang="tr-TR" sz="3200" b="1" dirty="0" smtClean="0"/>
              <a:t>B</a:t>
            </a:r>
            <a:r>
              <a:rPr lang="tr-TR" sz="3200" dirty="0" smtClean="0"/>
              <a:t>=2400</a:t>
            </a:r>
          </a:p>
          <a:p>
            <a:pPr>
              <a:buNone/>
            </a:pPr>
            <a:r>
              <a:rPr lang="tr-TR" sz="3200" b="1" u="sng" dirty="0" smtClean="0"/>
              <a:t>Case #1: </a:t>
            </a:r>
          </a:p>
          <a:p>
            <a:pPr lvl="1">
              <a:buNone/>
            </a:pPr>
            <a:r>
              <a:rPr lang="tr-TR" sz="3200" b="1" dirty="0" smtClean="0"/>
              <a:t>Bfr</a:t>
            </a:r>
            <a:r>
              <a:rPr lang="tr-TR" sz="3200" dirty="0" smtClean="0"/>
              <a:t> =            = 2400 / 1600 =</a:t>
            </a:r>
            <a:r>
              <a:rPr lang="tr-TR" sz="3200" dirty="0" smtClean="0">
                <a:solidFill>
                  <a:srgbClr val="FF0000"/>
                </a:solidFill>
              </a:rPr>
              <a:t> 1</a:t>
            </a:r>
          </a:p>
          <a:p>
            <a:pPr lvl="1">
              <a:buNone/>
            </a:pPr>
            <a:r>
              <a:rPr lang="tr-TR" sz="3200" dirty="0" smtClean="0"/>
              <a:t>= (n/Bfr) * ebt</a:t>
            </a:r>
          </a:p>
          <a:p>
            <a:pPr lvl="1">
              <a:buNone/>
            </a:pPr>
            <a:r>
              <a:rPr lang="tr-TR" sz="3200" dirty="0" smtClean="0"/>
              <a:t>= 30000 * 0.84</a:t>
            </a:r>
          </a:p>
          <a:p>
            <a:pPr lvl="1">
              <a:buNone/>
            </a:pPr>
            <a:r>
              <a:rPr lang="tr-TR" sz="3200" dirty="0" smtClean="0"/>
              <a:t>= </a:t>
            </a:r>
            <a:r>
              <a:rPr lang="tr-TR" sz="3200" dirty="0" smtClean="0">
                <a:solidFill>
                  <a:srgbClr val="FF0000"/>
                </a:solidFill>
              </a:rPr>
              <a:t>25200</a:t>
            </a:r>
            <a:r>
              <a:rPr lang="tr-TR" sz="3200" dirty="0" smtClean="0"/>
              <a:t> =</a:t>
            </a:r>
            <a:r>
              <a:rPr lang="tr-TR" sz="3200" dirty="0" smtClean="0">
                <a:solidFill>
                  <a:srgbClr val="FF0000"/>
                </a:solidFill>
              </a:rPr>
              <a:t> </a:t>
            </a:r>
            <a:r>
              <a:rPr lang="tr-TR" sz="3200" b="1" dirty="0" smtClean="0">
                <a:solidFill>
                  <a:srgbClr val="FF0000"/>
                </a:solidFill>
              </a:rPr>
              <a:t>25.2 sec</a:t>
            </a:r>
          </a:p>
        </p:txBody>
      </p:sp>
      <p:graphicFrame>
        <p:nvGraphicFramePr>
          <p:cNvPr id="6" name="Object 5"/>
          <p:cNvGraphicFramePr>
            <a:graphicFrameLocks noChangeAspect="1"/>
          </p:cNvGraphicFramePr>
          <p:nvPr>
            <p:extLst>
              <p:ext uri="{D42A27DB-BD31-4B8C-83A1-F6EECF244321}">
                <p14:modId xmlns:p14="http://schemas.microsoft.com/office/powerpoint/2010/main" val="530582237"/>
              </p:ext>
            </p:extLst>
          </p:nvPr>
        </p:nvGraphicFramePr>
        <p:xfrm>
          <a:off x="1981200" y="3352800"/>
          <a:ext cx="1224042" cy="663611"/>
        </p:xfrm>
        <a:graphic>
          <a:graphicData uri="http://schemas.openxmlformats.org/presentationml/2006/ole">
            <mc:AlternateContent xmlns:mc="http://schemas.openxmlformats.org/markup-compatibility/2006">
              <mc:Choice xmlns:v="urn:schemas-microsoft-com:vml" Requires="v">
                <p:oleObj spid="_x0000_s5168" name="Equation" r:id="rId4" imgW="495000" imgH="253800" progId="Equation.3">
                  <p:embed/>
                </p:oleObj>
              </mc:Choice>
              <mc:Fallback>
                <p:oleObj name="Equation" r:id="rId4" imgW="49500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352800"/>
                        <a:ext cx="1224042" cy="663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5540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1164121"/>
          </a:xfrm>
        </p:spPr>
        <p:txBody>
          <a:bodyPr>
            <a:normAutofit fontScale="90000"/>
          </a:bodyPr>
          <a:lstStyle/>
          <a:p>
            <a:r>
              <a:rPr lang="tr-TR" b="1" dirty="0" smtClean="0"/>
              <a:t>Affects of Blocking Factor </a:t>
            </a:r>
            <a:br>
              <a:rPr lang="tr-TR" b="1" dirty="0" smtClean="0"/>
            </a:br>
            <a:r>
              <a:rPr lang="tr-TR" b="1" dirty="0" smtClean="0"/>
              <a:t>to Sequential Reading </a:t>
            </a:r>
            <a:endParaRPr lang="tr-TR" b="1" dirty="0"/>
          </a:p>
        </p:txBody>
      </p:sp>
      <p:sp>
        <p:nvSpPr>
          <p:cNvPr id="3" name="Content Placeholder 2"/>
          <p:cNvSpPr>
            <a:spLocks noGrp="1"/>
          </p:cNvSpPr>
          <p:nvPr>
            <p:ph idx="1"/>
          </p:nvPr>
        </p:nvSpPr>
        <p:spPr/>
        <p:txBody>
          <a:bodyPr/>
          <a:lstStyle/>
          <a:p>
            <a:pPr>
              <a:buNone/>
            </a:pPr>
            <a:r>
              <a:rPr lang="tr-TR" dirty="0" smtClean="0">
                <a:solidFill>
                  <a:srgbClr val="FF0000"/>
                </a:solidFill>
              </a:rPr>
              <a:t>Example:</a:t>
            </a:r>
          </a:p>
          <a:p>
            <a:pPr lvl="1">
              <a:buNone/>
            </a:pPr>
            <a:r>
              <a:rPr lang="tr-TR" sz="3200" b="1" dirty="0" smtClean="0"/>
              <a:t>n</a:t>
            </a:r>
            <a:r>
              <a:rPr lang="tr-TR" sz="3200" dirty="0" smtClean="0"/>
              <a:t> = 30 000, </a:t>
            </a:r>
            <a:r>
              <a:rPr lang="tr-TR" sz="3200" b="1" dirty="0" smtClean="0"/>
              <a:t>R</a:t>
            </a:r>
            <a:r>
              <a:rPr lang="tr-TR" sz="3200" dirty="0" smtClean="0"/>
              <a:t>=1600, </a:t>
            </a:r>
            <a:r>
              <a:rPr lang="tr-TR" sz="3200" b="1" dirty="0" smtClean="0"/>
              <a:t>B</a:t>
            </a:r>
            <a:r>
              <a:rPr lang="tr-TR" sz="3200" dirty="0" smtClean="0"/>
              <a:t>=2400</a:t>
            </a:r>
          </a:p>
          <a:p>
            <a:pPr>
              <a:buNone/>
            </a:pPr>
            <a:r>
              <a:rPr lang="tr-TR" sz="3200" b="1" u="sng" dirty="0" smtClean="0"/>
              <a:t>Case #2: </a:t>
            </a:r>
          </a:p>
          <a:p>
            <a:pPr lvl="1">
              <a:buNone/>
            </a:pPr>
            <a:r>
              <a:rPr lang="tr-TR" sz="3200" b="1" dirty="0" smtClean="0"/>
              <a:t>Bfr</a:t>
            </a:r>
            <a:r>
              <a:rPr lang="tr-TR" sz="3200" dirty="0" smtClean="0"/>
              <a:t> = </a:t>
            </a:r>
            <a:r>
              <a:rPr lang="tr-TR" sz="3200" b="1" dirty="0" smtClean="0"/>
              <a:t>B</a:t>
            </a:r>
            <a:r>
              <a:rPr lang="tr-TR" sz="3200" dirty="0" smtClean="0"/>
              <a:t> / </a:t>
            </a:r>
            <a:r>
              <a:rPr lang="tr-TR" sz="3200" b="1" dirty="0" smtClean="0"/>
              <a:t>R</a:t>
            </a:r>
            <a:r>
              <a:rPr lang="tr-TR" sz="3200" dirty="0" smtClean="0"/>
              <a:t> = 2400 / 1600 =</a:t>
            </a:r>
            <a:r>
              <a:rPr lang="tr-TR" sz="3200" dirty="0" smtClean="0">
                <a:solidFill>
                  <a:srgbClr val="FF0000"/>
                </a:solidFill>
              </a:rPr>
              <a:t> 3/2</a:t>
            </a:r>
          </a:p>
          <a:p>
            <a:pPr lvl="1">
              <a:buNone/>
            </a:pPr>
            <a:r>
              <a:rPr lang="tr-TR" sz="3200" dirty="0" smtClean="0"/>
              <a:t>= (n/Bfr) * ebt</a:t>
            </a:r>
          </a:p>
          <a:p>
            <a:pPr lvl="1">
              <a:buNone/>
            </a:pPr>
            <a:r>
              <a:rPr lang="tr-TR" sz="3200" dirty="0" smtClean="0"/>
              <a:t>= (30000/(3/2)) * 0.84</a:t>
            </a:r>
          </a:p>
          <a:p>
            <a:pPr lvl="1">
              <a:buNone/>
            </a:pPr>
            <a:r>
              <a:rPr lang="tr-TR" sz="3200" dirty="0" smtClean="0"/>
              <a:t>= </a:t>
            </a:r>
            <a:r>
              <a:rPr lang="tr-TR" sz="3200" b="1" dirty="0" smtClean="0">
                <a:solidFill>
                  <a:srgbClr val="FF0000"/>
                </a:solidFill>
              </a:rPr>
              <a:t>16.8 sec</a:t>
            </a:r>
          </a:p>
        </p:txBody>
      </p:sp>
    </p:spTree>
    <p:extLst>
      <p:ext uri="{BB962C8B-B14F-4D97-AF65-F5344CB8AC3E}">
        <p14:creationId xmlns:p14="http://schemas.microsoft.com/office/powerpoint/2010/main" val="40792997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543800" cy="1117626"/>
          </a:xfrm>
        </p:spPr>
        <p:txBody>
          <a:bodyPr>
            <a:normAutofit fontScale="90000"/>
          </a:bodyPr>
          <a:lstStyle/>
          <a:p>
            <a:r>
              <a:rPr lang="tr-TR" b="1" dirty="0" smtClean="0"/>
              <a:t>Affects of Blocking Factor </a:t>
            </a:r>
            <a:br>
              <a:rPr lang="tr-TR" b="1" dirty="0" smtClean="0"/>
            </a:br>
            <a:r>
              <a:rPr lang="tr-TR" b="1" dirty="0" smtClean="0"/>
              <a:t>to Sequential Reading </a:t>
            </a:r>
            <a:endParaRPr lang="tr-TR" b="1" dirty="0"/>
          </a:p>
        </p:txBody>
      </p:sp>
      <p:sp>
        <p:nvSpPr>
          <p:cNvPr id="3" name="Content Placeholder 2"/>
          <p:cNvSpPr>
            <a:spLocks noGrp="1"/>
          </p:cNvSpPr>
          <p:nvPr>
            <p:ph idx="1"/>
          </p:nvPr>
        </p:nvSpPr>
        <p:spPr/>
        <p:txBody>
          <a:bodyPr/>
          <a:lstStyle/>
          <a:p>
            <a:r>
              <a:rPr lang="tr-TR" sz="3200" dirty="0" smtClean="0"/>
              <a:t>25.2 sec versus 16.8 sec</a:t>
            </a:r>
          </a:p>
          <a:p>
            <a:endParaRPr lang="tr-TR" sz="3200" dirty="0" smtClean="0"/>
          </a:p>
          <a:p>
            <a:pPr marL="0" indent="0" algn="ctr">
              <a:buNone/>
            </a:pPr>
            <a:r>
              <a:rPr lang="tr-TR" sz="3200" b="1" dirty="0" smtClean="0">
                <a:solidFill>
                  <a:srgbClr val="008000"/>
                </a:solidFill>
              </a:rPr>
              <a:t>“Sequential reading time depends on the amount of space the file takes up”</a:t>
            </a:r>
          </a:p>
        </p:txBody>
      </p:sp>
    </p:spTree>
    <p:extLst>
      <p:ext uri="{BB962C8B-B14F-4D97-AF65-F5344CB8AC3E}">
        <p14:creationId xmlns:p14="http://schemas.microsoft.com/office/powerpoint/2010/main" val="30762581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Random Reading</a:t>
            </a:r>
            <a:endParaRPr lang="en-US" dirty="0"/>
          </a:p>
        </p:txBody>
      </p:sp>
      <p:sp>
        <p:nvSpPr>
          <p:cNvPr id="3" name="Content Placeholder 2"/>
          <p:cNvSpPr>
            <a:spLocks noGrp="1"/>
          </p:cNvSpPr>
          <p:nvPr>
            <p:ph idx="1"/>
          </p:nvPr>
        </p:nvSpPr>
        <p:spPr/>
        <p:txBody>
          <a:bodyPr/>
          <a:lstStyle/>
          <a:p>
            <a:r>
              <a:rPr lang="en-US" dirty="0" smtClean="0"/>
              <a:t>Random Reading</a:t>
            </a:r>
          </a:p>
          <a:p>
            <a:pPr lvl="1"/>
            <a:r>
              <a:rPr lang="en-US" dirty="0" smtClean="0"/>
              <a:t>RR by bucket</a:t>
            </a:r>
          </a:p>
          <a:p>
            <a:pPr lvl="1"/>
            <a:r>
              <a:rPr lang="en-US" dirty="0" smtClean="0"/>
              <a:t>RR by record</a:t>
            </a:r>
            <a:endParaRPr lang="en-US" dirty="0"/>
          </a:p>
        </p:txBody>
      </p:sp>
    </p:spTree>
    <p:extLst>
      <p:ext uri="{BB962C8B-B14F-4D97-AF65-F5344CB8AC3E}">
        <p14:creationId xmlns:p14="http://schemas.microsoft.com/office/powerpoint/2010/main" val="18301241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000" y="457200"/>
            <a:ext cx="2714460" cy="6248400"/>
            <a:chOff x="5334000" y="457200"/>
            <a:chExt cx="2714460" cy="6248400"/>
          </a:xfrm>
        </p:grpSpPr>
        <p:sp>
          <p:nvSpPr>
            <p:cNvPr id="18" name="Rectangle 17"/>
            <p:cNvSpPr/>
            <p:nvPr/>
          </p:nvSpPr>
          <p:spPr>
            <a:xfrm>
              <a:off x="5334000" y="838200"/>
              <a:ext cx="2286000" cy="5867400"/>
            </a:xfrm>
            <a:prstGeom prst="rect">
              <a:avLst/>
            </a:prstGeom>
            <a:solidFill>
              <a:schemeClr val="bg1"/>
            </a:solidFill>
            <a:ln w="38100">
              <a:solidFill>
                <a:srgbClr val="FF6600"/>
              </a:solidFill>
              <a:prstDash val="sys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extBox 7"/>
            <p:cNvSpPr txBox="1"/>
            <p:nvPr/>
          </p:nvSpPr>
          <p:spPr>
            <a:xfrm>
              <a:off x="7620000" y="1447800"/>
              <a:ext cx="313044" cy="369332"/>
            </a:xfrm>
            <a:prstGeom prst="rect">
              <a:avLst/>
            </a:prstGeom>
            <a:noFill/>
          </p:spPr>
          <p:txBody>
            <a:bodyPr wrap="none" rtlCol="0">
              <a:spAutoFit/>
            </a:bodyPr>
            <a:lstStyle/>
            <a:p>
              <a:r>
                <a:rPr lang="en-US" dirty="0"/>
                <a:t>1</a:t>
              </a:r>
            </a:p>
          </p:txBody>
        </p:sp>
        <p:sp>
          <p:nvSpPr>
            <p:cNvPr id="9" name="TextBox 8"/>
            <p:cNvSpPr txBox="1"/>
            <p:nvPr/>
          </p:nvSpPr>
          <p:spPr>
            <a:xfrm>
              <a:off x="7620000" y="2819400"/>
              <a:ext cx="313044" cy="369332"/>
            </a:xfrm>
            <a:prstGeom prst="rect">
              <a:avLst/>
            </a:prstGeom>
            <a:noFill/>
          </p:spPr>
          <p:txBody>
            <a:bodyPr wrap="none" rtlCol="0">
              <a:spAutoFit/>
            </a:bodyPr>
            <a:lstStyle/>
            <a:p>
              <a:r>
                <a:rPr lang="en-US" dirty="0" smtClean="0"/>
                <a:t>2</a:t>
              </a:r>
              <a:endParaRPr lang="en-US" dirty="0"/>
            </a:p>
          </p:txBody>
        </p:sp>
        <p:sp>
          <p:nvSpPr>
            <p:cNvPr id="10" name="TextBox 9"/>
            <p:cNvSpPr txBox="1"/>
            <p:nvPr/>
          </p:nvSpPr>
          <p:spPr>
            <a:xfrm>
              <a:off x="7620000" y="4038600"/>
              <a:ext cx="313044" cy="369332"/>
            </a:xfrm>
            <a:prstGeom prst="rect">
              <a:avLst/>
            </a:prstGeom>
            <a:noFill/>
          </p:spPr>
          <p:txBody>
            <a:bodyPr wrap="none" rtlCol="0">
              <a:spAutoFit/>
            </a:bodyPr>
            <a:lstStyle/>
            <a:p>
              <a:r>
                <a:rPr lang="en-US" dirty="0" smtClean="0"/>
                <a:t>3</a:t>
              </a:r>
              <a:endParaRPr lang="en-US" dirty="0"/>
            </a:p>
          </p:txBody>
        </p:sp>
        <p:sp>
          <p:nvSpPr>
            <p:cNvPr id="11" name="TextBox 10"/>
            <p:cNvSpPr txBox="1"/>
            <p:nvPr/>
          </p:nvSpPr>
          <p:spPr>
            <a:xfrm>
              <a:off x="7620000" y="5715000"/>
              <a:ext cx="428460" cy="369332"/>
            </a:xfrm>
            <a:prstGeom prst="rect">
              <a:avLst/>
            </a:prstGeom>
            <a:noFill/>
          </p:spPr>
          <p:txBody>
            <a:bodyPr wrap="none" rtlCol="0">
              <a:spAutoFit/>
            </a:bodyPr>
            <a:lstStyle/>
            <a:p>
              <a:r>
                <a:rPr lang="en-US" dirty="0" err="1" smtClean="0"/>
                <a:t>bk</a:t>
              </a:r>
              <a:endParaRPr lang="en-US" dirty="0"/>
            </a:p>
          </p:txBody>
        </p:sp>
        <p:sp>
          <p:nvSpPr>
            <p:cNvPr id="12" name="TextBox 11"/>
            <p:cNvSpPr txBox="1"/>
            <p:nvPr/>
          </p:nvSpPr>
          <p:spPr>
            <a:xfrm>
              <a:off x="5715000" y="457200"/>
              <a:ext cx="1467544" cy="369332"/>
            </a:xfrm>
            <a:prstGeom prst="rect">
              <a:avLst/>
            </a:prstGeom>
            <a:noFill/>
          </p:spPr>
          <p:txBody>
            <a:bodyPr wrap="none" rtlCol="0">
              <a:spAutoFit/>
            </a:bodyPr>
            <a:lstStyle/>
            <a:p>
              <a:r>
                <a:rPr lang="en-US" dirty="0" smtClean="0">
                  <a:solidFill>
                    <a:srgbClr val="FF6600"/>
                  </a:solidFill>
                </a:rPr>
                <a:t>Ordered File</a:t>
              </a:r>
              <a:endParaRPr lang="en-US" dirty="0">
                <a:solidFill>
                  <a:srgbClr val="FF6600"/>
                </a:solidFill>
              </a:endParaRPr>
            </a:p>
          </p:txBody>
        </p:sp>
        <p:sp>
          <p:nvSpPr>
            <p:cNvPr id="13" name="TextBox 12"/>
            <p:cNvSpPr txBox="1"/>
            <p:nvPr/>
          </p:nvSpPr>
          <p:spPr>
            <a:xfrm>
              <a:off x="6324600" y="4876800"/>
              <a:ext cx="415498" cy="369332"/>
            </a:xfrm>
            <a:prstGeom prst="rect">
              <a:avLst/>
            </a:prstGeom>
            <a:noFill/>
          </p:spPr>
          <p:txBody>
            <a:bodyPr wrap="none" rtlCol="0">
              <a:spAutoFit/>
            </a:bodyPr>
            <a:lstStyle/>
            <a:p>
              <a:r>
                <a:rPr lang="en-US" b="1" dirty="0" smtClean="0"/>
                <a:t>…</a:t>
              </a:r>
              <a:endParaRPr lang="en-US" b="1" dirty="0"/>
            </a:p>
          </p:txBody>
        </p:sp>
      </p:grpSp>
      <p:sp>
        <p:nvSpPr>
          <p:cNvPr id="2" name="Title 1"/>
          <p:cNvSpPr>
            <a:spLocks noGrp="1"/>
          </p:cNvSpPr>
          <p:nvPr>
            <p:ph type="title"/>
          </p:nvPr>
        </p:nvSpPr>
        <p:spPr>
          <a:xfrm>
            <a:off x="228600" y="533400"/>
            <a:ext cx="4724400" cy="838200"/>
          </a:xfrm>
        </p:spPr>
        <p:txBody>
          <a:bodyPr>
            <a:normAutofit fontScale="90000"/>
          </a:bodyPr>
          <a:lstStyle/>
          <a:p>
            <a:pPr algn="l"/>
            <a:r>
              <a:rPr lang="en-US" dirty="0" smtClean="0"/>
              <a:t>Random Reading</a:t>
            </a:r>
            <a:br>
              <a:rPr lang="en-US" dirty="0" smtClean="0"/>
            </a:br>
            <a:r>
              <a:rPr lang="en-US" dirty="0" smtClean="0"/>
              <a:t>By Bucket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7071904"/>
              </p:ext>
            </p:extLst>
          </p:nvPr>
        </p:nvGraphicFramePr>
        <p:xfrm>
          <a:off x="5485626" y="2351100"/>
          <a:ext cx="1981200"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22123404"/>
              </p:ext>
            </p:extLst>
          </p:nvPr>
        </p:nvGraphicFramePr>
        <p:xfrm>
          <a:off x="5486400" y="3697616"/>
          <a:ext cx="1981200" cy="129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023982227"/>
              </p:ext>
            </p:extLst>
          </p:nvPr>
        </p:nvGraphicFramePr>
        <p:xfrm>
          <a:off x="5486400" y="5257800"/>
          <a:ext cx="1981200" cy="129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639404355"/>
              </p:ext>
            </p:extLst>
          </p:nvPr>
        </p:nvGraphicFramePr>
        <p:xfrm>
          <a:off x="5486400" y="990600"/>
          <a:ext cx="1981200" cy="1295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ontent Placeholder 2"/>
          <p:cNvSpPr txBox="1">
            <a:spLocks/>
          </p:cNvSpPr>
          <p:nvPr/>
        </p:nvSpPr>
        <p:spPr>
          <a:xfrm>
            <a:off x="480951" y="1683327"/>
            <a:ext cx="4472049" cy="46818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tr-TR" dirty="0">
              <a:solidFill>
                <a:srgbClr val="FF0000"/>
              </a:solidFill>
            </a:endParaRPr>
          </a:p>
        </p:txBody>
      </p:sp>
      <p:sp>
        <p:nvSpPr>
          <p:cNvPr id="16" name="Content Placeholder 2"/>
          <p:cNvSpPr txBox="1">
            <a:spLocks/>
          </p:cNvSpPr>
          <p:nvPr/>
        </p:nvSpPr>
        <p:spPr>
          <a:xfrm>
            <a:off x="381001" y="1835727"/>
            <a:ext cx="4724400" cy="403167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Read Bucket #215, process records</a:t>
            </a:r>
          </a:p>
          <a:p>
            <a:r>
              <a:rPr lang="en-US" sz="2000" dirty="0" smtClean="0"/>
              <a:t>Read bucket #23, process records</a:t>
            </a:r>
          </a:p>
          <a:p>
            <a:r>
              <a:rPr lang="en-US" sz="2000" dirty="0" smtClean="0"/>
              <a:t>Read bucket #8, process records</a:t>
            </a:r>
          </a:p>
          <a:p>
            <a:r>
              <a:rPr lang="en-US" sz="2000" dirty="0"/>
              <a:t>Read bucket </a:t>
            </a:r>
            <a:r>
              <a:rPr lang="en-US" sz="2000" dirty="0" smtClean="0"/>
              <a:t>#67, </a:t>
            </a:r>
            <a:r>
              <a:rPr lang="en-US" sz="2000" dirty="0"/>
              <a:t>process records</a:t>
            </a:r>
          </a:p>
          <a:p>
            <a:r>
              <a:rPr lang="en-US" sz="2000" dirty="0" smtClean="0"/>
              <a:t>…</a:t>
            </a:r>
          </a:p>
          <a:p>
            <a:pPr marL="0" indent="0">
              <a:buNone/>
            </a:pPr>
            <a:endParaRPr lang="en-US" sz="2000" dirty="0" smtClean="0"/>
          </a:p>
          <a:p>
            <a:pPr marL="0" indent="0">
              <a:buNone/>
            </a:pPr>
            <a:endParaRPr lang="en-US" sz="2000" dirty="0" smtClean="0"/>
          </a:p>
          <a:p>
            <a:pPr marL="0" indent="0">
              <a:buNone/>
            </a:pPr>
            <a:r>
              <a:rPr lang="en-US" sz="2800" b="1" dirty="0" err="1"/>
              <a:t>Tx</a:t>
            </a:r>
            <a:r>
              <a:rPr lang="en-US" sz="2800" b="1" dirty="0"/>
              <a:t> = </a:t>
            </a:r>
            <a:r>
              <a:rPr lang="en-US" sz="2800" b="1" dirty="0" smtClean="0"/>
              <a:t>bk </a:t>
            </a:r>
            <a:r>
              <a:rPr lang="en-US" sz="2800" b="1" dirty="0"/>
              <a:t>x (r + s + </a:t>
            </a:r>
            <a:r>
              <a:rPr lang="en-US" sz="2800" b="1" dirty="0" err="1"/>
              <a:t>dtt</a:t>
            </a:r>
            <a:r>
              <a:rPr lang="en-US" sz="2800" b="1" dirty="0"/>
              <a:t>)</a:t>
            </a:r>
          </a:p>
          <a:p>
            <a:pPr marL="0" indent="0">
              <a:buNone/>
            </a:pPr>
            <a:r>
              <a:rPr lang="en-US" sz="2800" dirty="0" smtClean="0">
                <a:solidFill>
                  <a:srgbClr val="008000"/>
                </a:solidFill>
              </a:rPr>
              <a:t>Typical range query</a:t>
            </a:r>
          </a:p>
          <a:p>
            <a:pPr marL="0" indent="0">
              <a:buNone/>
            </a:pPr>
            <a:r>
              <a:rPr lang="en-US" sz="2000" dirty="0" smtClean="0"/>
              <a:t> </a:t>
            </a:r>
            <a:endParaRPr lang="tr-TR" sz="2000" dirty="0"/>
          </a:p>
        </p:txBody>
      </p:sp>
      <p:sp>
        <p:nvSpPr>
          <p:cNvPr id="3" name="Rectangle 2"/>
          <p:cNvSpPr/>
          <p:nvPr/>
        </p:nvSpPr>
        <p:spPr>
          <a:xfrm>
            <a:off x="5562600" y="1295400"/>
            <a:ext cx="45719"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1468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000" y="457200"/>
            <a:ext cx="2714460" cy="6248400"/>
            <a:chOff x="5334000" y="457200"/>
            <a:chExt cx="2714460" cy="6248400"/>
          </a:xfrm>
        </p:grpSpPr>
        <p:sp>
          <p:nvSpPr>
            <p:cNvPr id="18" name="Rectangle 17"/>
            <p:cNvSpPr/>
            <p:nvPr/>
          </p:nvSpPr>
          <p:spPr>
            <a:xfrm>
              <a:off x="5334000" y="838200"/>
              <a:ext cx="2286000" cy="5867400"/>
            </a:xfrm>
            <a:prstGeom prst="rect">
              <a:avLst/>
            </a:prstGeom>
            <a:solidFill>
              <a:schemeClr val="bg1"/>
            </a:solidFill>
            <a:ln w="38100">
              <a:solidFill>
                <a:srgbClr val="FF6600"/>
              </a:solidFill>
              <a:prstDash val="sys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extBox 7"/>
            <p:cNvSpPr txBox="1"/>
            <p:nvPr/>
          </p:nvSpPr>
          <p:spPr>
            <a:xfrm>
              <a:off x="7620000" y="1447800"/>
              <a:ext cx="313044" cy="369332"/>
            </a:xfrm>
            <a:prstGeom prst="rect">
              <a:avLst/>
            </a:prstGeom>
            <a:noFill/>
          </p:spPr>
          <p:txBody>
            <a:bodyPr wrap="none" rtlCol="0">
              <a:spAutoFit/>
            </a:bodyPr>
            <a:lstStyle/>
            <a:p>
              <a:r>
                <a:rPr lang="en-US" dirty="0"/>
                <a:t>1</a:t>
              </a:r>
            </a:p>
          </p:txBody>
        </p:sp>
        <p:sp>
          <p:nvSpPr>
            <p:cNvPr id="9" name="TextBox 8"/>
            <p:cNvSpPr txBox="1"/>
            <p:nvPr/>
          </p:nvSpPr>
          <p:spPr>
            <a:xfrm>
              <a:off x="7620000" y="2819400"/>
              <a:ext cx="313044" cy="369332"/>
            </a:xfrm>
            <a:prstGeom prst="rect">
              <a:avLst/>
            </a:prstGeom>
            <a:noFill/>
          </p:spPr>
          <p:txBody>
            <a:bodyPr wrap="none" rtlCol="0">
              <a:spAutoFit/>
            </a:bodyPr>
            <a:lstStyle/>
            <a:p>
              <a:r>
                <a:rPr lang="en-US" dirty="0" smtClean="0"/>
                <a:t>2</a:t>
              </a:r>
              <a:endParaRPr lang="en-US" dirty="0"/>
            </a:p>
          </p:txBody>
        </p:sp>
        <p:sp>
          <p:nvSpPr>
            <p:cNvPr id="10" name="TextBox 9"/>
            <p:cNvSpPr txBox="1"/>
            <p:nvPr/>
          </p:nvSpPr>
          <p:spPr>
            <a:xfrm>
              <a:off x="7620000" y="4038600"/>
              <a:ext cx="313044" cy="369332"/>
            </a:xfrm>
            <a:prstGeom prst="rect">
              <a:avLst/>
            </a:prstGeom>
            <a:noFill/>
          </p:spPr>
          <p:txBody>
            <a:bodyPr wrap="none" rtlCol="0">
              <a:spAutoFit/>
            </a:bodyPr>
            <a:lstStyle/>
            <a:p>
              <a:r>
                <a:rPr lang="en-US" dirty="0" smtClean="0"/>
                <a:t>3</a:t>
              </a:r>
              <a:endParaRPr lang="en-US" dirty="0"/>
            </a:p>
          </p:txBody>
        </p:sp>
        <p:sp>
          <p:nvSpPr>
            <p:cNvPr id="11" name="TextBox 10"/>
            <p:cNvSpPr txBox="1"/>
            <p:nvPr/>
          </p:nvSpPr>
          <p:spPr>
            <a:xfrm>
              <a:off x="7620000" y="5715000"/>
              <a:ext cx="428460" cy="369332"/>
            </a:xfrm>
            <a:prstGeom prst="rect">
              <a:avLst/>
            </a:prstGeom>
            <a:noFill/>
          </p:spPr>
          <p:txBody>
            <a:bodyPr wrap="none" rtlCol="0">
              <a:spAutoFit/>
            </a:bodyPr>
            <a:lstStyle/>
            <a:p>
              <a:r>
                <a:rPr lang="en-US" dirty="0" err="1" smtClean="0"/>
                <a:t>bk</a:t>
              </a:r>
              <a:endParaRPr lang="en-US" dirty="0"/>
            </a:p>
          </p:txBody>
        </p:sp>
        <p:sp>
          <p:nvSpPr>
            <p:cNvPr id="12" name="TextBox 11"/>
            <p:cNvSpPr txBox="1"/>
            <p:nvPr/>
          </p:nvSpPr>
          <p:spPr>
            <a:xfrm>
              <a:off x="5715000" y="457200"/>
              <a:ext cx="1467544" cy="369332"/>
            </a:xfrm>
            <a:prstGeom prst="rect">
              <a:avLst/>
            </a:prstGeom>
            <a:noFill/>
          </p:spPr>
          <p:txBody>
            <a:bodyPr wrap="none" rtlCol="0">
              <a:spAutoFit/>
            </a:bodyPr>
            <a:lstStyle/>
            <a:p>
              <a:r>
                <a:rPr lang="en-US" dirty="0" smtClean="0">
                  <a:solidFill>
                    <a:srgbClr val="FF6600"/>
                  </a:solidFill>
                </a:rPr>
                <a:t>Ordered File</a:t>
              </a:r>
              <a:endParaRPr lang="en-US" dirty="0">
                <a:solidFill>
                  <a:srgbClr val="FF6600"/>
                </a:solidFill>
              </a:endParaRPr>
            </a:p>
          </p:txBody>
        </p:sp>
        <p:sp>
          <p:nvSpPr>
            <p:cNvPr id="13" name="TextBox 12"/>
            <p:cNvSpPr txBox="1"/>
            <p:nvPr/>
          </p:nvSpPr>
          <p:spPr>
            <a:xfrm>
              <a:off x="6324600" y="4876800"/>
              <a:ext cx="415498" cy="369332"/>
            </a:xfrm>
            <a:prstGeom prst="rect">
              <a:avLst/>
            </a:prstGeom>
            <a:noFill/>
          </p:spPr>
          <p:txBody>
            <a:bodyPr wrap="none" rtlCol="0">
              <a:spAutoFit/>
            </a:bodyPr>
            <a:lstStyle/>
            <a:p>
              <a:r>
                <a:rPr lang="en-US" b="1" dirty="0" smtClean="0"/>
                <a:t>…</a:t>
              </a:r>
              <a:endParaRPr lang="en-US" b="1" dirty="0"/>
            </a:p>
          </p:txBody>
        </p:sp>
      </p:grpSp>
      <p:sp>
        <p:nvSpPr>
          <p:cNvPr id="2" name="Title 1"/>
          <p:cNvSpPr>
            <a:spLocks noGrp="1"/>
          </p:cNvSpPr>
          <p:nvPr>
            <p:ph type="title"/>
          </p:nvPr>
        </p:nvSpPr>
        <p:spPr>
          <a:xfrm>
            <a:off x="228600" y="533400"/>
            <a:ext cx="4724400" cy="838200"/>
          </a:xfrm>
        </p:spPr>
        <p:txBody>
          <a:bodyPr>
            <a:normAutofit fontScale="90000"/>
          </a:bodyPr>
          <a:lstStyle/>
          <a:p>
            <a:pPr algn="l"/>
            <a:r>
              <a:rPr lang="en-US" dirty="0" smtClean="0"/>
              <a:t>Random Reading</a:t>
            </a:r>
            <a:br>
              <a:rPr lang="en-US" dirty="0" smtClean="0"/>
            </a:br>
            <a:r>
              <a:rPr lang="en-US" dirty="0" smtClean="0"/>
              <a:t>By Records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283522"/>
              </p:ext>
            </p:extLst>
          </p:nvPr>
        </p:nvGraphicFramePr>
        <p:xfrm>
          <a:off x="5485626" y="2351100"/>
          <a:ext cx="1981200"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678407159"/>
              </p:ext>
            </p:extLst>
          </p:nvPr>
        </p:nvGraphicFramePr>
        <p:xfrm>
          <a:off x="5486400" y="3697616"/>
          <a:ext cx="1981200" cy="129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194964336"/>
              </p:ext>
            </p:extLst>
          </p:nvPr>
        </p:nvGraphicFramePr>
        <p:xfrm>
          <a:off x="5486400" y="5257800"/>
          <a:ext cx="1981200" cy="129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216909999"/>
              </p:ext>
            </p:extLst>
          </p:nvPr>
        </p:nvGraphicFramePr>
        <p:xfrm>
          <a:off x="5486400" y="990600"/>
          <a:ext cx="1981200" cy="1295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ontent Placeholder 2"/>
          <p:cNvSpPr txBox="1">
            <a:spLocks/>
          </p:cNvSpPr>
          <p:nvPr/>
        </p:nvSpPr>
        <p:spPr>
          <a:xfrm>
            <a:off x="480951" y="1683327"/>
            <a:ext cx="4472049" cy="46818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tr-TR" dirty="0">
              <a:solidFill>
                <a:srgbClr val="FF0000"/>
              </a:solidFill>
            </a:endParaRPr>
          </a:p>
        </p:txBody>
      </p:sp>
      <p:sp>
        <p:nvSpPr>
          <p:cNvPr id="16" name="Content Placeholder 2"/>
          <p:cNvSpPr txBox="1">
            <a:spLocks/>
          </p:cNvSpPr>
          <p:nvPr/>
        </p:nvSpPr>
        <p:spPr>
          <a:xfrm>
            <a:off x="381001" y="1835727"/>
            <a:ext cx="4724400" cy="395547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Read record “</a:t>
            </a:r>
            <a:r>
              <a:rPr lang="en-US" sz="2000" dirty="0" err="1" smtClean="0"/>
              <a:t>Meral</a:t>
            </a:r>
            <a:r>
              <a:rPr lang="en-US" sz="2000" dirty="0" smtClean="0"/>
              <a:t>”</a:t>
            </a:r>
          </a:p>
          <a:p>
            <a:r>
              <a:rPr lang="en-US" sz="2000" dirty="0" smtClean="0"/>
              <a:t>Read record “</a:t>
            </a:r>
            <a:r>
              <a:rPr lang="en-US" sz="2000" dirty="0" err="1" smtClean="0"/>
              <a:t>Tahir</a:t>
            </a:r>
            <a:r>
              <a:rPr lang="en-US" sz="2000" dirty="0" smtClean="0"/>
              <a:t>”</a:t>
            </a:r>
          </a:p>
          <a:p>
            <a:r>
              <a:rPr lang="en-US" sz="2000" dirty="0" smtClean="0"/>
              <a:t>Read record “</a:t>
            </a:r>
            <a:r>
              <a:rPr lang="en-US" sz="2000" dirty="0" err="1" smtClean="0"/>
              <a:t>Ahmet</a:t>
            </a:r>
            <a:r>
              <a:rPr lang="en-US" sz="2000" dirty="0" smtClean="0"/>
              <a:t>”</a:t>
            </a:r>
          </a:p>
          <a:p>
            <a:r>
              <a:rPr lang="en-US" sz="2000" dirty="0" smtClean="0"/>
              <a:t>Read record “</a:t>
            </a:r>
            <a:r>
              <a:rPr lang="en-US" sz="2000" dirty="0" err="1" smtClean="0"/>
              <a:t>Nermin</a:t>
            </a:r>
            <a:r>
              <a:rPr lang="en-US" sz="2000" dirty="0" smtClean="0"/>
              <a:t>”</a:t>
            </a:r>
          </a:p>
          <a:p>
            <a:r>
              <a:rPr lang="en-US" sz="2000" dirty="0" smtClean="0"/>
              <a:t>Read record “</a:t>
            </a:r>
            <a:r>
              <a:rPr lang="en-US" sz="2000" dirty="0" err="1" smtClean="0"/>
              <a:t>Beyhan</a:t>
            </a:r>
            <a:r>
              <a:rPr lang="en-US" sz="2000" dirty="0" smtClean="0"/>
              <a:t>”</a:t>
            </a:r>
          </a:p>
          <a:p>
            <a:r>
              <a:rPr lang="en-US" sz="2000" dirty="0" smtClean="0"/>
              <a:t>…</a:t>
            </a:r>
          </a:p>
          <a:p>
            <a:r>
              <a:rPr lang="en-US" sz="2000" dirty="0" smtClean="0"/>
              <a:t>Read record n</a:t>
            </a:r>
          </a:p>
          <a:p>
            <a:pPr marL="0" indent="0">
              <a:buNone/>
            </a:pPr>
            <a:r>
              <a:rPr lang="en-US" sz="2000" dirty="0" smtClean="0"/>
              <a:t> </a:t>
            </a:r>
          </a:p>
          <a:p>
            <a:pPr marL="0" indent="0">
              <a:buNone/>
            </a:pPr>
            <a:endParaRPr lang="en-US" sz="2000" dirty="0" smtClean="0"/>
          </a:p>
          <a:p>
            <a:pPr marL="0" indent="0">
              <a:buNone/>
            </a:pPr>
            <a:r>
              <a:rPr lang="en-US" sz="2800" b="1" dirty="0" err="1"/>
              <a:t>Tx</a:t>
            </a:r>
            <a:r>
              <a:rPr lang="en-US" sz="2800" b="1" dirty="0"/>
              <a:t> = n x (r + s + </a:t>
            </a:r>
            <a:r>
              <a:rPr lang="en-US" sz="2800" b="1" dirty="0" err="1"/>
              <a:t>dtt</a:t>
            </a:r>
            <a:r>
              <a:rPr lang="en-US" sz="2800" b="1" dirty="0"/>
              <a:t>)</a:t>
            </a:r>
          </a:p>
          <a:p>
            <a:pPr marL="0" indent="0">
              <a:buNone/>
            </a:pPr>
            <a:r>
              <a:rPr lang="en-US" sz="2800" dirty="0" smtClean="0">
                <a:solidFill>
                  <a:srgbClr val="008000"/>
                </a:solidFill>
              </a:rPr>
              <a:t>Typical point query</a:t>
            </a:r>
            <a:endParaRPr lang="tr-TR" sz="2800" dirty="0">
              <a:solidFill>
                <a:srgbClr val="008000"/>
              </a:solidFill>
            </a:endParaRPr>
          </a:p>
        </p:txBody>
      </p:sp>
      <p:sp>
        <p:nvSpPr>
          <p:cNvPr id="3" name="Rectangle 2"/>
          <p:cNvSpPr/>
          <p:nvPr/>
        </p:nvSpPr>
        <p:spPr>
          <a:xfrm>
            <a:off x="5562600" y="1295400"/>
            <a:ext cx="45719"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6318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 file, with 30K records of 100 bytes each</a:t>
            </a:r>
          </a:p>
          <a:p>
            <a:r>
              <a:rPr lang="en-US" dirty="0" smtClean="0"/>
              <a:t>Bucket/block size changes 2400-4800 bytes</a:t>
            </a:r>
          </a:p>
          <a:p>
            <a:r>
              <a:rPr lang="en-US" dirty="0" smtClean="0"/>
              <a:t>Goal is to see how different block size affects the reading time.</a:t>
            </a:r>
            <a:endParaRPr lang="en-US" dirty="0"/>
          </a:p>
        </p:txBody>
      </p:sp>
    </p:spTree>
    <p:extLst>
      <p:ext uri="{BB962C8B-B14F-4D97-AF65-F5344CB8AC3E}">
        <p14:creationId xmlns:p14="http://schemas.microsoft.com/office/powerpoint/2010/main" val="35342222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sequential reading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tx2">
                    <a:lumMod val="60000"/>
                    <a:lumOff val="40000"/>
                  </a:schemeClr>
                </a:solidFill>
                <a:latin typeface="Arial"/>
                <a:cs typeface="Arial"/>
              </a:rPr>
              <a:t>Case #1: </a:t>
            </a:r>
            <a:r>
              <a:rPr lang="en-US" dirty="0" smtClean="0">
                <a:latin typeface="Arial"/>
                <a:cs typeface="Arial"/>
              </a:rPr>
              <a:t>Bucket size = 2400 bytes</a:t>
            </a:r>
          </a:p>
          <a:p>
            <a:pPr lvl="1"/>
            <a:r>
              <a:rPr lang="en-US" dirty="0">
                <a:latin typeface="Arial"/>
                <a:cs typeface="Arial"/>
              </a:rPr>
              <a:t>b</a:t>
            </a:r>
            <a:r>
              <a:rPr lang="en-US" dirty="0" smtClean="0">
                <a:latin typeface="Arial"/>
                <a:cs typeface="Arial"/>
              </a:rPr>
              <a:t>k = b = R/</a:t>
            </a:r>
            <a:r>
              <a:rPr lang="en-US" dirty="0" err="1" smtClean="0">
                <a:latin typeface="Arial"/>
                <a:cs typeface="Arial"/>
              </a:rPr>
              <a:t>Bfr</a:t>
            </a:r>
            <a:r>
              <a:rPr lang="en-US" dirty="0" smtClean="0">
                <a:latin typeface="Arial"/>
                <a:cs typeface="Arial"/>
              </a:rPr>
              <a:t> = 30000/24 = 1250 buckets</a:t>
            </a:r>
          </a:p>
          <a:p>
            <a:pPr lvl="1"/>
            <a:r>
              <a:rPr lang="en-US" dirty="0" err="1" smtClean="0">
                <a:latin typeface="Arial"/>
                <a:cs typeface="Arial"/>
              </a:rPr>
              <a:t>T</a:t>
            </a:r>
            <a:r>
              <a:rPr lang="en-US" baseline="-25000" dirty="0" err="1" smtClean="0">
                <a:latin typeface="Arial"/>
                <a:cs typeface="Arial"/>
              </a:rPr>
              <a:t>x</a:t>
            </a:r>
            <a:r>
              <a:rPr lang="en-US" dirty="0" smtClean="0">
                <a:latin typeface="Arial"/>
                <a:cs typeface="Arial"/>
              </a:rPr>
              <a:t>= b x </a:t>
            </a:r>
            <a:r>
              <a:rPr lang="en-US" dirty="0" err="1" smtClean="0">
                <a:latin typeface="Arial"/>
                <a:cs typeface="Arial"/>
              </a:rPr>
              <a:t>dtt</a:t>
            </a:r>
            <a:r>
              <a:rPr lang="en-US" dirty="0" smtClean="0">
                <a:latin typeface="Arial"/>
                <a:cs typeface="Arial"/>
              </a:rPr>
              <a:t> = 1250 x 0.84 </a:t>
            </a:r>
            <a:r>
              <a:rPr lang="en-US" dirty="0" smtClean="0">
                <a:latin typeface="Arial"/>
                <a:ea typeface="ＭＳ ゴシック"/>
                <a:cs typeface="Arial"/>
              </a:rPr>
              <a:t>≅ </a:t>
            </a:r>
            <a:r>
              <a:rPr lang="en-US" dirty="0" smtClean="0">
                <a:solidFill>
                  <a:srgbClr val="008000"/>
                </a:solidFill>
                <a:latin typeface="Arial"/>
                <a:ea typeface="ＭＳ ゴシック"/>
                <a:cs typeface="Arial"/>
              </a:rPr>
              <a:t>1 sec</a:t>
            </a:r>
          </a:p>
          <a:p>
            <a:pPr lvl="1"/>
            <a:endParaRPr lang="en-US" dirty="0" smtClean="0">
              <a:solidFill>
                <a:srgbClr val="FF0000"/>
              </a:solidFill>
              <a:latin typeface="Arial"/>
              <a:ea typeface="ＭＳ ゴシック"/>
              <a:cs typeface="Arial"/>
            </a:endParaRPr>
          </a:p>
          <a:p>
            <a:pPr marL="0" indent="0">
              <a:buNone/>
            </a:pPr>
            <a:r>
              <a:rPr lang="en-US" dirty="0" smtClean="0">
                <a:solidFill>
                  <a:srgbClr val="558ED5"/>
                </a:solidFill>
                <a:latin typeface="Arial"/>
                <a:ea typeface="ＭＳ ゴシック"/>
                <a:cs typeface="Arial"/>
              </a:rPr>
              <a:t>Case #2: </a:t>
            </a:r>
            <a:r>
              <a:rPr lang="en-US" dirty="0" smtClean="0">
                <a:solidFill>
                  <a:srgbClr val="000000"/>
                </a:solidFill>
                <a:latin typeface="Arial"/>
                <a:ea typeface="ＭＳ ゴシック"/>
                <a:cs typeface="Arial"/>
              </a:rPr>
              <a:t>Bucket size = 4800 bytes</a:t>
            </a:r>
          </a:p>
          <a:p>
            <a:pPr lvl="1"/>
            <a:r>
              <a:rPr lang="en-US" dirty="0" smtClean="0">
                <a:solidFill>
                  <a:srgbClr val="000000"/>
                </a:solidFill>
                <a:latin typeface="Arial"/>
                <a:ea typeface="ＭＳ ゴシック"/>
                <a:cs typeface="Arial"/>
              </a:rPr>
              <a:t>bk = R / </a:t>
            </a:r>
            <a:r>
              <a:rPr lang="en-US" dirty="0" err="1" smtClean="0">
                <a:solidFill>
                  <a:srgbClr val="000000"/>
                </a:solidFill>
                <a:latin typeface="Arial"/>
                <a:ea typeface="ＭＳ ゴシック"/>
                <a:cs typeface="Arial"/>
              </a:rPr>
              <a:t>Bfr</a:t>
            </a:r>
            <a:r>
              <a:rPr lang="en-US" dirty="0" smtClean="0">
                <a:solidFill>
                  <a:srgbClr val="000000"/>
                </a:solidFill>
                <a:latin typeface="Arial"/>
                <a:ea typeface="ＭＳ ゴシック"/>
                <a:cs typeface="Arial"/>
              </a:rPr>
              <a:t> = 30000/48 = 625 buckets</a:t>
            </a:r>
          </a:p>
          <a:p>
            <a:pPr lvl="1"/>
            <a:r>
              <a:rPr lang="en-US" dirty="0" err="1" smtClean="0">
                <a:latin typeface="Arial"/>
                <a:cs typeface="Arial"/>
              </a:rPr>
              <a:t>T</a:t>
            </a:r>
            <a:r>
              <a:rPr lang="en-US" baseline="-25000" dirty="0" err="1" smtClean="0">
                <a:latin typeface="Arial"/>
                <a:cs typeface="Arial"/>
              </a:rPr>
              <a:t>x</a:t>
            </a:r>
            <a:r>
              <a:rPr lang="en-US" dirty="0">
                <a:latin typeface="Arial"/>
                <a:cs typeface="Arial"/>
              </a:rPr>
              <a:t>= b x </a:t>
            </a:r>
            <a:r>
              <a:rPr lang="en-US" dirty="0" err="1">
                <a:latin typeface="Arial"/>
                <a:cs typeface="Arial"/>
              </a:rPr>
              <a:t>dtt</a:t>
            </a:r>
            <a:r>
              <a:rPr lang="en-US" dirty="0">
                <a:latin typeface="Arial"/>
                <a:cs typeface="Arial"/>
              </a:rPr>
              <a:t> = </a:t>
            </a:r>
            <a:r>
              <a:rPr lang="en-US" dirty="0" smtClean="0">
                <a:latin typeface="Arial"/>
                <a:cs typeface="Arial"/>
              </a:rPr>
              <a:t>625x 1.68</a:t>
            </a:r>
            <a:r>
              <a:rPr lang="en-US" dirty="0" smtClean="0">
                <a:solidFill>
                  <a:srgbClr val="000000"/>
                </a:solidFill>
                <a:latin typeface="Arial"/>
                <a:ea typeface="ＭＳ ゴシック"/>
                <a:cs typeface="Arial"/>
              </a:rPr>
              <a:t>≅ </a:t>
            </a:r>
            <a:r>
              <a:rPr lang="en-US" dirty="0">
                <a:solidFill>
                  <a:srgbClr val="008000"/>
                </a:solidFill>
                <a:latin typeface="Arial"/>
                <a:ea typeface="ＭＳ ゴシック"/>
                <a:cs typeface="Arial"/>
              </a:rPr>
              <a:t>1 </a:t>
            </a:r>
            <a:r>
              <a:rPr lang="en-US" dirty="0" smtClean="0">
                <a:solidFill>
                  <a:srgbClr val="008000"/>
                </a:solidFill>
                <a:latin typeface="Arial"/>
                <a:ea typeface="ＭＳ ゴシック"/>
                <a:cs typeface="Arial"/>
              </a:rPr>
              <a:t>sec</a:t>
            </a:r>
          </a:p>
          <a:p>
            <a:pPr marL="0" indent="0" algn="ctr">
              <a:buNone/>
            </a:pPr>
            <a:endParaRPr lang="en-US" dirty="0" smtClean="0">
              <a:solidFill>
                <a:srgbClr val="FF0000"/>
              </a:solidFill>
              <a:latin typeface="Arial"/>
              <a:ea typeface="ＭＳ ゴシック"/>
              <a:cs typeface="Arial"/>
            </a:endParaRPr>
          </a:p>
          <a:p>
            <a:pPr marL="0" indent="0" algn="ctr">
              <a:buNone/>
            </a:pPr>
            <a:r>
              <a:rPr lang="en-US" dirty="0" smtClean="0">
                <a:solidFill>
                  <a:srgbClr val="FF0000"/>
                </a:solidFill>
                <a:latin typeface="Arial"/>
                <a:ea typeface="ＭＳ ゴシック"/>
                <a:cs typeface="Arial"/>
              </a:rPr>
              <a:t>“Bucket size </a:t>
            </a:r>
            <a:r>
              <a:rPr lang="en-US" b="1" dirty="0" smtClean="0">
                <a:solidFill>
                  <a:srgbClr val="FF0000"/>
                </a:solidFill>
                <a:latin typeface="Arial"/>
                <a:ea typeface="ＭＳ ゴシック"/>
                <a:cs typeface="Arial"/>
              </a:rPr>
              <a:t>does not affect </a:t>
            </a:r>
            <a:r>
              <a:rPr lang="en-US" dirty="0" smtClean="0">
                <a:solidFill>
                  <a:srgbClr val="FF0000"/>
                </a:solidFill>
                <a:latin typeface="Arial"/>
                <a:ea typeface="ＭＳ ゴシック"/>
                <a:cs typeface="Arial"/>
              </a:rPr>
              <a:t>sequential reading time”</a:t>
            </a:r>
            <a:endParaRPr lang="en-US" dirty="0">
              <a:solidFill>
                <a:srgbClr val="FF0000"/>
              </a:solidFill>
              <a:latin typeface="Arial"/>
              <a:ea typeface="ＭＳ ゴシック"/>
              <a:cs typeface="Arial"/>
            </a:endParaRPr>
          </a:p>
          <a:p>
            <a:pPr marL="0" indent="0">
              <a:buNone/>
            </a:pPr>
            <a:endParaRPr lang="en-US" dirty="0">
              <a:solidFill>
                <a:srgbClr val="000000"/>
              </a:solidFill>
            </a:endParaRPr>
          </a:p>
        </p:txBody>
      </p:sp>
    </p:spTree>
    <p:extLst>
      <p:ext uri="{BB962C8B-B14F-4D97-AF65-F5344CB8AC3E}">
        <p14:creationId xmlns:p14="http://schemas.microsoft.com/office/powerpoint/2010/main" val="6563225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Reading by records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Tx</a:t>
            </a:r>
            <a:r>
              <a:rPr lang="en-US" dirty="0"/>
              <a:t> = n x ( s + r + </a:t>
            </a:r>
            <a:r>
              <a:rPr lang="en-US" dirty="0" err="1"/>
              <a:t>dtt</a:t>
            </a:r>
            <a:r>
              <a:rPr lang="en-US" dirty="0"/>
              <a:t>)</a:t>
            </a:r>
          </a:p>
          <a:p>
            <a:pPr marL="0" indent="0">
              <a:buNone/>
            </a:pPr>
            <a:r>
              <a:rPr lang="en-US" dirty="0" smtClean="0">
                <a:solidFill>
                  <a:srgbClr val="558ED5"/>
                </a:solidFill>
              </a:rPr>
              <a:t>Case #1</a:t>
            </a:r>
            <a:r>
              <a:rPr lang="en-US" dirty="0" smtClean="0"/>
              <a:t>: bucket size = 2400</a:t>
            </a:r>
          </a:p>
          <a:p>
            <a:pPr lvl="1">
              <a:buFont typeface="Wingdings" charset="2"/>
              <a:buChar char="Ø"/>
            </a:pPr>
            <a:r>
              <a:rPr lang="en-US" dirty="0" smtClean="0"/>
              <a:t>30000 x (16 + 8.3 + 0.84) = </a:t>
            </a:r>
            <a:r>
              <a:rPr lang="en-US" dirty="0" smtClean="0">
                <a:solidFill>
                  <a:srgbClr val="008000"/>
                </a:solidFill>
              </a:rPr>
              <a:t>754 sec</a:t>
            </a:r>
          </a:p>
          <a:p>
            <a:pPr marL="457200" lvl="1" indent="0">
              <a:buNone/>
            </a:pPr>
            <a:endParaRPr lang="en-US" dirty="0" smtClean="0"/>
          </a:p>
          <a:p>
            <a:pPr marL="0" indent="0">
              <a:buNone/>
            </a:pPr>
            <a:r>
              <a:rPr lang="en-US" dirty="0">
                <a:solidFill>
                  <a:srgbClr val="558ED5"/>
                </a:solidFill>
              </a:rPr>
              <a:t>Case </a:t>
            </a:r>
            <a:r>
              <a:rPr lang="en-US" dirty="0" smtClean="0">
                <a:solidFill>
                  <a:srgbClr val="558ED5"/>
                </a:solidFill>
              </a:rPr>
              <a:t>#2</a:t>
            </a:r>
            <a:r>
              <a:rPr lang="en-US" dirty="0" smtClean="0"/>
              <a:t>: </a:t>
            </a:r>
            <a:r>
              <a:rPr lang="en-US" dirty="0"/>
              <a:t>bucket size = </a:t>
            </a:r>
            <a:r>
              <a:rPr lang="en-US" dirty="0" smtClean="0"/>
              <a:t>4800</a:t>
            </a:r>
            <a:endParaRPr lang="en-US" dirty="0"/>
          </a:p>
          <a:p>
            <a:pPr lvl="1">
              <a:buFont typeface="Wingdings" charset="2"/>
              <a:buChar char="Ø"/>
            </a:pPr>
            <a:r>
              <a:rPr lang="en-US" dirty="0"/>
              <a:t>30000 x (16 + 8.3 + </a:t>
            </a:r>
            <a:r>
              <a:rPr lang="en-US" dirty="0" smtClean="0"/>
              <a:t>1.64) </a:t>
            </a:r>
            <a:r>
              <a:rPr lang="en-US" dirty="0"/>
              <a:t>= </a:t>
            </a:r>
            <a:r>
              <a:rPr lang="en-US" dirty="0" smtClean="0">
                <a:solidFill>
                  <a:srgbClr val="008000"/>
                </a:solidFill>
              </a:rPr>
              <a:t>778 sec</a:t>
            </a:r>
          </a:p>
          <a:p>
            <a:pPr lvl="1"/>
            <a:endParaRPr lang="en-US" dirty="0">
              <a:solidFill>
                <a:srgbClr val="008000"/>
              </a:solidFill>
            </a:endParaRPr>
          </a:p>
          <a:p>
            <a:pPr marL="0" indent="0" algn="ctr">
              <a:buNone/>
            </a:pPr>
            <a:r>
              <a:rPr lang="en-US" dirty="0" smtClean="0">
                <a:solidFill>
                  <a:srgbClr val="FF0000"/>
                </a:solidFill>
              </a:rPr>
              <a:t>“Larger bucket size makes random reading by records </a:t>
            </a:r>
            <a:r>
              <a:rPr lang="en-US" b="1" dirty="0" smtClean="0">
                <a:solidFill>
                  <a:srgbClr val="FF0000"/>
                </a:solidFill>
              </a:rPr>
              <a:t>less efficient</a:t>
            </a:r>
            <a:r>
              <a:rPr lang="en-US" dirty="0" smtClean="0">
                <a:solidFill>
                  <a:srgbClr val="FF0000"/>
                </a:solidFill>
              </a:rPr>
              <a:t>”</a:t>
            </a:r>
          </a:p>
          <a:p>
            <a:endParaRPr lang="en-US" dirty="0" smtClean="0"/>
          </a:p>
          <a:p>
            <a:endParaRPr lang="en-US" dirty="0"/>
          </a:p>
        </p:txBody>
      </p:sp>
    </p:spTree>
    <p:extLst>
      <p:ext uri="{BB962C8B-B14F-4D97-AF65-F5344CB8AC3E}">
        <p14:creationId xmlns:p14="http://schemas.microsoft.com/office/powerpoint/2010/main" val="3578408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588" y="1143000"/>
            <a:ext cx="9144000" cy="1588"/>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973438"/>
            <a:ext cx="4724400" cy="4046361"/>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63492" name="Rectangle 4"/>
          <p:cNvSpPr>
            <a:spLocks noGrp="1" noRot="1" noChangeArrowheads="1"/>
          </p:cNvSpPr>
          <p:nvPr>
            <p:ph type="title"/>
          </p:nvPr>
        </p:nvSpPr>
        <p:spPr>
          <a:xfrm>
            <a:off x="457200" y="274638"/>
            <a:ext cx="8234363" cy="1146175"/>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a:lnSpc>
                <a:spcPct val="99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Exploded View of a Hard Drive</a:t>
            </a:r>
          </a:p>
        </p:txBody>
      </p:sp>
    </p:spTree>
    <p:extLst>
      <p:ext uri="{BB962C8B-B14F-4D97-AF65-F5344CB8AC3E}">
        <p14:creationId xmlns:p14="http://schemas.microsoft.com/office/powerpoint/2010/main" val="111004388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Reading by buckets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Tx</a:t>
            </a:r>
            <a:r>
              <a:rPr lang="en-US" dirty="0"/>
              <a:t> = </a:t>
            </a:r>
            <a:r>
              <a:rPr lang="en-US" dirty="0" smtClean="0"/>
              <a:t>bk </a:t>
            </a:r>
            <a:r>
              <a:rPr lang="en-US" dirty="0"/>
              <a:t>x ( s + r + </a:t>
            </a:r>
            <a:r>
              <a:rPr lang="en-US" dirty="0" err="1"/>
              <a:t>dtt</a:t>
            </a:r>
            <a:r>
              <a:rPr lang="en-US" dirty="0"/>
              <a:t>)</a:t>
            </a:r>
          </a:p>
          <a:p>
            <a:pPr marL="0" indent="0">
              <a:buNone/>
            </a:pPr>
            <a:r>
              <a:rPr lang="en-US" dirty="0" smtClean="0">
                <a:solidFill>
                  <a:srgbClr val="558ED5"/>
                </a:solidFill>
              </a:rPr>
              <a:t>Case #1</a:t>
            </a:r>
            <a:r>
              <a:rPr lang="en-US" dirty="0" smtClean="0"/>
              <a:t>: bucket size = 2400</a:t>
            </a:r>
          </a:p>
          <a:p>
            <a:pPr lvl="1">
              <a:buFont typeface="Wingdings" charset="2"/>
              <a:buChar char="Ø"/>
            </a:pPr>
            <a:r>
              <a:rPr lang="en-US" dirty="0" smtClean="0"/>
              <a:t>1250 x (16 + 8.3 + 0.84) </a:t>
            </a:r>
            <a:r>
              <a:rPr lang="en-US" dirty="0" smtClean="0">
                <a:latin typeface="ＭＳ ゴシック"/>
                <a:ea typeface="ＭＳ ゴシック"/>
                <a:cs typeface="ＭＳ ゴシック"/>
              </a:rPr>
              <a:t>≅</a:t>
            </a:r>
            <a:r>
              <a:rPr lang="en-US" dirty="0" smtClean="0"/>
              <a:t> </a:t>
            </a:r>
            <a:r>
              <a:rPr lang="en-US" dirty="0" smtClean="0">
                <a:solidFill>
                  <a:srgbClr val="008000"/>
                </a:solidFill>
              </a:rPr>
              <a:t>31 sec</a:t>
            </a:r>
          </a:p>
          <a:p>
            <a:pPr marL="457200" lvl="1" indent="0">
              <a:buNone/>
            </a:pPr>
            <a:endParaRPr lang="en-US" dirty="0" smtClean="0"/>
          </a:p>
          <a:p>
            <a:pPr marL="0" indent="0">
              <a:buNone/>
            </a:pPr>
            <a:r>
              <a:rPr lang="en-US" dirty="0">
                <a:solidFill>
                  <a:srgbClr val="558ED5"/>
                </a:solidFill>
              </a:rPr>
              <a:t>Case </a:t>
            </a:r>
            <a:r>
              <a:rPr lang="en-US" dirty="0" smtClean="0">
                <a:solidFill>
                  <a:srgbClr val="558ED5"/>
                </a:solidFill>
              </a:rPr>
              <a:t>#2</a:t>
            </a:r>
            <a:r>
              <a:rPr lang="en-US" dirty="0" smtClean="0"/>
              <a:t>: </a:t>
            </a:r>
            <a:r>
              <a:rPr lang="en-US" dirty="0"/>
              <a:t>bucket size = </a:t>
            </a:r>
            <a:r>
              <a:rPr lang="en-US" dirty="0" smtClean="0"/>
              <a:t>4800</a:t>
            </a:r>
            <a:endParaRPr lang="en-US" dirty="0"/>
          </a:p>
          <a:p>
            <a:pPr lvl="1">
              <a:buFont typeface="Wingdings" charset="2"/>
              <a:buChar char="Ø"/>
            </a:pPr>
            <a:r>
              <a:rPr lang="en-US" dirty="0" smtClean="0"/>
              <a:t>625 x </a:t>
            </a:r>
            <a:r>
              <a:rPr lang="en-US" dirty="0"/>
              <a:t>(16 + 8.3 + </a:t>
            </a:r>
            <a:r>
              <a:rPr lang="en-US" dirty="0" smtClean="0"/>
              <a:t>1.64) </a:t>
            </a:r>
            <a:r>
              <a:rPr lang="en-US" dirty="0"/>
              <a:t>= </a:t>
            </a:r>
            <a:r>
              <a:rPr lang="en-US" dirty="0" smtClean="0">
                <a:solidFill>
                  <a:srgbClr val="008000"/>
                </a:solidFill>
              </a:rPr>
              <a:t>16 sec</a:t>
            </a:r>
          </a:p>
          <a:p>
            <a:pPr lvl="1"/>
            <a:endParaRPr lang="en-US" dirty="0">
              <a:solidFill>
                <a:srgbClr val="008000"/>
              </a:solidFill>
            </a:endParaRPr>
          </a:p>
          <a:p>
            <a:pPr marL="0" indent="0" algn="ctr">
              <a:buNone/>
            </a:pPr>
            <a:r>
              <a:rPr lang="en-US" dirty="0" smtClean="0">
                <a:solidFill>
                  <a:srgbClr val="FF0000"/>
                </a:solidFill>
              </a:rPr>
              <a:t>“Larger bucket size makes random reading by bucket </a:t>
            </a:r>
            <a:r>
              <a:rPr lang="en-US" b="1" dirty="0" smtClean="0">
                <a:solidFill>
                  <a:srgbClr val="FF0000"/>
                </a:solidFill>
              </a:rPr>
              <a:t>more efficient</a:t>
            </a:r>
            <a:r>
              <a:rPr lang="en-US" dirty="0" smtClean="0">
                <a:solidFill>
                  <a:srgbClr val="FF0000"/>
                </a:solidFill>
              </a:rPr>
              <a:t>”</a:t>
            </a:r>
          </a:p>
          <a:p>
            <a:endParaRPr lang="en-US" dirty="0" smtClean="0"/>
          </a:p>
          <a:p>
            <a:endParaRPr lang="en-US" dirty="0"/>
          </a:p>
        </p:txBody>
      </p:sp>
    </p:spTree>
    <p:extLst>
      <p:ext uri="{BB962C8B-B14F-4D97-AF65-F5344CB8AC3E}">
        <p14:creationId xmlns:p14="http://schemas.microsoft.com/office/powerpoint/2010/main" val="17534592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Optimum bucket size for mix operation</a:t>
            </a:r>
            <a:endParaRPr lang="en-US" dirty="0"/>
          </a:p>
        </p:txBody>
      </p:sp>
      <p:sp>
        <p:nvSpPr>
          <p:cNvPr id="3" name="Content Placeholder 2"/>
          <p:cNvSpPr>
            <a:spLocks noGrp="1"/>
          </p:cNvSpPr>
          <p:nvPr>
            <p:ph idx="1"/>
          </p:nvPr>
        </p:nvSpPr>
        <p:spPr/>
        <p:txBody>
          <a:bodyPr>
            <a:normAutofit/>
          </a:bodyPr>
          <a:lstStyle/>
          <a:p>
            <a:r>
              <a:rPr lang="en-US" sz="2800" dirty="0" smtClean="0"/>
              <a:t>For a month;</a:t>
            </a:r>
          </a:p>
          <a:p>
            <a:r>
              <a:rPr lang="en-US" sz="2800" dirty="0" smtClean="0"/>
              <a:t>we do 1000 individual record fetches</a:t>
            </a:r>
          </a:p>
          <a:p>
            <a:pPr lvl="1">
              <a:buFont typeface="Wingdings" charset="2"/>
              <a:buChar char="Ø"/>
            </a:pPr>
            <a:r>
              <a:rPr lang="en-US" sz="2400" dirty="0" smtClean="0"/>
              <a:t>1000 </a:t>
            </a:r>
            <a:r>
              <a:rPr lang="en-US" sz="2400" dirty="0"/>
              <a:t>× </a:t>
            </a:r>
            <a:r>
              <a:rPr lang="en-US" sz="2400" dirty="0" smtClean="0"/>
              <a:t>(s + r + </a:t>
            </a:r>
            <a:r>
              <a:rPr lang="en-US" sz="2400" dirty="0" err="1" smtClean="0"/>
              <a:t>dtt</a:t>
            </a:r>
            <a:r>
              <a:rPr lang="en-US" sz="2400" dirty="0" smtClean="0"/>
              <a:t>)</a:t>
            </a:r>
          </a:p>
          <a:p>
            <a:r>
              <a:rPr lang="en-US" sz="2800" dirty="0" smtClean="0"/>
              <a:t>We read the whole file randomly by bucket</a:t>
            </a:r>
          </a:p>
          <a:p>
            <a:pPr lvl="1">
              <a:buFont typeface="Wingdings" charset="2"/>
              <a:buChar char="Ø"/>
            </a:pPr>
            <a:r>
              <a:rPr lang="en-US" sz="2400" dirty="0" err="1" smtClean="0"/>
              <a:t>bk</a:t>
            </a:r>
            <a:r>
              <a:rPr lang="en-US" sz="2400" dirty="0" smtClean="0"/>
              <a:t> </a:t>
            </a:r>
            <a:r>
              <a:rPr lang="en-US" sz="2400" dirty="0"/>
              <a:t>× </a:t>
            </a:r>
            <a:r>
              <a:rPr lang="en-US" sz="2400" dirty="0" smtClean="0"/>
              <a:t>( s + r + </a:t>
            </a:r>
            <a:r>
              <a:rPr lang="en-US" sz="2400" dirty="0" err="1" smtClean="0"/>
              <a:t>dtt</a:t>
            </a:r>
            <a:r>
              <a:rPr lang="en-US" sz="2400" dirty="0" smtClean="0"/>
              <a:t>)</a:t>
            </a:r>
          </a:p>
          <a:p>
            <a:pPr marL="0" indent="0">
              <a:buNone/>
            </a:pPr>
            <a:r>
              <a:rPr lang="en-US" sz="2800" dirty="0" smtClean="0"/>
              <a:t>Total cost = (bk+1000) </a:t>
            </a:r>
            <a:r>
              <a:rPr lang="en-US" sz="2800" dirty="0"/>
              <a:t>× </a:t>
            </a:r>
            <a:r>
              <a:rPr lang="en-US" sz="2800" dirty="0" smtClean="0"/>
              <a:t>(</a:t>
            </a:r>
            <a:r>
              <a:rPr lang="en-US" sz="2800" dirty="0" err="1" smtClean="0"/>
              <a:t>s+r+dtt</a:t>
            </a:r>
            <a:r>
              <a:rPr lang="en-US" sz="2800" dirty="0" smtClean="0"/>
              <a:t>)</a:t>
            </a:r>
          </a:p>
          <a:p>
            <a:endParaRPr lang="en-US" sz="2800" dirty="0"/>
          </a:p>
        </p:txBody>
      </p:sp>
    </p:spTree>
    <p:extLst>
      <p:ext uri="{BB962C8B-B14F-4D97-AF65-F5344CB8AC3E}">
        <p14:creationId xmlns:p14="http://schemas.microsoft.com/office/powerpoint/2010/main" val="5476106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Optimum bucket size for mix operation</a:t>
            </a:r>
          </a:p>
        </p:txBody>
      </p:sp>
      <p:sp>
        <p:nvSpPr>
          <p:cNvPr id="3" name="Content Placeholder 2"/>
          <p:cNvSpPr>
            <a:spLocks noGrp="1"/>
          </p:cNvSpPr>
          <p:nvPr>
            <p:ph idx="1"/>
          </p:nvPr>
        </p:nvSpPr>
        <p:spPr>
          <a:xfrm>
            <a:off x="480950" y="1524001"/>
            <a:ext cx="8510649" cy="4841174"/>
          </a:xfrm>
        </p:spPr>
        <p:txBody>
          <a:bodyPr>
            <a:normAutofit/>
          </a:bodyPr>
          <a:lstStyle/>
          <a:p>
            <a:pPr marL="0" indent="0">
              <a:buNone/>
            </a:pPr>
            <a:r>
              <a:rPr lang="en-US" sz="2400" dirty="0" smtClean="0"/>
              <a:t>Let us assume, </a:t>
            </a:r>
            <a:r>
              <a:rPr lang="en-US" sz="2400" dirty="0" smtClean="0">
                <a:latin typeface="Apple Chancery"/>
                <a:cs typeface="Apple Chancery"/>
              </a:rPr>
              <a:t>X</a:t>
            </a:r>
            <a:r>
              <a:rPr lang="en-US" sz="2400" dirty="0" smtClean="0"/>
              <a:t> represents size</a:t>
            </a:r>
          </a:p>
          <a:p>
            <a:pPr marL="0" indent="0">
              <a:buNone/>
            </a:pPr>
            <a:r>
              <a:rPr lang="en-US" sz="2400" dirty="0" err="1" smtClean="0">
                <a:solidFill>
                  <a:srgbClr val="3366FF"/>
                </a:solidFill>
              </a:rPr>
              <a:t>dtt</a:t>
            </a:r>
            <a:r>
              <a:rPr lang="en-US" sz="2400" dirty="0" smtClean="0">
                <a:solidFill>
                  <a:srgbClr val="3366FF"/>
                </a:solidFill>
              </a:rPr>
              <a:t> </a:t>
            </a:r>
            <a:r>
              <a:rPr lang="en-US" sz="2400" dirty="0" smtClean="0"/>
              <a:t>= </a:t>
            </a:r>
            <a:r>
              <a:rPr lang="en-US" sz="2400" dirty="0"/>
              <a:t> </a:t>
            </a:r>
            <a:r>
              <a:rPr lang="en-US" sz="2400" dirty="0">
                <a:latin typeface="Apple Chancery"/>
                <a:cs typeface="Apple Chancery"/>
              </a:rPr>
              <a:t>X</a:t>
            </a:r>
            <a:r>
              <a:rPr lang="en-US" sz="2400" dirty="0"/>
              <a:t>  </a:t>
            </a:r>
            <a:r>
              <a:rPr lang="en-US" sz="2400" dirty="0" smtClean="0"/>
              <a:t>/ t = </a:t>
            </a:r>
            <a:r>
              <a:rPr lang="en-US" sz="2400" dirty="0">
                <a:latin typeface="Apple Chancery"/>
                <a:cs typeface="Apple Chancery"/>
              </a:rPr>
              <a:t>X</a:t>
            </a:r>
            <a:r>
              <a:rPr lang="en-US" sz="2400" dirty="0" smtClean="0"/>
              <a:t> / 2857</a:t>
            </a:r>
          </a:p>
          <a:p>
            <a:pPr marL="0" indent="0">
              <a:buNone/>
            </a:pPr>
            <a:r>
              <a:rPr lang="en-US" sz="2400" dirty="0" smtClean="0">
                <a:solidFill>
                  <a:srgbClr val="3366FF"/>
                </a:solidFill>
              </a:rPr>
              <a:t>bk</a:t>
            </a:r>
            <a:r>
              <a:rPr lang="en-US" sz="2400" dirty="0" smtClean="0"/>
              <a:t> = file size / </a:t>
            </a:r>
            <a:r>
              <a:rPr lang="en-US" sz="2400" dirty="0"/>
              <a:t> </a:t>
            </a:r>
            <a:r>
              <a:rPr lang="en-US" sz="2400" dirty="0">
                <a:latin typeface="Apple Chancery"/>
                <a:cs typeface="Apple Chancery"/>
              </a:rPr>
              <a:t>X</a:t>
            </a:r>
            <a:r>
              <a:rPr lang="en-US" sz="2400" dirty="0"/>
              <a:t>  </a:t>
            </a:r>
            <a:r>
              <a:rPr lang="en-US" sz="2400" dirty="0" smtClean="0"/>
              <a:t>= (3000×100) / </a:t>
            </a:r>
            <a:r>
              <a:rPr lang="en-US" sz="2400" dirty="0" smtClean="0">
                <a:latin typeface="Apple Chancery"/>
                <a:cs typeface="Apple Chancery"/>
              </a:rPr>
              <a:t>X</a:t>
            </a:r>
            <a:r>
              <a:rPr lang="en-US" sz="2400" dirty="0" smtClean="0"/>
              <a:t> </a:t>
            </a:r>
          </a:p>
          <a:p>
            <a:pPr marL="0" indent="0">
              <a:buNone/>
            </a:pPr>
            <a:r>
              <a:rPr lang="en-US" sz="2400" dirty="0" smtClean="0"/>
              <a:t>Total </a:t>
            </a:r>
            <a:r>
              <a:rPr lang="en-US" sz="2400" dirty="0"/>
              <a:t>cost = (</a:t>
            </a:r>
            <a:r>
              <a:rPr lang="en-US" sz="2400" dirty="0" err="1">
                <a:solidFill>
                  <a:srgbClr val="FF0000"/>
                </a:solidFill>
              </a:rPr>
              <a:t>bk</a:t>
            </a:r>
            <a:r>
              <a:rPr lang="en-US" sz="2400" dirty="0" smtClean="0"/>
              <a:t>+ 1,000</a:t>
            </a:r>
            <a:r>
              <a:rPr lang="en-US" sz="2400" dirty="0"/>
              <a:t>) </a:t>
            </a:r>
            <a:r>
              <a:rPr lang="en-US" sz="2400" dirty="0" smtClean="0"/>
              <a:t>x </a:t>
            </a:r>
            <a:r>
              <a:rPr lang="en-US" sz="2400" dirty="0"/>
              <a:t>(</a:t>
            </a:r>
            <a:r>
              <a:rPr lang="en-US" sz="2400" dirty="0" err="1"/>
              <a:t>s+r+</a:t>
            </a:r>
            <a:r>
              <a:rPr lang="en-US" sz="2400" dirty="0" err="1">
                <a:solidFill>
                  <a:srgbClr val="3366FF"/>
                </a:solidFill>
              </a:rPr>
              <a:t>dtt</a:t>
            </a:r>
            <a:r>
              <a:rPr lang="en-US" sz="2400" dirty="0" smtClean="0"/>
              <a:t>)</a:t>
            </a:r>
          </a:p>
          <a:p>
            <a:pPr marL="400050" lvl="1" indent="0">
              <a:buNone/>
            </a:pPr>
            <a:r>
              <a:rPr lang="en-US" sz="2400" dirty="0" smtClean="0"/>
              <a:t>= (</a:t>
            </a:r>
            <a:r>
              <a:rPr lang="en-US" sz="2400" dirty="0" smtClean="0">
                <a:solidFill>
                  <a:srgbClr val="FF0000"/>
                </a:solidFill>
              </a:rPr>
              <a:t>3000000/</a:t>
            </a:r>
            <a:r>
              <a:rPr lang="en-US" sz="2400" dirty="0" smtClean="0">
                <a:solidFill>
                  <a:srgbClr val="FF0000"/>
                </a:solidFill>
                <a:latin typeface="Apple Chancery"/>
                <a:cs typeface="Apple Chancery"/>
              </a:rPr>
              <a:t>X </a:t>
            </a:r>
            <a:r>
              <a:rPr lang="en-US" sz="2400" dirty="0" smtClean="0"/>
              <a:t>+ 1,000) × ( 24.3 + </a:t>
            </a:r>
            <a:r>
              <a:rPr lang="en-US" sz="2400" dirty="0" smtClean="0">
                <a:solidFill>
                  <a:srgbClr val="3366FF"/>
                </a:solidFill>
                <a:latin typeface="Apple Chancery"/>
                <a:cs typeface="Apple Chancery"/>
              </a:rPr>
              <a:t>X</a:t>
            </a:r>
            <a:r>
              <a:rPr lang="en-US" sz="2400" dirty="0" smtClean="0">
                <a:solidFill>
                  <a:srgbClr val="3366FF"/>
                </a:solidFill>
              </a:rPr>
              <a:t>/2587</a:t>
            </a:r>
            <a:r>
              <a:rPr lang="en-US" sz="2400" dirty="0" smtClean="0"/>
              <a:t>)</a:t>
            </a:r>
          </a:p>
          <a:p>
            <a:pPr marL="0" indent="0">
              <a:buNone/>
            </a:pPr>
            <a:r>
              <a:rPr lang="en-US" sz="2400" dirty="0" smtClean="0"/>
              <a:t>    = constant+(24.3×3,000,000)</a:t>
            </a:r>
            <a:r>
              <a:rPr lang="en-US" sz="2400" dirty="0"/>
              <a:t>/ </a:t>
            </a:r>
            <a:r>
              <a:rPr lang="en-US" sz="2400" dirty="0">
                <a:latin typeface="Apple Chancery"/>
                <a:cs typeface="Apple Chancery"/>
              </a:rPr>
              <a:t>X</a:t>
            </a:r>
            <a:r>
              <a:rPr lang="en-US" sz="2400" dirty="0"/>
              <a:t> </a:t>
            </a:r>
            <a:r>
              <a:rPr lang="en-US" sz="2400" dirty="0" smtClean="0"/>
              <a:t>+(1,000</a:t>
            </a:r>
            <a:r>
              <a:rPr lang="en-US" sz="2400" dirty="0"/>
              <a:t>×</a:t>
            </a:r>
            <a:r>
              <a:rPr lang="en-US" sz="2400" dirty="0" smtClean="0">
                <a:latin typeface="Apple Chancery"/>
                <a:cs typeface="Apple Chancery"/>
              </a:rPr>
              <a:t>X</a:t>
            </a:r>
            <a:r>
              <a:rPr lang="en-US" sz="2400" dirty="0" smtClean="0"/>
              <a:t> </a:t>
            </a:r>
            <a:r>
              <a:rPr lang="en-US" sz="2400" dirty="0"/>
              <a:t>)</a:t>
            </a:r>
            <a:r>
              <a:rPr lang="en-US" sz="2400" dirty="0" smtClean="0"/>
              <a:t>/2587</a:t>
            </a:r>
          </a:p>
          <a:p>
            <a:pPr marL="0" indent="0">
              <a:buNone/>
            </a:pPr>
            <a:r>
              <a:rPr lang="en-US" sz="1800" i="1" dirty="0" smtClean="0"/>
              <a:t>Take </a:t>
            </a:r>
            <a:r>
              <a:rPr lang="en-US" sz="1800" i="1" dirty="0"/>
              <a:t>derivative respect to </a:t>
            </a:r>
            <a:r>
              <a:rPr lang="en-US" sz="2400" dirty="0">
                <a:solidFill>
                  <a:prstClr val="black"/>
                </a:solidFill>
                <a:latin typeface="Apple Chancery"/>
                <a:cs typeface="Apple Chancery"/>
              </a:rPr>
              <a:t>X</a:t>
            </a:r>
            <a:r>
              <a:rPr lang="en-US" sz="1800" i="1" dirty="0" smtClean="0"/>
              <a:t> </a:t>
            </a:r>
            <a:r>
              <a:rPr lang="en-US" sz="1800" i="1" dirty="0"/>
              <a:t>and equalize to zero and solve the equation</a:t>
            </a:r>
          </a:p>
          <a:p>
            <a:pPr marL="0" indent="0">
              <a:buNone/>
            </a:pPr>
            <a:r>
              <a:rPr lang="en-US" sz="2400" dirty="0" smtClean="0"/>
              <a:t>       = 0 + (-a / </a:t>
            </a:r>
            <a:r>
              <a:rPr lang="en-US" sz="2400" dirty="0">
                <a:latin typeface="Apple Chancery"/>
                <a:cs typeface="Apple Chancery"/>
              </a:rPr>
              <a:t>X</a:t>
            </a:r>
            <a:r>
              <a:rPr lang="en-US" sz="2400" baseline="30000" dirty="0" smtClean="0"/>
              <a:t>2 </a:t>
            </a:r>
            <a:r>
              <a:rPr lang="en-US" sz="2400" dirty="0" smtClean="0"/>
              <a:t>) + 1,000/2587</a:t>
            </a:r>
          </a:p>
          <a:p>
            <a:pPr marL="0" indent="0">
              <a:buNone/>
            </a:pPr>
            <a:r>
              <a:rPr lang="en-US" sz="2400" dirty="0" smtClean="0">
                <a:latin typeface="ＭＳ ゴシック"/>
                <a:ea typeface="ＭＳ ゴシック"/>
                <a:cs typeface="ＭＳ ゴシック"/>
              </a:rPr>
              <a:t>   </a:t>
            </a:r>
            <a:r>
              <a:rPr lang="en-US" sz="2400" dirty="0">
                <a:latin typeface="ＭＳ ゴシック"/>
                <a:ea typeface="ＭＳ ゴシック"/>
                <a:cs typeface="ＭＳ ゴシック"/>
              </a:rPr>
              <a:t> </a:t>
            </a:r>
            <a:r>
              <a:rPr lang="en-US" sz="2400" dirty="0" smtClean="0">
                <a:latin typeface="ＭＳ ゴシック"/>
                <a:ea typeface="ＭＳ ゴシック"/>
                <a:cs typeface="ＭＳ ゴシック"/>
              </a:rPr>
              <a:t>   </a:t>
            </a:r>
            <a:r>
              <a:rPr lang="en-US" sz="2400" dirty="0">
                <a:latin typeface="ＭＳ ゴシック"/>
                <a:ea typeface="ＭＳ ゴシック"/>
                <a:cs typeface="ＭＳ ゴシック"/>
              </a:rPr>
              <a:t>≈ </a:t>
            </a:r>
            <a:r>
              <a:rPr lang="en-US" sz="2400" dirty="0" smtClean="0">
                <a:latin typeface="Arial"/>
                <a:ea typeface="ＭＳ ゴシック"/>
                <a:cs typeface="Arial"/>
              </a:rPr>
              <a:t>13671</a:t>
            </a:r>
            <a:endParaRPr lang="en-US" sz="2400" dirty="0">
              <a:latin typeface="Arial"/>
              <a:ea typeface="ＭＳ ゴシック"/>
              <a:cs typeface="Arial"/>
            </a:endParaRPr>
          </a:p>
          <a:p>
            <a:pPr marL="0" indent="0">
              <a:buNone/>
            </a:pPr>
            <a:r>
              <a:rPr lang="en-US" sz="2400" dirty="0" smtClean="0">
                <a:latin typeface="ＭＳ ゴシック"/>
                <a:ea typeface="ＭＳ ゴシック"/>
                <a:cs typeface="ＭＳ ゴシック"/>
              </a:rPr>
              <a:t>    </a:t>
            </a:r>
            <a:r>
              <a:rPr lang="en-US" sz="2400" dirty="0" smtClean="0">
                <a:latin typeface="Apple Chancery"/>
                <a:cs typeface="Apple Chancery"/>
              </a:rPr>
              <a:t>X </a:t>
            </a:r>
            <a:r>
              <a:rPr lang="en-US" sz="2400" dirty="0" smtClean="0">
                <a:latin typeface="ＭＳ ゴシック"/>
                <a:ea typeface="ＭＳ ゴシック"/>
                <a:cs typeface="ＭＳ ゴシック"/>
              </a:rPr>
              <a:t>≈ </a:t>
            </a:r>
            <a:r>
              <a:rPr lang="en-US" sz="2400" b="1" dirty="0" smtClean="0">
                <a:solidFill>
                  <a:srgbClr val="FF0000"/>
                </a:solidFill>
                <a:latin typeface="ＭＳ ゴシック"/>
                <a:ea typeface="ＭＳ ゴシック"/>
                <a:cs typeface="ＭＳ ゴシック"/>
              </a:rPr>
              <a:t>14440 bytes </a:t>
            </a:r>
            <a:r>
              <a:rPr lang="en-US" sz="2400" dirty="0" smtClean="0">
                <a:latin typeface="ＭＳ ゴシック"/>
                <a:ea typeface="ＭＳ ゴシック"/>
                <a:cs typeface="ＭＳ ゴシック"/>
              </a:rPr>
              <a:t>(6</a:t>
            </a:r>
            <a:r>
              <a:rPr lang="en-US" sz="2400" dirty="0" smtClean="0"/>
              <a:t>×2,400)</a:t>
            </a:r>
            <a:endParaRPr lang="en-US" sz="2400" dirty="0"/>
          </a:p>
        </p:txBody>
      </p:sp>
    </p:spTree>
    <p:extLst>
      <p:ext uri="{BB962C8B-B14F-4D97-AF65-F5344CB8AC3E}">
        <p14:creationId xmlns:p14="http://schemas.microsoft.com/office/powerpoint/2010/main" val="6568349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Larger </a:t>
            </a:r>
            <a:r>
              <a:rPr lang="en-US" dirty="0"/>
              <a:t>bucket size makes random reading by bucket </a:t>
            </a:r>
            <a:r>
              <a:rPr lang="en-US" b="1" dirty="0"/>
              <a:t>more </a:t>
            </a:r>
            <a:r>
              <a:rPr lang="en-US" b="1" dirty="0" smtClean="0"/>
              <a:t>efficient</a:t>
            </a:r>
            <a:r>
              <a:rPr lang="en-US" dirty="0"/>
              <a:t>.</a:t>
            </a:r>
            <a:endParaRPr lang="en-US" dirty="0" smtClean="0"/>
          </a:p>
          <a:p>
            <a:r>
              <a:rPr lang="en-US" dirty="0" smtClean="0"/>
              <a:t>Larger </a:t>
            </a:r>
            <a:r>
              <a:rPr lang="en-US" dirty="0"/>
              <a:t>bucket size makes random reading by records </a:t>
            </a:r>
            <a:r>
              <a:rPr lang="en-US" b="1" dirty="0"/>
              <a:t>less </a:t>
            </a:r>
            <a:r>
              <a:rPr lang="en-US" b="1" dirty="0" smtClean="0"/>
              <a:t>efficient</a:t>
            </a:r>
            <a:r>
              <a:rPr lang="en-US" dirty="0"/>
              <a:t>.</a:t>
            </a:r>
            <a:endParaRPr lang="en-US" dirty="0" smtClean="0"/>
          </a:p>
          <a:p>
            <a:r>
              <a:rPr lang="en-US" dirty="0" smtClean="0">
                <a:latin typeface="Arial"/>
                <a:ea typeface="ＭＳ ゴシック"/>
                <a:cs typeface="Arial"/>
              </a:rPr>
              <a:t>Bucket </a:t>
            </a:r>
            <a:r>
              <a:rPr lang="en-US" dirty="0">
                <a:latin typeface="Arial"/>
                <a:ea typeface="ＭＳ ゴシック"/>
                <a:cs typeface="Arial"/>
              </a:rPr>
              <a:t>size </a:t>
            </a:r>
            <a:r>
              <a:rPr lang="en-US" b="1" dirty="0">
                <a:latin typeface="Arial"/>
                <a:ea typeface="ＭＳ ゴシック"/>
                <a:cs typeface="Arial"/>
              </a:rPr>
              <a:t>does not affect </a:t>
            </a:r>
            <a:r>
              <a:rPr lang="en-US" dirty="0">
                <a:latin typeface="Arial"/>
                <a:ea typeface="ＭＳ ゴシック"/>
                <a:cs typeface="Arial"/>
              </a:rPr>
              <a:t>sequential reading </a:t>
            </a:r>
            <a:r>
              <a:rPr lang="en-US" dirty="0" smtClean="0">
                <a:latin typeface="Arial"/>
                <a:ea typeface="ＭＳ ゴシック"/>
                <a:cs typeface="Arial"/>
              </a:rPr>
              <a:t>time.</a:t>
            </a:r>
            <a:endParaRPr lang="en-US" dirty="0">
              <a:latin typeface="Arial"/>
              <a:ea typeface="ＭＳ ゴシック"/>
              <a:cs typeface="Arial"/>
            </a:endParaRPr>
          </a:p>
          <a:p>
            <a:endParaRPr lang="en-US" dirty="0">
              <a:solidFill>
                <a:srgbClr val="FF0000"/>
              </a:solidFill>
            </a:endParaRPr>
          </a:p>
          <a:p>
            <a:endParaRPr lang="en-US" dirty="0">
              <a:solidFill>
                <a:srgbClr val="FF0000"/>
              </a:solidFill>
            </a:endParaRPr>
          </a:p>
          <a:p>
            <a:endParaRPr lang="en-US" dirty="0"/>
          </a:p>
        </p:txBody>
      </p:sp>
    </p:spTree>
    <p:extLst>
      <p:ext uri="{BB962C8B-B14F-4D97-AF65-F5344CB8AC3E}">
        <p14:creationId xmlns:p14="http://schemas.microsoft.com/office/powerpoint/2010/main" val="35163736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457200" y="274638"/>
            <a:ext cx="8234363" cy="1146175"/>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a:lnSpc>
                <a:spcPct val="99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HD Head Clearance</a:t>
            </a:r>
          </a:p>
        </p:txBody>
      </p:sp>
      <p:pic>
        <p:nvPicPr>
          <p:cNvPr id="67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6705600" cy="275131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47961738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457200" y="274638"/>
            <a:ext cx="8234363" cy="1146175"/>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a:lnSpc>
                <a:spcPct val="99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Sector</a:t>
            </a:r>
          </a:p>
        </p:txBody>
      </p:sp>
      <p:sp>
        <p:nvSpPr>
          <p:cNvPr id="81923" name="Rectangle 3"/>
          <p:cNvSpPr>
            <a:spLocks noGrp="1" noChangeArrowheads="1"/>
          </p:cNvSpPr>
          <p:nvPr>
            <p:ph type="body" idx="1"/>
          </p:nvPr>
        </p:nvSpPr>
        <p:spPr>
          <a:xfrm>
            <a:off x="5105400" y="1600200"/>
            <a:ext cx="2971800" cy="535781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a:t>A </a:t>
            </a:r>
            <a:r>
              <a:rPr lang="en-GB" sz="2200" b="1"/>
              <a:t>sector</a:t>
            </a:r>
            <a:r>
              <a:rPr lang="en-GB" sz="2200"/>
              <a:t> is a continuous linear stream of magnetized bits occupying a curved section of a track.</a:t>
            </a:r>
          </a:p>
          <a:p>
            <a:pPr>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i="1"/>
              <a:t>Sectors are the smallest physical storage units on a disk-</a:t>
            </a:r>
            <a:r>
              <a:rPr lang="en-GB" sz="2200"/>
              <a:t> Each sector stores 512 bytes of data</a:t>
            </a:r>
          </a:p>
          <a:p>
            <a:pPr>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a:t>Numbering physical sectors within a track starts with 1.</a:t>
            </a:r>
          </a:p>
          <a:p>
            <a:pPr>
              <a:lnSpc>
                <a:spcPct val="90000"/>
              </a:lnSpc>
              <a:spcBef>
                <a:spcPts val="500"/>
              </a:spcBef>
              <a:buFont typeface="Wingdings"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200"/>
          </a:p>
        </p:txBody>
      </p:sp>
      <p:sp>
        <p:nvSpPr>
          <p:cNvPr id="81924" name="Line 4"/>
          <p:cNvSpPr>
            <a:spLocks noChangeShapeType="1"/>
          </p:cNvSpPr>
          <p:nvPr/>
        </p:nvSpPr>
        <p:spPr bwMode="auto">
          <a:xfrm flipH="1">
            <a:off x="606425" y="3048000"/>
            <a:ext cx="1377950" cy="1588"/>
          </a:xfrm>
          <a:prstGeom prst="line">
            <a:avLst/>
          </a:prstGeom>
          <a:noFill/>
          <a:ln w="7632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1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4156075" cy="472281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grpSp>
        <p:nvGrpSpPr>
          <p:cNvPr id="81926" name="Group 6"/>
          <p:cNvGrpSpPr>
            <a:grpSpLocks/>
          </p:cNvGrpSpPr>
          <p:nvPr/>
        </p:nvGrpSpPr>
        <p:grpSpPr bwMode="auto">
          <a:xfrm>
            <a:off x="1905000" y="4267200"/>
            <a:ext cx="1368425" cy="850900"/>
            <a:chOff x="1200" y="2688"/>
            <a:chExt cx="862" cy="536"/>
          </a:xfrm>
        </p:grpSpPr>
        <p:sp>
          <p:nvSpPr>
            <p:cNvPr id="81927" name="AutoShape 7"/>
            <p:cNvSpPr>
              <a:spLocks noChangeArrowheads="1"/>
            </p:cNvSpPr>
            <p:nvPr/>
          </p:nvSpPr>
          <p:spPr bwMode="auto">
            <a:xfrm>
              <a:off x="1200" y="2688"/>
              <a:ext cx="863" cy="537"/>
            </a:xfrm>
            <a:prstGeom prst="roundRect">
              <a:avLst>
                <a:gd name="adj" fmla="val 18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28" name="Text Box 8"/>
            <p:cNvSpPr txBox="1">
              <a:spLocks noChangeArrowheads="1"/>
            </p:cNvSpPr>
            <p:nvPr/>
          </p:nvSpPr>
          <p:spPr bwMode="auto">
            <a:xfrm>
              <a:off x="1200" y="2688"/>
              <a:ext cx="863"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5pPr>
              <a:lvl6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6pPr>
              <a:lvl7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7pPr>
              <a:lvl8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8pPr>
              <a:lvl9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9pPr>
            </a:lstStyle>
            <a:p>
              <a:pPr algn="ctr" eaLnBrk="1" hangingPunct="1">
                <a:lnSpc>
                  <a:spcPct val="93000"/>
                </a:lnSpc>
                <a:spcBef>
                  <a:spcPts val="1250"/>
                </a:spcBef>
                <a:buClr>
                  <a:srgbClr val="FF0000"/>
                </a:buClr>
                <a:buSzPct val="100000"/>
                <a:buFont typeface="Arial" charset="0"/>
                <a:buNone/>
              </a:pPr>
              <a:r>
                <a:rPr lang="en-GB" sz="2000">
                  <a:solidFill>
                    <a:srgbClr val="FF0000"/>
                  </a:solidFill>
                  <a:latin typeface="Arial" charset="0"/>
                </a:rPr>
                <a:t>Sector 1</a:t>
              </a:r>
            </a:p>
            <a:p>
              <a:pPr algn="ctr" eaLnBrk="1" hangingPunct="1">
                <a:spcBef>
                  <a:spcPts val="1250"/>
                </a:spcBef>
                <a:buClr>
                  <a:srgbClr val="FF0000"/>
                </a:buClr>
                <a:buSzPct val="100000"/>
                <a:buFont typeface="Arial" charset="0"/>
                <a:buNone/>
              </a:pPr>
              <a:r>
                <a:rPr lang="en-GB" sz="2000">
                  <a:solidFill>
                    <a:srgbClr val="FF0000"/>
                  </a:solidFill>
                  <a:latin typeface="Arial" charset="0"/>
                </a:rPr>
                <a:t>Track 0</a:t>
              </a:r>
            </a:p>
          </p:txBody>
        </p:sp>
      </p:grpSp>
      <p:sp>
        <p:nvSpPr>
          <p:cNvPr id="81932" name="Line 12"/>
          <p:cNvSpPr>
            <a:spLocks noChangeShapeType="1"/>
          </p:cNvSpPr>
          <p:nvPr/>
        </p:nvSpPr>
        <p:spPr bwMode="auto">
          <a:xfrm>
            <a:off x="3276600" y="4724400"/>
            <a:ext cx="863352" cy="744"/>
          </a:xfrm>
          <a:prstGeom prst="line">
            <a:avLst/>
          </a:prstGeom>
          <a:noFill/>
          <a:ln w="5724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3" name="Line 13"/>
          <p:cNvSpPr>
            <a:spLocks noChangeShapeType="1"/>
          </p:cNvSpPr>
          <p:nvPr/>
        </p:nvSpPr>
        <p:spPr bwMode="auto">
          <a:xfrm>
            <a:off x="3057019" y="3352800"/>
            <a:ext cx="1158499" cy="4192"/>
          </a:xfrm>
          <a:prstGeom prst="line">
            <a:avLst/>
          </a:prstGeom>
          <a:noFill/>
          <a:ln w="5724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1929" name="Group 9"/>
          <p:cNvGrpSpPr>
            <a:grpSpLocks/>
          </p:cNvGrpSpPr>
          <p:nvPr/>
        </p:nvGrpSpPr>
        <p:grpSpPr bwMode="auto">
          <a:xfrm>
            <a:off x="1905000" y="2971800"/>
            <a:ext cx="1368425" cy="850900"/>
            <a:chOff x="1200" y="1872"/>
            <a:chExt cx="862" cy="536"/>
          </a:xfrm>
        </p:grpSpPr>
        <p:sp>
          <p:nvSpPr>
            <p:cNvPr id="81930" name="AutoShape 10"/>
            <p:cNvSpPr>
              <a:spLocks noChangeArrowheads="1"/>
            </p:cNvSpPr>
            <p:nvPr/>
          </p:nvSpPr>
          <p:spPr bwMode="auto">
            <a:xfrm>
              <a:off x="1200" y="1872"/>
              <a:ext cx="863" cy="537"/>
            </a:xfrm>
            <a:prstGeom prst="roundRect">
              <a:avLst>
                <a:gd name="adj" fmla="val 18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31" name="Text Box 11"/>
            <p:cNvSpPr txBox="1">
              <a:spLocks noChangeArrowheads="1"/>
            </p:cNvSpPr>
            <p:nvPr/>
          </p:nvSpPr>
          <p:spPr bwMode="auto">
            <a:xfrm>
              <a:off x="1200" y="1872"/>
              <a:ext cx="863"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5pPr>
              <a:lvl6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6pPr>
              <a:lvl7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7pPr>
              <a:lvl8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8pPr>
              <a:lvl9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charset="0"/>
                  <a:ea typeface="ＭＳ Ｐゴシック" charset="0"/>
                </a:defRPr>
              </a:lvl9pPr>
            </a:lstStyle>
            <a:p>
              <a:pPr algn="ctr" eaLnBrk="1" hangingPunct="1">
                <a:lnSpc>
                  <a:spcPct val="93000"/>
                </a:lnSpc>
                <a:spcBef>
                  <a:spcPts val="1250"/>
                </a:spcBef>
                <a:buClr>
                  <a:srgbClr val="FF0000"/>
                </a:buClr>
                <a:buSzPct val="100000"/>
                <a:buFont typeface="Arial" charset="0"/>
                <a:buNone/>
              </a:pPr>
              <a:r>
                <a:rPr lang="en-GB" sz="2000">
                  <a:solidFill>
                    <a:srgbClr val="FF0000"/>
                  </a:solidFill>
                  <a:latin typeface="Arial" charset="0"/>
                </a:rPr>
                <a:t>Sector 2</a:t>
              </a:r>
            </a:p>
            <a:p>
              <a:pPr algn="ctr" eaLnBrk="1" hangingPunct="1">
                <a:spcBef>
                  <a:spcPts val="1250"/>
                </a:spcBef>
                <a:buClr>
                  <a:srgbClr val="FF0000"/>
                </a:buClr>
                <a:buSzPct val="100000"/>
                <a:buFont typeface="Arial" charset="0"/>
                <a:buNone/>
              </a:pPr>
              <a:r>
                <a:rPr lang="en-GB" sz="2000">
                  <a:solidFill>
                    <a:srgbClr val="FF0000"/>
                  </a:solidFill>
                  <a:latin typeface="Arial" charset="0"/>
                </a:rPr>
                <a:t>Track 0</a:t>
              </a:r>
            </a:p>
          </p:txBody>
        </p:sp>
      </p:grpSp>
    </p:spTree>
    <p:extLst>
      <p:ext uri="{BB962C8B-B14F-4D97-AF65-F5344CB8AC3E}">
        <p14:creationId xmlns:p14="http://schemas.microsoft.com/office/powerpoint/2010/main" val="107663947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395288" y="2565400"/>
            <a:ext cx="2519362" cy="2590800"/>
          </a:xfrm>
          <a:noFill/>
          <a:extLst>
            <a:ext uri="{909E8E84-426E-40dd-AFC4-6F175D3DCCD1}">
              <a14:hiddenFill xmlns:a14="http://schemas.microsoft.com/office/drawing/2010/main">
                <a:solidFill>
                  <a:srgbClr val="E4F5FF"/>
                </a:solidFill>
              </a14:hiddenFill>
            </a:ext>
          </a:extLst>
        </p:spPr>
        <p:txBody>
          <a:bodyPr/>
          <a:lstStyle/>
          <a:p>
            <a:pPr marL="7938" indent="-7938">
              <a:spcBef>
                <a:spcPct val="40000"/>
              </a:spcBef>
              <a:buClr>
                <a:schemeClr val="tx1"/>
              </a:buClr>
              <a:buFont typeface="Wingdings" charset="0"/>
              <a:buNone/>
            </a:pPr>
            <a:r>
              <a:rPr lang="en-US" sz="2400"/>
              <a:t>Disk tracks are numbered from the outside edge, starting with zero.</a:t>
            </a:r>
          </a:p>
        </p:txBody>
      </p:sp>
      <p:pic>
        <p:nvPicPr>
          <p:cNvPr id="51203" name="Picture 3" descr="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836613"/>
            <a:ext cx="4818063" cy="536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969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DEU.potx</Template>
  <TotalTime>2555</TotalTime>
  <Words>3339</Words>
  <Application>Microsoft Macintosh PowerPoint</Application>
  <PresentationFormat>On-screen Show (4:3)</PresentationFormat>
  <Paragraphs>527</Paragraphs>
  <Slides>63</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Theme1</vt:lpstr>
      <vt:lpstr>Equation</vt:lpstr>
      <vt:lpstr>Lecture #8: Secondary Memory</vt:lpstr>
      <vt:lpstr>PowerPoint Presentation</vt:lpstr>
      <vt:lpstr>Forms of Electronic Memories</vt:lpstr>
      <vt:lpstr>Types of Electronic Memories</vt:lpstr>
      <vt:lpstr>Hard-Disk Drive</vt:lpstr>
      <vt:lpstr>Exploded View of a Hard Drive</vt:lpstr>
      <vt:lpstr>HD Head Clearance</vt:lpstr>
      <vt:lpstr>Sector</vt:lpstr>
      <vt:lpstr>PowerPoint Presentation</vt:lpstr>
      <vt:lpstr>Disk Storage Devices (contd.)</vt:lpstr>
      <vt:lpstr>Disk Storage Devices (contd.)</vt:lpstr>
      <vt:lpstr>HD vs Solid State Disk (SSD)</vt:lpstr>
      <vt:lpstr>SSD: Advantages over HDDs</vt:lpstr>
      <vt:lpstr>SSD Advantages</vt:lpstr>
      <vt:lpstr>SSD: Disadvantages</vt:lpstr>
      <vt:lpstr>Floating Gate Flash Memory</vt:lpstr>
      <vt:lpstr>Floating Gate Flash Memory</vt:lpstr>
      <vt:lpstr>Level cell vs Multi-level cell</vt:lpstr>
      <vt:lpstr>SDD: Limitations</vt:lpstr>
      <vt:lpstr>PowerPoint Presentation</vt:lpstr>
      <vt:lpstr>Garbage Collection in SSD</vt:lpstr>
      <vt:lpstr>Types of Memory Access</vt:lpstr>
      <vt:lpstr>File Reading</vt:lpstr>
      <vt:lpstr>File I/O Support in C and C++</vt:lpstr>
      <vt:lpstr>Cost of Disk Accesses</vt:lpstr>
      <vt:lpstr>Cost of Reading</vt:lpstr>
      <vt:lpstr>Parameters for the IBM 3380</vt:lpstr>
      <vt:lpstr>Searching Sequential Files</vt:lpstr>
      <vt:lpstr>File Operations</vt:lpstr>
      <vt:lpstr>Exhaustive Reading of the File</vt:lpstr>
      <vt:lpstr>Fetching the Next Record</vt:lpstr>
      <vt:lpstr>Inserting a New Record</vt:lpstr>
      <vt:lpstr>Deleting a Record</vt:lpstr>
      <vt:lpstr>Modifying  a Record</vt:lpstr>
      <vt:lpstr>Parameters for the IBM 3380</vt:lpstr>
      <vt:lpstr>Block, Record, Bucket</vt:lpstr>
      <vt:lpstr>Cost of Sequential Reading</vt:lpstr>
      <vt:lpstr>1. Sequential files</vt:lpstr>
      <vt:lpstr>Unordered Files</vt:lpstr>
      <vt:lpstr>Ordered Files</vt:lpstr>
      <vt:lpstr>Sequential Reading</vt:lpstr>
      <vt:lpstr>Sequential Reading</vt:lpstr>
      <vt:lpstr>Sequential Reading </vt:lpstr>
      <vt:lpstr>Sequential Reading </vt:lpstr>
      <vt:lpstr>Sequential Reading </vt:lpstr>
      <vt:lpstr>Sequential Reading </vt:lpstr>
      <vt:lpstr>Sequential Reading</vt:lpstr>
      <vt:lpstr>Blocking Factor</vt:lpstr>
      <vt:lpstr>Blocking Factor</vt:lpstr>
      <vt:lpstr>Blocking factor</vt:lpstr>
      <vt:lpstr>Affects of Blocking Factor  to Sequential Reading </vt:lpstr>
      <vt:lpstr>Affects of Blocking Factor  to Sequential Reading </vt:lpstr>
      <vt:lpstr>Affects of Blocking Factor  to Sequential Reading </vt:lpstr>
      <vt:lpstr>Cost of Random Reading</vt:lpstr>
      <vt:lpstr>Random Reading By Bucket</vt:lpstr>
      <vt:lpstr>Random Reading By Records</vt:lpstr>
      <vt:lpstr>Example</vt:lpstr>
      <vt:lpstr>Do sequential reading</vt:lpstr>
      <vt:lpstr>Random Reading by records</vt:lpstr>
      <vt:lpstr>Random Reading by buckets</vt:lpstr>
      <vt:lpstr>Optimum bucket size for mix operation</vt:lpstr>
      <vt:lpstr>Optimum bucket size for mix operation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 ALPKOÇAK</dc:creator>
  <cp:lastModifiedBy>Adil Alpkocak</cp:lastModifiedBy>
  <cp:revision>137</cp:revision>
  <cp:lastPrinted>1601-01-01T00:00:00Z</cp:lastPrinted>
  <dcterms:created xsi:type="dcterms:W3CDTF">1601-01-01T00:00:00Z</dcterms:created>
  <dcterms:modified xsi:type="dcterms:W3CDTF">2017-03-29T10:07:51Z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