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4317-6F7E-45AC-AFEB-B9DDBD1AEA71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9042-008E-4A24-83CB-99CD5A427D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31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61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0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4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18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393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3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43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10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3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69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7334-31BF-4331-A91D-45CD765CBCC7}" type="datetimeFigureOut">
              <a:rPr lang="tr-TR" smtClean="0"/>
              <a:t>16.03.2016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1536-E1F4-487B-95E5-DE79519DCB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5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000" b="1" dirty="0" smtClean="0">
                <a:solidFill>
                  <a:srgbClr val="FF0000"/>
                </a:solidFill>
              </a:rPr>
              <a:t>Decision Trees</a:t>
            </a:r>
            <a:endParaRPr lang="tr-TR" sz="5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954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Gini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66579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82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Gini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819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33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Twoing Algortihm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844824"/>
            <a:ext cx="69627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333500"/>
            <a:ext cx="69627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5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Twoing Algortihm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685925"/>
            <a:ext cx="71723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26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Twoing Algortihm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62125"/>
            <a:ext cx="6629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26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Twoing Algortihm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600200"/>
            <a:ext cx="73628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26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Twoing Algortihm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66863"/>
            <a:ext cx="72961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26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Twoing Algortihm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85875"/>
            <a:ext cx="7239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26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Twoing Algortihm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62138"/>
            <a:ext cx="68484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26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Twoing Algortihm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04925"/>
            <a:ext cx="6629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3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Types of Decision Tree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-</a:t>
            </a:r>
            <a:r>
              <a:rPr lang="tr-TR" dirty="0" smtClean="0"/>
              <a:t>CART (Regression Trees)</a:t>
            </a:r>
          </a:p>
          <a:p>
            <a:pPr lvl="1"/>
            <a:r>
              <a:rPr lang="tr-TR" dirty="0" smtClean="0"/>
              <a:t>Twoing Algorithm</a:t>
            </a:r>
          </a:p>
          <a:p>
            <a:pPr lvl="1"/>
            <a:r>
              <a:rPr lang="tr-TR" dirty="0" smtClean="0"/>
              <a:t>Gini </a:t>
            </a:r>
            <a:r>
              <a:rPr lang="tr-TR" dirty="0" smtClean="0"/>
              <a:t>Algorithm</a:t>
            </a:r>
          </a:p>
          <a:p>
            <a:r>
              <a:rPr lang="tr-TR" dirty="0"/>
              <a:t>-ID3</a:t>
            </a:r>
          </a:p>
          <a:p>
            <a:r>
              <a:rPr lang="tr-TR" dirty="0"/>
              <a:t>-C4.5 – C5.0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818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Twoing Algortihm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09738"/>
            <a:ext cx="71818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57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Gini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8243"/>
            <a:ext cx="69723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83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Gini Algorithm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1437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91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Gini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1437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45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Gini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0961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32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Gini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0485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15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Gini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52387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4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Gini Algorithm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7479"/>
            <a:ext cx="59150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2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</Words>
  <Application>Microsoft Office PowerPoint</Application>
  <PresentationFormat>On-screen Show (4:3)</PresentationFormat>
  <Paragraphs>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Decision Trees</vt:lpstr>
      <vt:lpstr>Types of Decision Tree</vt:lpstr>
      <vt:lpstr>Gini Algorithm</vt:lpstr>
      <vt:lpstr>Gini Algorithm</vt:lpstr>
      <vt:lpstr>Gini Algorithm</vt:lpstr>
      <vt:lpstr>Gini Algorithm</vt:lpstr>
      <vt:lpstr>Gini Algorithm</vt:lpstr>
      <vt:lpstr>Gini Algorithm</vt:lpstr>
      <vt:lpstr>Gini Algorithm</vt:lpstr>
      <vt:lpstr>Gini Algorithm</vt:lpstr>
      <vt:lpstr>Gini Algorithm</vt:lpstr>
      <vt:lpstr>Twoing Algortihm</vt:lpstr>
      <vt:lpstr>Twoing Algortihm</vt:lpstr>
      <vt:lpstr>Twoing Algortihm</vt:lpstr>
      <vt:lpstr>Twoing Algortihm</vt:lpstr>
      <vt:lpstr>Twoing Algortihm</vt:lpstr>
      <vt:lpstr>Twoing Algortihm</vt:lpstr>
      <vt:lpstr>Twoing Algortihm</vt:lpstr>
      <vt:lpstr>Twoing Algortihm</vt:lpstr>
      <vt:lpstr>Twoing Algortihm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yunus doğan</dc:creator>
  <cp:lastModifiedBy>yunus doğan</cp:lastModifiedBy>
  <cp:revision>12</cp:revision>
  <dcterms:created xsi:type="dcterms:W3CDTF">2015-10-23T11:42:19Z</dcterms:created>
  <dcterms:modified xsi:type="dcterms:W3CDTF">2016-03-16T15:34:07Z</dcterms:modified>
</cp:coreProperties>
</file>