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2" r:id="rId3"/>
    <p:sldId id="257" r:id="rId4"/>
    <p:sldId id="273" r:id="rId5"/>
    <p:sldId id="274" r:id="rId6"/>
    <p:sldId id="263" r:id="rId7"/>
    <p:sldId id="275" r:id="rId8"/>
    <p:sldId id="271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 Üçgen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Başlık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Alt Başlık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grpSp>
        <p:nvGrpSpPr>
          <p:cNvPr id="2" name="Gr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erbest 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Serbest 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Serbest 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Düz Bağlayıcı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Veri Yer Tutucus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19" name="Altbilgi Yer Tutucusu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Köşeli Çift Ayraç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Köşeli Çift Ayraç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Serbest 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Serbest 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Dik Üçgen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Düz Bağlayıcı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Köşeli Çift Ayraç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Köşeli Çift Ayraç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rbest 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Serbest 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Dik Üçgen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Düz Bağlayıcı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Başlık Yer Tutucu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Metin Yer Tutucus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22" name="Altbilgi Yer Tutucusu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BOOK LOAN SYSTEM</a:t>
            </a:r>
            <a:br>
              <a:rPr lang="tr-TR" dirty="0" smtClean="0"/>
            </a:br>
            <a:r>
              <a:rPr lang="tr-TR" dirty="0" smtClean="0"/>
              <a:t>GROUP 9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39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Group</a:t>
            </a:r>
            <a:r>
              <a:rPr lang="tr-TR" dirty="0" smtClean="0"/>
              <a:t> </a:t>
            </a:r>
            <a:r>
              <a:rPr lang="tr-TR" dirty="0" err="1" smtClean="0"/>
              <a:t>Members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95995"/>
              </p:ext>
            </p:extLst>
          </p:nvPr>
        </p:nvGraphicFramePr>
        <p:xfrm>
          <a:off x="467544" y="1844824"/>
          <a:ext cx="8208912" cy="328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5727"/>
                <a:gridCol w="2495759"/>
                <a:gridCol w="4207426"/>
              </a:tblGrid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Student </a:t>
                      </a:r>
                      <a:r>
                        <a:rPr lang="en-US" sz="1500" dirty="0">
                          <a:effectLst/>
                        </a:rPr>
                        <a:t>ID</a:t>
                      </a:r>
                      <a:endParaRPr lang="tr-TR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Name-Surname</a:t>
                      </a:r>
                      <a:endParaRPr lang="tr-TR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E-Mail</a:t>
                      </a:r>
                      <a:endParaRPr lang="tr-TR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0554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21328026</a:t>
                      </a:r>
                      <a:endParaRPr lang="tr-TR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effectLst/>
                        </a:rPr>
                        <a:t>Gülendam</a:t>
                      </a:r>
                      <a:r>
                        <a:rPr lang="en-US" sz="1500" dirty="0" smtClean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Buket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Gündüz</a:t>
                      </a:r>
                      <a:endParaRPr lang="tr-TR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gulendambuketgunduz@gmail.com</a:t>
                      </a:r>
                      <a:endParaRPr lang="tr-TR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7517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21328337</a:t>
                      </a:r>
                      <a:endParaRPr lang="tr-TR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effectLst/>
                        </a:rPr>
                        <a:t>İrem</a:t>
                      </a:r>
                      <a:r>
                        <a:rPr lang="en-US" sz="1500" dirty="0" smtClean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Özen</a:t>
                      </a:r>
                      <a:endParaRPr lang="tr-TR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iremozeen@gmail.com</a:t>
                      </a:r>
                      <a:endParaRPr lang="tr-TR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25649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21327953</a:t>
                      </a:r>
                      <a:endParaRPr lang="tr-TR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effectLst/>
                        </a:rPr>
                        <a:t>Gülşah</a:t>
                      </a:r>
                      <a:r>
                        <a:rPr lang="en-US" sz="1500" dirty="0" smtClean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Erdoğan</a:t>
                      </a:r>
                      <a:endParaRPr lang="tr-TR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5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gulsaherdogan</a:t>
                      </a:r>
                      <a:r>
                        <a:rPr lang="en-US" sz="1500" dirty="0">
                          <a:effectLst/>
                        </a:rPr>
                        <a:t>_@hotmail.com</a:t>
                      </a:r>
                      <a:endParaRPr lang="tr-TR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	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tr-TR" b="1" dirty="0"/>
              <a:t> </a:t>
            </a:r>
            <a:r>
              <a:rPr lang="en-US" b="1" dirty="0"/>
              <a:t>Project </a:t>
            </a:r>
            <a:r>
              <a:rPr lang="en-US" b="1" dirty="0" smtClean="0"/>
              <a:t>Organization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2867"/>
              </p:ext>
            </p:extLst>
          </p:nvPr>
        </p:nvGraphicFramePr>
        <p:xfrm>
          <a:off x="611560" y="1772816"/>
          <a:ext cx="7992888" cy="410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7644"/>
                <a:gridCol w="2742666"/>
                <a:gridCol w="2892578"/>
              </a:tblGrid>
              <a:tr h="58718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Position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Leader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Helper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718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Project </a:t>
                      </a:r>
                      <a:r>
                        <a:rPr lang="en-US" sz="1400" dirty="0">
                          <a:effectLst/>
                        </a:rPr>
                        <a:t>Manager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İrem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Özen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718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Project </a:t>
                      </a:r>
                      <a:r>
                        <a:rPr lang="en-US" sz="1400" dirty="0">
                          <a:effectLst/>
                        </a:rPr>
                        <a:t>Plan and Vision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Gülşah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Erdoğan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Gülendam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Buket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Gündüz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718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Requirement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Gülendam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Buket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Gündüz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Gülşah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Erdoğan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135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Development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İrem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Özen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718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Architecture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Gülşah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Erdoğan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İrem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Özen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8718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Test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Gülendam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Buket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Gündüz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tr-TR" sz="1400" dirty="0" smtClean="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Gülşah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Erdoğan</a:t>
                      </a:r>
                      <a:endParaRPr lang="tr-T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9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is </a:t>
            </a:r>
            <a:r>
              <a:rPr lang="tr-TR" dirty="0" err="1" smtClean="0"/>
              <a:t>developed</a:t>
            </a:r>
            <a:r>
              <a:rPr lang="tr-TR" dirty="0" smtClean="0"/>
              <a:t> as </a:t>
            </a:r>
            <a:r>
              <a:rPr lang="tr-TR" dirty="0" err="1"/>
              <a:t>d</a:t>
            </a:r>
            <a:r>
              <a:rPr lang="tr-TR" dirty="0" err="1" smtClean="0"/>
              <a:t>esktop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C#.</a:t>
            </a:r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MySQL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</a:t>
            </a:r>
            <a:r>
              <a:rPr lang="tr-TR" dirty="0" err="1" smtClean="0"/>
              <a:t>management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err="1"/>
              <a:t>.Net</a:t>
            </a:r>
            <a:r>
              <a:rPr lang="en-US" dirty="0"/>
              <a:t> Framework 4 to do our database operations </a:t>
            </a:r>
            <a:endParaRPr lang="tr-TR" dirty="0" smtClean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designed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interfaces</a:t>
            </a:r>
            <a:r>
              <a:rPr lang="tr-TR" dirty="0" smtClean="0"/>
              <a:t> in Windows Form </a:t>
            </a:r>
            <a:r>
              <a:rPr lang="tr-TR" dirty="0" smtClean="0"/>
              <a:t>Application</a:t>
            </a:r>
            <a:r>
              <a:rPr lang="tr-TR" dirty="0"/>
              <a:t>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Technologies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42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Waterfall</a:t>
            </a:r>
            <a:r>
              <a:rPr lang="tr-TR" dirty="0" smtClean="0"/>
              <a:t> </a:t>
            </a:r>
            <a:r>
              <a:rPr lang="tr-TR" dirty="0"/>
              <a:t>D</a:t>
            </a:r>
            <a:r>
              <a:rPr lang="tr-TR" dirty="0" smtClean="0"/>
              <a:t>evelopment </a:t>
            </a:r>
            <a:r>
              <a:rPr lang="tr-TR" dirty="0" smtClean="0"/>
              <a:t>M</a:t>
            </a:r>
            <a:r>
              <a:rPr lang="tr-TR" dirty="0" smtClean="0"/>
              <a:t>odel </a:t>
            </a:r>
            <a:r>
              <a:rPr lang="tr-TR" dirty="0" smtClean="0"/>
              <a:t>in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.</a:t>
            </a:r>
          </a:p>
          <a:p>
            <a:pPr marL="109728" indent="0">
              <a:buNone/>
            </a:pPr>
            <a:endParaRPr lang="tr-TR" dirty="0"/>
          </a:p>
          <a:p>
            <a:pPr marL="109728" indent="0">
              <a:buNone/>
            </a:pPr>
            <a:endParaRPr lang="tr-TR" dirty="0" smtClean="0"/>
          </a:p>
          <a:p>
            <a:pPr marL="109728" indent="0">
              <a:buNone/>
            </a:pPr>
            <a:endParaRPr lang="tr-TR" dirty="0"/>
          </a:p>
          <a:p>
            <a:pPr marL="109728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Development Model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97" y="2060848"/>
            <a:ext cx="519274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7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Process</a:t>
            </a:r>
            <a:endParaRPr lang="tr-TR" dirty="0"/>
          </a:p>
        </p:txBody>
      </p:sp>
      <p:pic>
        <p:nvPicPr>
          <p:cNvPr id="5" name="İçerik Yer Tutucusu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0880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5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92888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!</a:t>
            </a:r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2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labalık">
  <a:themeElements>
    <a:clrScheme name="Kalabalı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alabalı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590</TotalTime>
  <Words>105</Words>
  <Application>Microsoft Office PowerPoint</Application>
  <PresentationFormat>Ekran Gösterisi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Kalabalık</vt:lpstr>
      <vt:lpstr>BOOK LOAN SYSTEM GROUP 9</vt:lpstr>
      <vt:lpstr>Group Members</vt:lpstr>
      <vt:lpstr> Project Organization</vt:lpstr>
      <vt:lpstr>Technologies</vt:lpstr>
      <vt:lpstr>Development Model</vt:lpstr>
      <vt:lpstr>Process</vt:lpstr>
      <vt:lpstr>PowerPoint Sunusu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buket</dc:creator>
  <cp:lastModifiedBy>sony</cp:lastModifiedBy>
  <cp:revision>12</cp:revision>
  <dcterms:created xsi:type="dcterms:W3CDTF">2017-05-14T09:14:10Z</dcterms:created>
  <dcterms:modified xsi:type="dcterms:W3CDTF">2017-05-16T18:26:50Z</dcterms:modified>
</cp:coreProperties>
</file>