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6" r:id="rId10"/>
    <p:sldId id="267" r:id="rId11"/>
    <p:sldId id="268" r:id="rId12"/>
    <p:sldId id="269" r:id="rId13"/>
    <p:sldId id="257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802298"/>
            <a:ext cx="1089582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5216" y="296565"/>
            <a:ext cx="9277356" cy="60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overfitted. 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L1:</a:t>
            </a:r>
          </a:p>
          <a:p>
            <a:pPr lvl="2"/>
            <a:r>
              <a:rPr lang="en-US" dirty="0"/>
              <a:t>Reduces coefficients to 0 – good for feature selecting. </a:t>
            </a:r>
          </a:p>
          <a:p>
            <a:pPr lvl="2"/>
            <a:r>
              <a:rPr lang="en-US" dirty="0"/>
              <a:t>No closed form solution - estimation like gradient descent needed. </a:t>
            </a:r>
          </a:p>
          <a:p>
            <a:pPr lvl="2"/>
            <a:r>
              <a:rPr lang="en-US" dirty="0"/>
              <a:t>More robust to outliers. </a:t>
            </a:r>
          </a:p>
          <a:p>
            <a:pPr lvl="1"/>
            <a:r>
              <a:rPr lang="en-US" dirty="0"/>
              <a:t>L2:</a:t>
            </a:r>
          </a:p>
          <a:p>
            <a:pPr lvl="2"/>
            <a:r>
              <a:rPr lang="en-US" dirty="0"/>
              <a:t>More computationally efficient.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28885"/>
          </a:xfrm>
        </p:spPr>
        <p:txBody>
          <a:bodyPr/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 linear relationships, linear regressions can struggle. </a:t>
            </a:r>
          </a:p>
          <a:p>
            <a:r>
              <a:rPr lang="en-US" dirty="0"/>
              <a:t>We first saw this with Anscombe’s Quartet:</a:t>
            </a:r>
          </a:p>
        </p:txBody>
      </p:sp>
      <p:pic>
        <p:nvPicPr>
          <p:cNvPr id="1026" name="Picture 2" descr="Anscombe&amp;#39;s Quartet">
            <a:extLst>
              <a:ext uri="{FF2B5EF4-FFF2-40B4-BE49-F238E27FC236}">
                <a16:creationId xmlns:a16="http://schemas.microsoft.com/office/drawing/2014/main" id="{D8A53165-2B7B-9547-B702-37669EED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6" y="4042473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6711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x2 -&gt;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6711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94</TotalTime>
  <Words>911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Linear Regression with non-Linear Data and Regularization</vt:lpstr>
      <vt:lpstr>Linear and non-Linear</vt:lpstr>
      <vt:lpstr>Basis Function</vt:lpstr>
      <vt:lpstr>Polynomial Functions</vt:lpstr>
      <vt:lpstr>Result of Polynomial Feature Transformation</vt:lpstr>
      <vt:lpstr>Basis Success </vt:lpstr>
      <vt:lpstr>Errors in Modelling</vt:lpstr>
      <vt:lpstr>PowerPoint Presentation</vt:lpstr>
      <vt:lpstr>Variance Error – Tree that is Overfitted </vt:lpstr>
      <vt:lpstr>Balancing Act</vt:lpstr>
      <vt:lpstr>Bias Variance Tradeoff</vt:lpstr>
      <vt:lpstr>Finding the balance</vt:lpstr>
      <vt:lpstr>Regression Coefficients</vt:lpstr>
      <vt:lpstr>Regularization</vt:lpstr>
      <vt:lpstr>Cost Functions</vt:lpstr>
      <vt:lpstr>Result – not optimal solution, compromised Solution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3</cp:revision>
  <dcterms:created xsi:type="dcterms:W3CDTF">2022-01-20T16:00:33Z</dcterms:created>
  <dcterms:modified xsi:type="dcterms:W3CDTF">2022-01-20T17:34:54Z</dcterms:modified>
</cp:coreProperties>
</file>