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2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34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68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47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4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48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99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48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979B-3BE2-8A46-8F66-12A03A428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EF9AF-2934-5C49-BEA4-8229E37E2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8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5C8B-0869-9947-9432-8E9C16E7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Bayes Theorem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A19D24-1E01-B24C-AF13-B24781F2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579" y="2420322"/>
            <a:ext cx="4960443" cy="264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E94A3-289E-7547-8DA3-034ECEC27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Recall Bayes and his theorem.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7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7AA3-0C9E-F742-A85B-38827963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Naïve…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A7E78-3676-5041-AA78-6FACEC01B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Naïve Bayes is a type of classification algorithm based on Bayes. </a:t>
            </a:r>
          </a:p>
          <a:p>
            <a:r>
              <a:rPr lang="en-US" dirty="0"/>
              <a:t>The naïve part comes from the assumption that the features are independent. </a:t>
            </a:r>
          </a:p>
          <a:p>
            <a:pPr lvl="1"/>
            <a:r>
              <a:rPr lang="en-US" dirty="0"/>
              <a:t>This likely isn’t true, but it keeps things simple and works. </a:t>
            </a:r>
          </a:p>
          <a:p>
            <a:r>
              <a:rPr lang="en-US" dirty="0"/>
              <a:t>Types of Naive Bayes Classifiers:</a:t>
            </a:r>
          </a:p>
          <a:p>
            <a:pPr lvl="1"/>
            <a:r>
              <a:rPr lang="en-US" dirty="0"/>
              <a:t>Multinomial: Feature vectors represent the frequencies with which certain events have been generated by a multinomial distribution. For example, the count how often each word occurs in the document. This is the event model typically used for document classification.</a:t>
            </a:r>
          </a:p>
          <a:p>
            <a:pPr lvl="1"/>
            <a:r>
              <a:rPr lang="en-US" dirty="0"/>
              <a:t>Bernoulli: Like the multinomial model, this model is popular for document classification tasks, where binary term occurrence(i.e. a word occurs in a document or not) features are used rather than term frequencies(i.e. frequency of a word in the document).</a:t>
            </a:r>
          </a:p>
          <a:p>
            <a:pPr lvl="1"/>
            <a:r>
              <a:rPr lang="en-US" dirty="0"/>
              <a:t>Gaussian: It is used in classification and it assumes that features follow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401510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B0D3-F336-DF49-874F-27F45D26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B188-BDF1-D949-95AD-0D7C34300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issue that Bayes has is if there is a term that is in the test set, but not in the train.</a:t>
            </a:r>
          </a:p>
          <a:p>
            <a:pPr lvl="1"/>
            <a:r>
              <a:rPr lang="en-US" dirty="0"/>
              <a:t>This will have a probability of 0.</a:t>
            </a:r>
          </a:p>
          <a:p>
            <a:pPr lvl="1"/>
            <a:r>
              <a:rPr lang="en-US" dirty="0"/>
              <a:t>This is called the Zero Frequency Problem. </a:t>
            </a:r>
          </a:p>
          <a:p>
            <a:r>
              <a:rPr lang="en-US" dirty="0"/>
              <a:t>Smoothing, specifically Laplace Smoothing, combats this. </a:t>
            </a:r>
          </a:p>
          <a:p>
            <a:pPr lvl="1"/>
            <a:r>
              <a:rPr lang="en-US" dirty="0"/>
              <a:t>A small corrective term, a pseudo-count is added to the probability estimates. </a:t>
            </a:r>
          </a:p>
          <a:p>
            <a:pPr lvl="1"/>
            <a:r>
              <a:rPr lang="en-US" dirty="0"/>
              <a:t>This term is alpha, defined as a hyperparameter.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51F8B3-36D5-A441-A5E5-E4B81C009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1663"/>
            <a:ext cx="12192000" cy="124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46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0373-2B50-4840-85BA-ECD03A2E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9C07-EC26-2C4F-9DF1-2BA9C2BEA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sets for text can get massive! Probably excessively so:</a:t>
            </a:r>
          </a:p>
          <a:p>
            <a:pPr lvl="1"/>
            <a:r>
              <a:rPr lang="en-US" dirty="0"/>
              <a:t># of features is often &gt; # of rows -&gt; trends towards overfitting. </a:t>
            </a:r>
          </a:p>
          <a:p>
            <a:pPr lvl="1"/>
            <a:r>
              <a:rPr lang="en-US" dirty="0"/>
              <a:t>Common sense – only a subset of words really define meaning. </a:t>
            </a:r>
          </a:p>
          <a:p>
            <a:pPr lvl="1"/>
            <a:r>
              <a:rPr lang="en-US" dirty="0"/>
              <a:t>Processing time can grow to be unreasonable. </a:t>
            </a:r>
          </a:p>
          <a:p>
            <a:r>
              <a:rPr lang="en-US" dirty="0"/>
              <a:t>Some caps can be placed on size during vectorization:</a:t>
            </a:r>
          </a:p>
          <a:p>
            <a:pPr lvl="1"/>
            <a:r>
              <a:rPr lang="en-US" dirty="0"/>
              <a:t>Limit max features. </a:t>
            </a:r>
          </a:p>
          <a:p>
            <a:r>
              <a:rPr lang="en-US" dirty="0"/>
              <a:t>There has to be a better way!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9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71F2-A6CC-D74A-B73E-8FD74DE8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SVD and LSA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0909-3AB2-F946-BC80-4602BB028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LSA is latent semantic analysis. LSA attempts to:</a:t>
            </a:r>
          </a:p>
          <a:p>
            <a:pPr lvl="1"/>
            <a:r>
              <a:rPr lang="en-US" dirty="0"/>
              <a:t>Extract meaning from large amounts of text. </a:t>
            </a:r>
          </a:p>
          <a:p>
            <a:r>
              <a:rPr lang="en-US" dirty="0"/>
              <a:t>LSA follows a couple of assumptions:</a:t>
            </a:r>
          </a:p>
          <a:p>
            <a:pPr lvl="1"/>
            <a:r>
              <a:rPr lang="en-CA" i="1" dirty="0"/>
              <a:t>Meaning of Sentences or Documents is a sum of the meaning of all words</a:t>
            </a:r>
            <a:r>
              <a:rPr lang="en-CA" dirty="0"/>
              <a:t> occurring in it. Overall, the meaning of a certain word is an average across all the documents it occurs in.</a:t>
            </a:r>
          </a:p>
          <a:p>
            <a:pPr lvl="1"/>
            <a:r>
              <a:rPr lang="en-CA" dirty="0"/>
              <a:t>semantic associations between words are present not explicitly, but only latently in the large sample of language.</a:t>
            </a:r>
          </a:p>
          <a:p>
            <a:r>
              <a:rPr lang="en-CA" dirty="0"/>
              <a:t>Latent Semantic Analysis (LSA) comprises of certain mathematical operation to get insight on a document. This algorithm forms the basis of </a:t>
            </a:r>
            <a:r>
              <a:rPr lang="en-CA" i="1" dirty="0"/>
              <a:t>Topic Modeling</a:t>
            </a:r>
            <a:r>
              <a:rPr lang="en-CA" dirty="0"/>
              <a:t>. The core idea is to take a matrix of what we have — documents and terms — and decompose it into a separate document-topic matrix and a topic-term matrix.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1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23D9-B0A2-9F49-B568-BDB521F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SVD – Singular Value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2139-D46F-EF48-BDC6-B0C1181D3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Truncated SVD is the mathematical mechanics used for LSA.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8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39ED-4049-484A-8A23-EF2C3DFB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F59CA-DD5B-E345-972A-8104869FC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 is an area that is very quickly developing. </a:t>
            </a:r>
          </a:p>
          <a:p>
            <a:r>
              <a:rPr lang="en-US" dirty="0"/>
              <a:t>More data makes a big difference!</a:t>
            </a:r>
          </a:p>
          <a:p>
            <a:pPr lvl="1"/>
            <a:r>
              <a:rPr lang="en-US" dirty="0"/>
              <a:t>Language has subtleties, massive datasets allow those subtleties to become patterns. </a:t>
            </a:r>
          </a:p>
          <a:p>
            <a:r>
              <a:rPr lang="en-US" dirty="0"/>
              <a:t>Preprocessing choices can make massive differences:</a:t>
            </a:r>
          </a:p>
          <a:p>
            <a:pPr lvl="1"/>
            <a:r>
              <a:rPr lang="en-US" dirty="0"/>
              <a:t>Stemming, lemmatization, stop words, and n-gram size all vary widely depending on context. </a:t>
            </a:r>
          </a:p>
          <a:p>
            <a:pPr lvl="1"/>
            <a:r>
              <a:rPr lang="en-US" dirty="0"/>
              <a:t>E.g. the word “lit” has a different lemma on Twitter, in a college English dept, or for wildfires. </a:t>
            </a:r>
          </a:p>
        </p:txBody>
      </p:sp>
    </p:spTree>
    <p:extLst>
      <p:ext uri="{BB962C8B-B14F-4D97-AF65-F5344CB8AC3E}">
        <p14:creationId xmlns:p14="http://schemas.microsoft.com/office/powerpoint/2010/main" val="2196243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237C-6E20-E34E-B7D9-06A3FF03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E941D-47C9-7A41-96F7-C35BE56B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NLP tools are used in concert with neural networks. </a:t>
            </a:r>
          </a:p>
          <a:p>
            <a:pPr lvl="1"/>
            <a:r>
              <a:rPr lang="en-US" dirty="0"/>
              <a:t>We’ll revisit some later on towards the end. </a:t>
            </a:r>
          </a:p>
          <a:p>
            <a:pPr lvl="1"/>
            <a:r>
              <a:rPr lang="en-US" dirty="0"/>
              <a:t>NNs “suit” the challenge of extracting patterns from large datasets. </a:t>
            </a:r>
          </a:p>
        </p:txBody>
      </p:sp>
    </p:spTree>
    <p:extLst>
      <p:ext uri="{BB962C8B-B14F-4D97-AF65-F5344CB8AC3E}">
        <p14:creationId xmlns:p14="http://schemas.microsoft.com/office/powerpoint/2010/main" val="4889137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1320</TotalTime>
  <Words>591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PowerPoint Presentation</vt:lpstr>
      <vt:lpstr>Bayes Theorem</vt:lpstr>
      <vt:lpstr>So Naïve…</vt:lpstr>
      <vt:lpstr>Smoothing</vt:lpstr>
      <vt:lpstr>Dimension Reduction</vt:lpstr>
      <vt:lpstr>Truncated SVD and LSA</vt:lpstr>
      <vt:lpstr>Truncated SVD – Singular Value Decomposition</vt:lpstr>
      <vt:lpstr>NLP in Practice</vt:lpstr>
      <vt:lpstr>More advanced NLP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6</cp:revision>
  <dcterms:created xsi:type="dcterms:W3CDTF">2022-02-06T17:46:03Z</dcterms:created>
  <dcterms:modified xsi:type="dcterms:W3CDTF">2022-02-07T15:46:34Z</dcterms:modified>
</cp:coreProperties>
</file>