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4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2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DBCB-C514-C741-8B59-0B38810F9225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E0A2B4-D910-C94E-BCC3-96AC224B7D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F19-99B7-4148-9F27-D498EE109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9BFA-F36C-3B42-AD8D-F21386BA9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1251-B7AD-F642-AE4E-7B2882A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9DC0-3399-7F43-984C-F5189F74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puts records into groups. </a:t>
            </a:r>
          </a:p>
          <a:p>
            <a:r>
              <a:rPr lang="en-US" dirty="0"/>
              <a:t>We examined logistic regression through the logit function. </a:t>
            </a:r>
          </a:p>
        </p:txBody>
      </p:sp>
    </p:spTree>
    <p:extLst>
      <p:ext uri="{BB962C8B-B14F-4D97-AF65-F5344CB8AC3E}">
        <p14:creationId xmlns:p14="http://schemas.microsoft.com/office/powerpoint/2010/main" val="24899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87E8-C2B4-3B42-BBCF-865E16B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Multi-way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9C91-66A7-DF4E-992A-5985782D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Many problems aren’t simple A/B, e.g. image recognition.</a:t>
            </a:r>
          </a:p>
          <a:p>
            <a:r>
              <a:rPr lang="en-US" dirty="0"/>
              <a:t>We can also classify into an arbitrary number of classes. </a:t>
            </a:r>
          </a:p>
          <a:p>
            <a:r>
              <a:rPr lang="en-US" dirty="0"/>
              <a:t>The logit only works two ways, so we have a few approaches. </a:t>
            </a:r>
          </a:p>
        </p:txBody>
      </p:sp>
      <p:pic>
        <p:nvPicPr>
          <p:cNvPr id="1028" name="Picture 4" descr="The hot dog-identifying app from HBO&amp;#39;s Silicon Valley is now available on  Android - The Verge">
            <a:extLst>
              <a:ext uri="{FF2B5EF4-FFF2-40B4-BE49-F238E27FC236}">
                <a16:creationId xmlns:a16="http://schemas.microsoft.com/office/drawing/2014/main" id="{67B9A6B6-0612-CB4A-B5D2-10D36EC5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030" y="1980911"/>
            <a:ext cx="4022797" cy="40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A20-4153-BF41-840C-29587005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Multiway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1DCE-667A-1441-8D98-4FC4AA36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One vs rest/all:</a:t>
            </a:r>
          </a:p>
          <a:p>
            <a:pPr lvl="1"/>
            <a:r>
              <a:rPr lang="en-US" dirty="0"/>
              <a:t>One classifier is created for each class. </a:t>
            </a:r>
          </a:p>
          <a:p>
            <a:pPr lvl="1"/>
            <a:r>
              <a:rPr lang="en-US" dirty="0"/>
              <a:t>Every record is tested for each class, yes/no, one by one. </a:t>
            </a:r>
          </a:p>
          <a:p>
            <a:r>
              <a:rPr lang="en-US" dirty="0"/>
              <a:t>One vs one:</a:t>
            </a:r>
          </a:p>
          <a:p>
            <a:pPr lvl="1"/>
            <a:r>
              <a:rPr lang="en-US" dirty="0"/>
              <a:t>One classifier for each pair of classes. </a:t>
            </a:r>
          </a:p>
          <a:p>
            <a:pPr lvl="1"/>
            <a:r>
              <a:rPr lang="en-US" dirty="0"/>
              <a:t>Selects class by looking at which one wins the most votes. </a:t>
            </a:r>
          </a:p>
          <a:p>
            <a:r>
              <a:rPr lang="en-US" dirty="0"/>
              <a:t>Multinomial:</a:t>
            </a:r>
          </a:p>
          <a:p>
            <a:pPr lvl="1"/>
            <a:r>
              <a:rPr lang="en-US" dirty="0"/>
              <a:t>A score for each class is calculated. </a:t>
            </a:r>
          </a:p>
          <a:p>
            <a:pPr lvl="1"/>
            <a:r>
              <a:rPr lang="en-US" dirty="0"/>
              <a:t>The highest score class wins.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138-A30A-814E-B294-206285C5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Entropy, the Crossed Kind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695D-C833-AA48-A871-C7044357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7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236</TotalTime>
  <Words>139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Logistic Regression and Classification</vt:lpstr>
      <vt:lpstr>Classification</vt:lpstr>
      <vt:lpstr>Multi-way Classification</vt:lpstr>
      <vt:lpstr>Multiway Classification</vt:lpstr>
      <vt:lpstr>Entropy, the Crossed Kind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Classification</dc:title>
  <dc:creator>Akeem Semper</dc:creator>
  <cp:lastModifiedBy>Akeem Semper</cp:lastModifiedBy>
  <cp:revision>3</cp:revision>
  <dcterms:created xsi:type="dcterms:W3CDTF">2022-01-20T17:54:42Z</dcterms:created>
  <dcterms:modified xsi:type="dcterms:W3CDTF">2022-01-20T21:51:22Z</dcterms:modified>
</cp:coreProperties>
</file>