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C616-8F30-EA4A-B186-C027DE3D5CBE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70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C616-8F30-EA4A-B186-C027DE3D5CBE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64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C616-8F30-EA4A-B186-C027DE3D5CBE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81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C616-8F30-EA4A-B186-C027DE3D5CBE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24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C616-8F30-EA4A-B186-C027DE3D5CBE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39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C616-8F30-EA4A-B186-C027DE3D5CBE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96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C616-8F30-EA4A-B186-C027DE3D5CBE}" type="datetimeFigureOut">
              <a:rPr lang="en-US" smtClean="0"/>
              <a:t>1/27/22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43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C616-8F30-EA4A-B186-C027DE3D5CBE}" type="datetimeFigureOut">
              <a:rPr lang="en-US" smtClean="0"/>
              <a:t>1/27/22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74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C616-8F30-EA4A-B186-C027DE3D5CBE}" type="datetimeFigureOut">
              <a:rPr lang="en-US" smtClean="0"/>
              <a:t>1/27/22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6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C616-8F30-EA4A-B186-C027DE3D5CBE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48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8A3C616-8F30-EA4A-B186-C027DE3D5CBE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71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3C616-8F30-EA4A-B186-C027DE3D5CBE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11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753A-2A8C-F149-8035-FB4E6ADA23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DED44-6CBD-694F-83C3-CECD1E536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4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DD47-F066-1249-9FC1-291033AF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– Sparse vs Dense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B2D96-A879-D94E-BDF3-787B0AC92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One thing that is mentioned regularly is a sparse or dense matrix. </a:t>
            </a:r>
          </a:p>
          <a:p>
            <a:r>
              <a:rPr lang="en-US" dirty="0"/>
              <a:t>Sparse matrices are mostly 0, dense matrices are not. </a:t>
            </a:r>
          </a:p>
          <a:p>
            <a:pPr lvl="1"/>
            <a:r>
              <a:rPr lang="en-US" dirty="0"/>
              <a:t>E.g. one hot encoded data with many classes makes a very sparse matrix. </a:t>
            </a:r>
          </a:p>
          <a:p>
            <a:r>
              <a:rPr lang="en-US" dirty="0"/>
              <a:t>The difference is in how they are treated (sometimes) in code. </a:t>
            </a:r>
          </a:p>
          <a:p>
            <a:r>
              <a:rPr lang="en-US" dirty="0"/>
              <a:t>Sparse matrices can be represented differently in storage:</a:t>
            </a:r>
          </a:p>
          <a:p>
            <a:pPr lvl="1"/>
            <a:r>
              <a:rPr lang="en-US" dirty="0"/>
              <a:t>Storage space can be more efficient.</a:t>
            </a:r>
          </a:p>
          <a:p>
            <a:pPr lvl="1"/>
            <a:r>
              <a:rPr lang="en-US" dirty="0"/>
              <a:t>Processing speed can be quicker.</a:t>
            </a:r>
          </a:p>
          <a:p>
            <a:r>
              <a:rPr lang="en-US" dirty="0"/>
              <a:t>We don’t really need to think about it much, it is a concern with large amounts of data.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Sklearn</a:t>
            </a:r>
            <a:r>
              <a:rPr lang="en-US" dirty="0"/>
              <a:t> data needs to fit in RAM. </a:t>
            </a:r>
          </a:p>
        </p:txBody>
      </p:sp>
    </p:spTree>
    <p:extLst>
      <p:ext uri="{BB962C8B-B14F-4D97-AF65-F5344CB8AC3E}">
        <p14:creationId xmlns:p14="http://schemas.microsoft.com/office/powerpoint/2010/main" val="286997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E9C2-ED82-7641-89DF-BD0FD9009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1FF5A-7AE6-5944-8AB3-FC846FC5F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Until now, we haven’t worried too much about feature selection.</a:t>
            </a:r>
          </a:p>
          <a:p>
            <a:pPr lvl="1"/>
            <a:r>
              <a:rPr lang="en-US" dirty="0"/>
              <a:t>Outside of regularization built into algorithms. </a:t>
            </a:r>
          </a:p>
          <a:p>
            <a:r>
              <a:rPr lang="en-US" dirty="0"/>
              <a:t>We’ve seen some pretty wide data, with lots of features. </a:t>
            </a:r>
          </a:p>
          <a:p>
            <a:r>
              <a:rPr lang="en-US" dirty="0"/>
              <a:t>Just like with linear regression with p values, we can select some features to help our models. </a:t>
            </a:r>
          </a:p>
          <a:p>
            <a:r>
              <a:rPr lang="en-US" dirty="0"/>
              <a:t>We can build this selection into pipelines to make things slick. </a:t>
            </a:r>
          </a:p>
        </p:txBody>
      </p:sp>
    </p:spTree>
    <p:extLst>
      <p:ext uri="{BB962C8B-B14F-4D97-AF65-F5344CB8AC3E}">
        <p14:creationId xmlns:p14="http://schemas.microsoft.com/office/powerpoint/2010/main" val="94732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099C-D220-6640-A954-5231A621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A3263-ADD9-434D-AE47-675714C45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Univariate selection looks at the characteristics of one variable at a time. </a:t>
            </a:r>
          </a:p>
          <a:p>
            <a:r>
              <a:rPr lang="en-US" dirty="0"/>
              <a:t>Based on correlation – the more a feature is correlated with the target, the more likely it is to be predictive. </a:t>
            </a:r>
          </a:p>
          <a:p>
            <a:r>
              <a:rPr lang="en-US" dirty="0"/>
              <a:t>Regression:</a:t>
            </a:r>
          </a:p>
          <a:p>
            <a:pPr lvl="1"/>
            <a:r>
              <a:rPr lang="en-US" dirty="0" err="1"/>
              <a:t>F_regression</a:t>
            </a:r>
            <a:r>
              <a:rPr lang="en-US" dirty="0"/>
              <a:t> (correlation)</a:t>
            </a:r>
          </a:p>
          <a:p>
            <a:pPr lvl="1"/>
            <a:r>
              <a:rPr lang="en-US" dirty="0" err="1"/>
              <a:t>Mutual_info_regression</a:t>
            </a:r>
            <a:r>
              <a:rPr lang="en-US" dirty="0"/>
              <a:t> (information gain)</a:t>
            </a:r>
          </a:p>
          <a:p>
            <a:r>
              <a:rPr lang="en-US" dirty="0"/>
              <a:t>Classification:</a:t>
            </a:r>
          </a:p>
          <a:p>
            <a:pPr lvl="1"/>
            <a:r>
              <a:rPr lang="en-US" dirty="0" err="1"/>
              <a:t>F_classif</a:t>
            </a:r>
            <a:r>
              <a:rPr lang="en-US" dirty="0"/>
              <a:t> (ANOVA)</a:t>
            </a:r>
          </a:p>
          <a:p>
            <a:pPr lvl="1"/>
            <a:r>
              <a:rPr lang="en-US" dirty="0"/>
              <a:t>Chi2 (~correlation)</a:t>
            </a:r>
          </a:p>
          <a:p>
            <a:pPr lvl="1"/>
            <a:r>
              <a:rPr lang="en-US" dirty="0" err="1"/>
              <a:t>Mutual_info_classif</a:t>
            </a:r>
            <a:r>
              <a:rPr lang="en-US" dirty="0"/>
              <a:t> (information gain)</a:t>
            </a:r>
          </a:p>
        </p:txBody>
      </p:sp>
    </p:spTree>
    <p:extLst>
      <p:ext uri="{BB962C8B-B14F-4D97-AF65-F5344CB8AC3E}">
        <p14:creationId xmlns:p14="http://schemas.microsoft.com/office/powerpoint/2010/main" val="317743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38B9-B551-924B-B4DA-B77F3420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29D49-2C8D-D84F-AC9F-73C0BD803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k best: select the best k features based on the metric. </a:t>
            </a:r>
          </a:p>
          <a:p>
            <a:r>
              <a:rPr lang="en-US" dirty="0"/>
              <a:t>Select percentile: select the best percentage of features based on the metric. </a:t>
            </a:r>
          </a:p>
        </p:txBody>
      </p:sp>
    </p:spTree>
    <p:extLst>
      <p:ext uri="{BB962C8B-B14F-4D97-AF65-F5344CB8AC3E}">
        <p14:creationId xmlns:p14="http://schemas.microsoft.com/office/powerpoint/2010/main" val="88009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4231-E9D2-2B4F-A563-28EA1CB1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EB455-5B3A-F648-BC35-3F128B633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type of feature selection we have used is the “built in” selection in models. </a:t>
            </a:r>
          </a:p>
          <a:p>
            <a:r>
              <a:rPr lang="en-US" dirty="0"/>
              <a:t>Trees and Lasso regression both select out less important features. </a:t>
            </a:r>
          </a:p>
          <a:p>
            <a:r>
              <a:rPr lang="en-US" dirty="0"/>
              <a:t>Select from Model:</a:t>
            </a:r>
          </a:p>
          <a:p>
            <a:pPr lvl="1"/>
            <a:r>
              <a:rPr lang="en-US" dirty="0"/>
              <a:t>Select from model lets us “borrow” the feature selection of algorithms and apply it as a filter. </a:t>
            </a:r>
          </a:p>
          <a:p>
            <a:pPr lvl="1"/>
            <a:r>
              <a:rPr lang="en-US" dirty="0"/>
              <a:t>E.g. we can use a tree’s feature importance as a step to select features, then pass that dataset to a different model to predict.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83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6291B-3F11-C548-9C0D-96F240FD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2B713-6A96-C442-AB6C-3FF420D97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elimination does what it says, removes features one at a time. </a:t>
            </a:r>
          </a:p>
          <a:p>
            <a:r>
              <a:rPr lang="en-US" dirty="0"/>
              <a:t>The entire feature set is modeled.</a:t>
            </a:r>
          </a:p>
          <a:p>
            <a:r>
              <a:rPr lang="en-US" dirty="0"/>
              <a:t>The least important feature is booted. </a:t>
            </a:r>
          </a:p>
          <a:p>
            <a:r>
              <a:rPr lang="en-US" dirty="0"/>
              <a:t>Rinse and repeat until the criteria for # of features is reached. </a:t>
            </a:r>
          </a:p>
          <a:p>
            <a:r>
              <a:rPr lang="en-US" dirty="0"/>
              <a:t>RFECV – Implements a “grid search” with cross validation to choose number of features:</a:t>
            </a:r>
          </a:p>
          <a:p>
            <a:pPr lvl="1"/>
            <a:r>
              <a:rPr lang="en-US" dirty="0"/>
              <a:t>Will choose number of features with the best score. </a:t>
            </a:r>
          </a:p>
          <a:p>
            <a:pPr lvl="1"/>
            <a:r>
              <a:rPr lang="en-US" dirty="0"/>
              <a:t>Good for pipelines! Auto-select the best set </a:t>
            </a:r>
            <a:r>
              <a:rPr lang="en-US"/>
              <a:t>of features. </a:t>
            </a:r>
          </a:p>
        </p:txBody>
      </p:sp>
    </p:spTree>
    <p:extLst>
      <p:ext uri="{BB962C8B-B14F-4D97-AF65-F5344CB8AC3E}">
        <p14:creationId xmlns:p14="http://schemas.microsoft.com/office/powerpoint/2010/main" val="5805424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32</TotalTime>
  <Words>451</Words>
  <Application>Microsoft Macintosh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Feature Selection</vt:lpstr>
      <vt:lpstr>Detour – Sparse vs Dense</vt:lpstr>
      <vt:lpstr>Feature Selection</vt:lpstr>
      <vt:lpstr>Univariate Selection</vt:lpstr>
      <vt:lpstr>Univariate Implementation</vt:lpstr>
      <vt:lpstr>Internal Selection</vt:lpstr>
      <vt:lpstr>Recursive Elimination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</dc:title>
  <dc:creator>Akeem Semper</dc:creator>
  <cp:lastModifiedBy>Akeem Semper</cp:lastModifiedBy>
  <cp:revision>3</cp:revision>
  <dcterms:created xsi:type="dcterms:W3CDTF">2022-01-27T17:10:47Z</dcterms:created>
  <dcterms:modified xsi:type="dcterms:W3CDTF">2022-01-27T17:43:09Z</dcterms:modified>
</cp:coreProperties>
</file>