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EFD-ACEF-7249-9847-E06D18B32B3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989-A94F-4D4C-8C4F-63FCF99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C034-C210-804E-AB3F-34808CC0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Assignment:</a:t>
            </a:r>
          </a:p>
          <a:p>
            <a:pPr lvl="1"/>
            <a:r>
              <a:rPr lang="en-US" dirty="0" err="1"/>
              <a:t>Utility_test.ipynb</a:t>
            </a:r>
            <a:r>
              <a:rPr lang="en-US" dirty="0"/>
              <a:t> in the workbooks repository has a simple test harness. </a:t>
            </a:r>
          </a:p>
          <a:p>
            <a:r>
              <a:rPr lang="en-US" dirty="0"/>
              <a:t>Forests and Ensemble Models</a:t>
            </a:r>
          </a:p>
          <a:p>
            <a:r>
              <a:rPr lang="en-US" dirty="0" err="1"/>
              <a:t>Gridsearch</a:t>
            </a:r>
            <a:r>
              <a:rPr lang="en-US" dirty="0"/>
              <a:t>, cross validation, and forests. </a:t>
            </a:r>
          </a:p>
          <a:p>
            <a:r>
              <a:rPr lang="en-US" dirty="0"/>
              <a:t>If time, regression trees.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F9-D8BE-994F-B474-6E7500E3D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Forest and the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EF7E-A3F3-FE4B-A444-81807C46E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D6B-AECA-0849-A8B7-E7F8B1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51B8-41E1-5049-827A-2FAE489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allowed us to make predictions that are transparent and simple. </a:t>
            </a:r>
          </a:p>
          <a:p>
            <a:r>
              <a:rPr lang="en-US" dirty="0"/>
              <a:t>Trees suffered in their lack of stability and tendency to overfit. </a:t>
            </a:r>
          </a:p>
          <a:p>
            <a:r>
              <a:rPr lang="en-US" dirty="0"/>
              <a:t>What’s better than a tree?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forest!!!! </a:t>
            </a:r>
          </a:p>
        </p:txBody>
      </p:sp>
      <p:pic>
        <p:nvPicPr>
          <p:cNvPr id="2050" name="Picture 2" descr="Don&amp;#39;t Miss The Forest For The Trees">
            <a:extLst>
              <a:ext uri="{FF2B5EF4-FFF2-40B4-BE49-F238E27FC236}">
                <a16:creationId xmlns:a16="http://schemas.microsoft.com/office/drawing/2014/main" id="{4EC553C8-836C-B34C-9729-2757FB2C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3010868"/>
            <a:ext cx="5590478" cy="29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ABC-EB45-9D49-838D-E77855F2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A66-7B09-CB48-ACCA-64437857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Ensemble learning models are just combinations of more than one model.</a:t>
            </a:r>
          </a:p>
          <a:p>
            <a:r>
              <a:rPr lang="en-US" dirty="0"/>
              <a:t>Ensemble models can be split into bagging and boosting. </a:t>
            </a:r>
          </a:p>
          <a:p>
            <a:r>
              <a:rPr lang="en-US" dirty="0"/>
              <a:t>Bagging:</a:t>
            </a:r>
          </a:p>
          <a:p>
            <a:pPr lvl="1"/>
            <a:r>
              <a:rPr lang="en-US" dirty="0"/>
              <a:t>Creating different models in parallel. </a:t>
            </a:r>
          </a:p>
          <a:p>
            <a:pPr lvl="1"/>
            <a:r>
              <a:rPr lang="en-US" dirty="0"/>
              <a:t>E.g. a forest is a bunch of parallel trees. 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Using results of one model to improve later ones. </a:t>
            </a:r>
          </a:p>
          <a:p>
            <a:pPr lvl="1"/>
            <a:r>
              <a:rPr lang="en-US" dirty="0"/>
              <a:t>We’ll look at this later in the course. </a:t>
            </a:r>
          </a:p>
        </p:txBody>
      </p:sp>
    </p:spTree>
    <p:extLst>
      <p:ext uri="{BB962C8B-B14F-4D97-AF65-F5344CB8AC3E}">
        <p14:creationId xmlns:p14="http://schemas.microsoft.com/office/powerpoint/2010/main" val="5425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400-005E-B24F-AD86-CF8A577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Ensembles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9AC5-E986-E44D-9512-1B080128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736871" cy="4301719"/>
          </a:xfrm>
        </p:spPr>
        <p:txBody>
          <a:bodyPr>
            <a:normAutofit/>
          </a:bodyPr>
          <a:lstStyle/>
          <a:p>
            <a:r>
              <a:rPr lang="en-US" dirty="0"/>
              <a:t>Bagging starts with creating ‘bootstrapped’ data sets.</a:t>
            </a:r>
          </a:p>
          <a:p>
            <a:pPr lvl="1"/>
            <a:r>
              <a:rPr lang="en-US" dirty="0"/>
              <a:t>Each dataset is the same size as the original. </a:t>
            </a:r>
          </a:p>
          <a:p>
            <a:pPr lvl="1"/>
            <a:r>
              <a:rPr lang="en-US" dirty="0"/>
              <a:t>Each set selects random items from the dataset WITH replacement. </a:t>
            </a:r>
          </a:p>
          <a:p>
            <a:pPr lvl="1"/>
            <a:r>
              <a:rPr lang="en-US" dirty="0"/>
              <a:t>Each dataset may have 0 or more copies of each training row. </a:t>
            </a:r>
          </a:p>
          <a:p>
            <a:r>
              <a:rPr lang="en-US" dirty="0"/>
              <a:t>Each dataset is built from the same ‘stuff’ as the original, but the balance is different. </a:t>
            </a:r>
          </a:p>
          <a:p>
            <a:r>
              <a:rPr lang="en-US" dirty="0"/>
              <a:t>“</a:t>
            </a:r>
            <a:r>
              <a:rPr lang="en-CA" dirty="0"/>
              <a:t>can encourage the individuals of an ensemble to explore features that may otherwise not be considered”</a:t>
            </a:r>
            <a:endParaRPr lang="en-US" dirty="0"/>
          </a:p>
          <a:p>
            <a:r>
              <a:rPr lang="en-US" dirty="0"/>
              <a:t>Can also limit a selection of features in each dataset. </a:t>
            </a:r>
          </a:p>
          <a:p>
            <a:pPr lvl="1"/>
            <a:r>
              <a:rPr lang="en-US" dirty="0"/>
              <a:t>I.e. select a random subset of features for each training set.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695C-63DC-9949-8149-CD22A0AD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015732"/>
            <a:ext cx="2844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AB2-9EF2-3A40-9549-5A5CC5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A0A-ED02-E140-8E1E-5F0B4C95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Forests are an ensemble of multiple trees. (Default is 100). </a:t>
            </a:r>
          </a:p>
          <a:p>
            <a:r>
              <a:rPr lang="en-US" dirty="0"/>
              <a:t>Each tree is created from a random bootstrapped selection of data. </a:t>
            </a:r>
          </a:p>
          <a:p>
            <a:r>
              <a:rPr lang="en-US" dirty="0"/>
              <a:t>Each tree makes its own predictions on the test data. </a:t>
            </a:r>
          </a:p>
          <a:p>
            <a:r>
              <a:rPr lang="en-US" dirty="0"/>
              <a:t>The predictions are voted (or averaged, for regression) to create a final result. 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random variation in tree results due to splits is neutralized. </a:t>
            </a:r>
          </a:p>
          <a:p>
            <a:pPr lvl="1"/>
            <a:r>
              <a:rPr lang="en-US" dirty="0"/>
              <a:t>Less variance in results. </a:t>
            </a:r>
          </a:p>
          <a:p>
            <a:pPr lvl="1"/>
            <a:r>
              <a:rPr lang="en-US" dirty="0"/>
              <a:t>Individual overfitted trees will be “outvoted” for final results tabulation. </a:t>
            </a:r>
          </a:p>
        </p:txBody>
      </p:sp>
    </p:spTree>
    <p:extLst>
      <p:ext uri="{BB962C8B-B14F-4D97-AF65-F5344CB8AC3E}">
        <p14:creationId xmlns:p14="http://schemas.microsoft.com/office/powerpoint/2010/main" val="182720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F3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andom+forest+classifier+algorithm cheap buy online">
            <a:extLst>
              <a:ext uri="{FF2B5EF4-FFF2-40B4-BE49-F238E27FC236}">
                <a16:creationId xmlns:a16="http://schemas.microsoft.com/office/drawing/2014/main" id="{B905D420-0BB6-9844-A34F-D4E526D23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both accurate and simple.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this. </a:t>
            </a:r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that we will talk about later on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4993740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5659</TotalTime>
  <Words>394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Today</vt:lpstr>
      <vt:lpstr>The Forest and the Trees</vt:lpstr>
      <vt:lpstr>Trees</vt:lpstr>
      <vt:lpstr>Ensemble Models</vt:lpstr>
      <vt:lpstr>Bagging Ensembles </vt:lpstr>
      <vt:lpstr>Forests</vt:lpstr>
      <vt:lpstr>PowerPoint Presentation</vt:lpstr>
      <vt:lpstr>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</dc:title>
  <dc:creator>Akeem Semper</dc:creator>
  <cp:lastModifiedBy>Akeem Semper</cp:lastModifiedBy>
  <cp:revision>7</cp:revision>
  <dcterms:created xsi:type="dcterms:W3CDTF">2022-01-09T15:02:02Z</dcterms:created>
  <dcterms:modified xsi:type="dcterms:W3CDTF">2022-01-13T19:47:53Z</dcterms:modified>
</cp:coreProperties>
</file>