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57" r:id="rId5"/>
    <p:sldId id="259" r:id="rId6"/>
    <p:sldId id="260" r:id="rId7"/>
    <p:sldId id="25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10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737 162 24575,'-42'-4'0,"7"3"0,-14-8 0,18 8 0,11-4 0,6 5 0,-1 0 0,4 0 0,-4 0 0,5 0 0,0 0 0,0 0 0,-5 0 0,4 0 0,-3 0 0,8 5 0,-3-4 0,3 3 0,-4-4 0,0 0 0,-4 0 0,-2 5 0,0-4 0,2 3 0,4 1 0,-1-4 0,1 3 0,0-4 0,0 0 0,0 0 0,0 5 0,0-4 0,4 8 0,-3-8 0,4 4 0,-5-5 0,0 4 0,-1-3 0,-8 8 0,3-3 0,-5-1 0,7 4 0,-1-3 0,4 4 0,-4 0 0,5-4 0,0-2 0,5 1 0,-4 0 0,3 1 0,-4 3 0,0-8 0,4 8 0,-3-3 0,8 4 0,-3 0 0,4 0 0,-5 0 0,4 0 0,-3 0 0,4 5 0,0 0 0,0 1 0,0 3 0,0-8 0,0 4 0,0-5 0,4 23 0,-3-13 0,4 18 0,-1-18 0,2-4 0,-1 3 0,0-8 0,-1 8 0,-3-8 0,4 4 0,-5-5 0,4-4 0,2 3 0,4-8 0,-4 8 0,3-4 0,-4 10 0,1-4 0,-2 8 0,1-8 0,1 8 0,4-7 0,0 2 0,0-8 0,-5 3 0,4-8 0,-7 8 0,6-8 0,-2 13 0,4-8 0,9 13 0,-6-12 0,19 20 0,-14-18 0,11 19 0,-13-17 0,3-1 0,-12-1 0,11-8 0,-16 8 0,16-8 0,-11 8 0,12-3 0,-8 4 0,8-4 0,-8-2 0,-1 1 0,4-4 0,-8 3 0,9-4 0,-5 5 0,5-4 0,0 8 0,6-8 0,-1 4 0,-5-1 0,0-3 0,-5 4 0,0-5 0,5 0 0,-4 0 0,4 0 0,-5 0 0,4 4 0,-3-3 0,9 4 0,-5-5 0,5 0 0,10 0 0,-12 0 0,5 0 0,-8 0 0,0 0 0,6 0 0,-1 4 0,-5-3 0,5 4 0,-9-5 0,12 0 0,-6 0 0,3 0 0,-5 0 0,4 0 0,-7 0 0,7 0 0,-9-5 0,14 4 0,-6-3 0,11 4 0,-13-5 0,3 0 0,-8-5 0,4-1 0,-5 1 0,0 5 0,0-4 0,0 3 0,5-8 0,-4-2 0,3 5 0,-3-3 0,-6 4 0,4-1 0,-3-13 0,4 16 0,0-14 0,0 20 0,0-21 0,-4 16 0,-2-13 0,-4 10 0,5 0 0,-4-4 0,3 2 0,-4-7 0,0 8 0,0-8 0,0 3 0,0 1 0,0-4 0,0 3 0,0 0 0,0 2 0,0-1 0,-4 4 0,3-8 0,-4 8 0,5-4 0,0 5 0,0-9 0,-4 11 0,3-14 0,-4 10 0,5-3 0,0 0 0,0 5 0,0 0 0,0 0 0,-4 4 0,2-7 0,-7 6 0,8-8 0,-3 5 0,4 0 0,-5 0 0,0 0 0,-1 0 0,2 0 0,-1 0 0,0 0 0,-1 0 0,-3-1 0,8 1 0,-4-4 0,1 3 0,3-4 0,-8 9 0,3-3 0,1-1 0,-4 4 0,3-8 0,-4 13 0,4-8 0,2 3 0,-1-4 0,0 0 0,-10 0 0,4 0 0,-8-5 0,8 4 0,-13-8 0,16 8 0,-14-4 0,11 5 0,-5 0 0,1 5 0,10-4 0,-4 8 0,3-4 0,1 1 0,-4 2 0,-6-7 0,3 8 0,-7-3 0,0 4 0,6 0 0,-10 0 0,2-5 0,0 4 0,1-3 0,5 4 0,5 0 0,0 0 0,0 0 0,-4 4 0,2-3 0,-2 4 0,-1-1 0,4-3 0,-8 4 0,8-5 0,-4 4 0,5-2 0,0 2 0,4 1 0,-3-4 0,4 3 0,-5 1 0,0-4 0,-1 8 0,1-8 0,5 8 0,-4-8 0,8 3 0,-4-4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47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2414 0 24575,'-19'31'0,"-13"28"0,-10-7 0,3 7 0,-26 12-1185,17-30 1185,-12 25-1025,20-34 0,-4 2 1025,-5 11 0,-4 5-799,5-6 1,-4 2 0,0 2 798,-4 7 0,-1 2 0,3 0 0,6-5 0,2-1 0,2 0-810,-15 29 0,4-3 810,10-15 0,3-2-261,-2 8 1,4-3 260,-16 13 372,13-20 1,1-7-373,8-16 2857,-20 22-2857,22-24 0,6-11 1998,3 9-1998,-14 2 1326,15-6-1326,-4-1 845,7-7-845,9-9 0,-5 5 0,4 0 0,-3 6 0,-1 3 0,4 6 0,-4-7 0,10 0 0,-4-3 0,3 1 0,-4 0 0,4-2 0,2-9 0,-1 0 0,4 5 0,-12-4 0,11 4 0,-12-5 0,13 0 0,-8 5 0,3-4 0,-4 3 0,-4 1 0,-2-4 0,0 8 0,2-8 0,4 4 0,0-5 0,-1 0 0,6 0 0,-9-4 0,-6-11 0,-2-1 0,-30-36 0,13 7 0,-16-20 0,19 15 0,7 5 0,13 5 0,2 9 0,4-3 0,4 13 0,-3-8 0,3 8 0,-4-4 0,-9-17 0,0 1 0,-10-15 0,10 14 0,0 7 0,9 10 0,-1-4 0,6 8 0,0-4 0,1 9 0,7 2 0,-2 8 0,9 2 0,1 0 0,-1 3 0,0-4 0,0 1 0,-5 3 0,4-4 0,6 28 0,11 2 0,0 16 0,3-13 0,-9-4 0,3 2 0,-3-7 0,-2 6 0,1-10 0,-7-4 0,7-1 0,-8-1 0,8 2 0,-8 0 0,13 17 0,-12-10 0,12 7 0,-18-15 0,8-5 0,-9-5 0,5-5 0,-4 4 0,3-8 0,-3 8 0,4-3 0,0 0 0,-5 3 0,4-4 0,-3 10 0,4-4 0,0-1 0,5-5 0,20-10 0,10 4 0,42-14 0,-6 12-258,-30-5 1,-2-1 257,20 8 0,5-17 0,-11-3 0,-12-8 0,-8 3 0,-23 7 0,-10 9 0,0 0 0,0 0 515,-5 0-515,4 4 0,2-3 0,0 4 0,12-5 0,-10 0 0,10 4 0,-16-3 0,6 8 0,2-4 0,2 1 0,12-2 0,-12 1 0,2-4 0,-9 8 0,0-4 0,-4 1 0,-2 3 0,-4-4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50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24575,'6'4'0,"7"15"-9831,-6-5 8341,16 25-665,-8-10 2155,13 15 1931,-5 1-1931,10 2 0,2 2 0,4 8-448,1-5 1,6 3 447,6 1 0,0-2 0,-13-14 0,5 4 170,14 12 1,13 11-1,3 4 1,-7-8-171,-6-7 0,-3-4 0,3 2 0,-1-3 0,4 3 0,-1 0 0,-3-4 943,-2 2 1,-4-3 0,-2-5-944,13 4 0,-4-4 145,-12-2 0,0-1-145,7 2 0,-3-6 0,-3-6 1318,-11-10-1318,-15-3 4981,5-7-4981,4 4 2338,22 7-2338,-21-15 0,20 13 0,-31-18 0,20 16 0,-25-16 0,5 7 0,-8-4 0,1-4 0,-5 8 0,11-3 0,-14 4 0,29 4 0,-18-3 0,19 4 0,-25-5 0,-4-4 0,-24-11 0,-21-1 0,1-5 0,-10 2 0,15 4 0,4-5 0,6 4 0,5-3 0,9 4 0,-7-10 0,6 4 0,-7-8 0,4-6 0,0-2 0,4 1 0,1-2 0,5 2 0,0 4 0,0-6 0,5 8 0,1-19 0,-1 14 0,9-21 0,-12 32 0,7-32 0,-9 31 0,0-40 0,4 15 0,-3-3 0,4-8 0,-5-1 0,4 14 0,-3-6 0,4 20 0,-1 25 0,-2 2 0,2 27 0,-4 6 0,0-9 0,0 10 0,5-15 0,-4 4 0,3-7 0,1-5 0,-4 2 0,3 13 0,-4-6 0,5 6 0,-4-13 0,3 3 0,-4-4 0,0 10 0,0-8 0,0 6 0,0-7 0,0 13 0,5-11 0,-4 10 0,3-16 0,-4 2 0,5 1 0,-4-4 0,4 8 0,-1-8 0,-3 4 0,-1-5 0,-10 4 0,-1-2 0,-4 7 0,5-8 0,-4 4 0,2-5 0,-11 9 0,10-7 0,-10 12 0,7-13 0,5 3 0,-2-4 0,7-4 0,0 3 0,-12-8 0,-3-1 0,-21-5 0,13-6 0,-25-1 0,34 2 0,-31 2 0,-16-19 0,-6 9-380,22-5 1,0 0 379,-18-1-211,-5-16 211,19 14 0,-10-13 0,11 10 0,-12 0 0,35 13 0,-8 6 751,29 6-751,0 4 219,-9 0-219,-3 0 0,1 0 0,-11 4 0,18-3 0,-27 4 0,17-1 0,-11-3 0,2 8 0,10-3 0,-1-1 0,9 0 0,9-5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52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24575,'3'0'0,"24"0"0,40 0 0,-16 6 0,3 1-2234,33 3 2234,-22 3 0,2 1 0,-19-3 0,4 1 0,30 1 0,15 2 0,-4 0 0,-20-1 0,-3 0 0,4 1-1060,5-1 1,5 2 0,1-1 0,-9-2 1059,26 1 0,-7 2 0,-1 10 0,-3-1 0,-20-19 0,0 1-94,-4 13 0,4 6 0,-4-3 94,-1-8 0,0 0 0,9 9 0,7 3 0,-13-5 0,13-1-203,-12-3 0,-7-4 203,-25-13 792,20 4-792,-26-10 3597,8-5-3597,-13-1 2163,14-8-2163,-17 3 607,15 5-607,-17 2 0,1 9 0,-12-4 0,-1-2 0,-10 0 0,-10-11 0,-10 0 0,-1-5 0,1 3 0,-13-4 0,19 14 0,-28-23 0,24 20 0,-11-4 0,18-2 0,-12 7 0,6-13 0,-24 5 0,-2-19 0,-16 4 0,-2-11 0,16 9 0,5 12 0,11 0 0,7 16 0,-16-14 0,15 20 0,-1-7 0,9 4 0,5 4 0,-23-8 0,18 3 0,-22 1 0,25 0 0,7 10 0,15 0 0,7 15 0,7-8 0,6 16 0,-3-11 0,7 7 0,-12-12 0,25 12 0,-25-15 0,38 18 0,-32-10 0,9-4 0,-17 0 0,-5-12 0,-5 8 0,0-7 0,0 2 0,-4 0 0,7 2 0,-6 4 0,7 0 0,-3 0 0,3 5 0,-3-4 0,8 4 0,-7-5 0,2-5 0,5 9 0,-6-7 0,15 7 0,-16-8 0,7-2 0,-9-4 0,0 0 0,-4 5 0,3-4 0,-4 3 0,6 1 0,-1-4 0,0 8 0,0-8 0,0 8 0,0-3 0,0-1 0,5 4 0,-4 1 0,3-3 0,6 11 0,-8-11 0,7 3 0,-13-1 0,3-8 0,-4 8 0,1-3 0,-2 4 0,-13 4 0,3 2 0,-9 0 0,0-2 0,4 1 0,-8-4 0,3 8 0,-4-3 0,-9 13 0,7-2 0,-12 8 0,17-10 0,-11 9 0,-4 2 0,-6 1 0,5-3 0,-24 8 0,39-17 0,-30 8 0,28-9 0,8-7 0,-2 3 0,14-1 0,-4-3 0,3 4 0,-8 0 0,-1 5 0,-2-8 0,-7 15 0,13-18 0,-8 5 0,13-10 0,-3-13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17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5015 161 24575,'-16'6'0,"2"-2"0,-1-4 0,4 0 0,-4 0 0,5 0 0,0 0 0,-13 5 0,9-4 0,-32 3 0,6-4 0,-45 0 0,24 0-620,5 0 0,-5 0 620,4 0 0,-5 0 0,-10 0 0,-8 0 0,4 0 0,-11 0 0,3 0 0,-13 0 0,7 0 0,3 0 0,47 0 0,-8 9 0,30-7 0,-7 7 0,6-9 0,8 0 0,-3 0 0,-1 5 0,4-4 0,-8 8 0,8-8 1240,-13 4-1240,3-5 0,-5-5 0,6 4 0,-13-3 0,14 4 0,-48 0 0,-3 0 0,19-2 0,-4-1-674,-7 0 0,-1-2 674,-1-3 0,0 0 0,-6 3 0,1 1 0,9-2 0,1 1 0,3 5 0,-1 0 0,-12-8 0,4-1 0,-17 5 0,20-4 0,-4-1 0,-17 0 0,1 3 0,20 4 0,0 0 0,-28-5 0,4-1-38,6 4 38,37 2 0,-17-2 0,14 4 0,-17 0 0,15 0 1345,4 4-1345,13-2 41,-4 2-41,-6-4 0,8 0 0,-3 0 0,-12 0 0,14 0 0,-11 0 0,20 0 0,6 0 0,8 0 0,-4 0 0,1 0 0,2 0 0,-7 0 0,8 0 0,-8 0 0,3 0 0,1 0 0,-9 0 0,-2 0 0,-1 0 0,-11 0 0,16-4 0,-30 2 0,31-2 0,-34 4 0,36-5 0,-15 0 0,14-1 0,0-3 0,0 8 0,-5-8 0,8 4 0,-6-1 0,7 1 0,0 5 0,-3 0 0,-1-4 0,-1-2 0,-13 1 0,16 0 0,-5 5 0,13-4 0,-1 3 0,1-4 0,-4 5 0,3 0 0,-9 0 0,0 5 0,-1-4 0,-4 3 0,5-4 0,0 0 0,4 0 0,2 5 0,8-9 0,2 8 0,4-9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18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1 515 24575,'14'0'0,"-3"0"0,4 0 0,-5 0 0,0 0 0,0-4 0,0 2 0,0-2 0,1 4 0,-1 0 0,9-9 0,-2 2 0,25-16 0,-13 6 0,15-12 0,-18 12 0,12-16 0,-19 24 0,18-22 0,-16 19 0,23-18 0,-10 14 0,10-3 0,-19 8 0,9-3 0,-7-2 0,8-4 0,-14 9 0,11-12 0,-9 11 0,21-8 0,-12 5 0,3 10 0,-15-4 0,-5 8 0,15-4 0,-6 1 0,12 2 0,-11-7 0,4 4 0,-7-1 0,17-7 0,-21 11 0,14-12 0,-15 8 0,3 1 0,-5-4 0,-5 8 0,-5-8 0,4 8 0,-12-4 0,2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19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24575,'46'25'0,"1"0"0,27 16 0,-55-31 0,-8-4 0,4 3 0,-5-8 0,0 8 0,0-4 0,9 10 0,-6-8 0,10 6 0,-16-7 0,24 17 0,-16-9 0,14 14 0,-14-21 0,4 6 0,-7-7 0,7 4 0,-4 0 0,0 0 0,5 0 0,-4 0 0,3 0 0,-8 0 0,4-4 0,0 7 0,-4-10 0,8 15 0,-8-16 0,8 11 0,-12-7 0,11 4 0,-11 0 0,7 0 0,-4-4 0,-4 3 0,7-8 0,-1 12 0,3-6 0,0 3 0,-5-1 0,0-3 0,0-1 0,0 0 0,-4-1 0,3-3 0,-4 4 0,5-1 0,1-2 0,-1 2 0,0-4 0,0 0 0,0 0 0,-4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38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888 1 24575,'-46'10'0,"17"-5"0,-22 6 0,28-5 0,-38 22 0,33-19 0,-34 24 0,-13-6-722,-11 18 722,39-26 0,1 1 0,-38 25 0,50-23 0,-26 14 0,17-1 0,-6-5 0,15 4 0,15-18 722,13-2-722,1-4 0,10 5 0,-4 5 0,17 15 0,-10-3 0,11-1 0,-9 1 0,9-5 0,7 24 0,7 3 0,11 11 0,-3 10 0,-1-18 0,-12-4 0,0-19 0,-16-17 0,7-3 0,-13-5 0,3-8 0,-4 8 0,1-3 0,3-1 0,-3 4 0,8-3 0,31 20 0,-13-12 0,27 11 0,-28-15 0,-5-4 0,2-2 0,-7-4 0,9 0 0,1 0 0,3 0 0,11-4 0,-7-2 0,6-4 0,-14 5 0,12-11 0,-9 4 0,12-5 0,-9-7-6784,11 3 6784,-19 0 0,16-3 0,-13-5 0,1 6 0,-2-20 0,-16 12 0,-4-10 0,-4 14 0,-2-1 0,-4 4 0,0-32 0,0 23 0,0-39-4537,0 51 4537,-4-14 4537,-2 7-4537,-4 5 0,0-11 0,0 3 0,4 10 0,-3-3 6784,-5-5-6784,2 6 0,-16-15 0,15 12 0,-1 4 0,0-6 0,7 12 0,-21-18 0,15 12 0,-11-8 0,14 19 0,0-7 0,0 12 0,0-9 0,0 5 0,4 0 0,-3 4 0,8 2 0,-3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40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868 1 24575,'-21'0'0,"6"4"0,-53-3 0,30 10 0,-54-9 0,37 4 0,-1-6 0,2 0 0,3 0 0,20 5 0,-2-4 0,19 8 0,-2-8 0,-4 8 0,-5-3 0,8-1 0,-15 9 0,14-7 0,-7 3 0,6-1 0,3-4 0,-4 5 0,0 0 0,0 1 0,0-1 0,4 4 0,1 2 0,5 4 0,0 5 0,0-4 0,4 8 0,2-12 0,4 7 0,0-13 0,0 12 0,0-10 0,0 6 0,4-14 0,-2 4 0,2-3 0,1 4 0,5 9 0,1-2 0,46 39 0,-23-24 0,37 25 0,-44-31 0,43 11 0,-40-9 0,39 2 0,-33-6 0,-4-18 0,-3 8 0,-13-13 0,7 3 0,12-4 0,-1 0 0,14-4 0,-12-2 0,-5 1 0,7-9 0,-11 3 0,12-5 0,-3-3 0,-9 8 0,10-8 0,-23 8 0,14-4 0,-17 10 0,-1-4 0,-5 3 0,-5-4 0,0-5 0,0 0 0,0-5 0,0-1 0,4 6 0,-3-9 0,4-2 0,-5 4 0,0-6 0,0-15 0,0 21 0,0-29 0,0 39 0,0-7 0,-5 9 0,-5-9 0,-1 2 0,-8-12 0,8 12 0,-4-2 0,5 9 0,-9-5 0,6 4 0,-6 1 0,5 1 0,3 3 0,-4 1 0,9 0 0,2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44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5189 1 24575,'-20'5'0,"4"4"0,-14-1-9831,12 3 8341,-68 22 1490,23-10 0,-5 0 444,-17-1 1,-4 1-445,-6 5 0,1-1 0,12-12 0,1-3 0,-1 2 0,3-1 0,15 0 0,1-1 0,-4-8 0,-2 1 0,-9 12 0,-2 0 0,6-11 0,-4 0 0,10 7 0,-3 3 0,0 1 0,1 1 0,0 2 0,-1 0 0,-7 3 0,-2 1 0,3 5 0,4 6 0,3 4 0,2-4 0,-23-1 0,10-1 0,29 3 0,10-4 1958,1-8-1958,16 1 0,14-10 0,-7 4 5947,-2 6-5947,2-12 2527,-15 19-2527,21-24 0,-7 11 0,4-9 0,8 4 0,-11-2 0,16 2 0,-11-4 0,-11 14 0,5-11 0,-19 15 0,21-16 0,-2 2 0,5-4 0,2 0 0,-7 5 0,8-4 0,-12 8 0,-12 6 0,6-7 0,-49 32 0,48-29 0,-50 28 0,35-19 0,-9-1-6784,12-4 6784,2-9 0,-7 1 0,-28 8 0,17-1 0,-6 3 0,19-3 0,6-7 6784,-23 9-6784,-11-13 0,12 7 0,9-15 0,2-2 0,9 4 0,-37-3 0,58-3 0,-30 4 0,31-5 0,-10 0 0,5 4 0,-6 2 0,6-1 0,-8 0 0,20-5 0,-2 4 0,4-2 0,-18 6 0,4-2 0,-20 4 0,13 0 0,5 0 0,7-4 0,5 3 0,2-8 0,-7 8 0,4-3 0,-1-1 0,-3 9 0,8-12 0,-4 7 0,5-5 0,4 2 0,-3 0 0,4-2 0,-10-4 0,-20 0 0,5 0 0,-7 0 0,14 0 0,12 0 0,-13 5 0,7 0 0,-3 1 0,6-6 0,3-10 0,6-6 0,0-15 0,-6-12 0,4-21 0,-5 8 0,7 0 0,5 17 0,18-4 0,-14 10 0,28-20 0,-16 19 0,6-6 0,-3 11 0,4-5 0,-5 2 0,29-24 0,-22 17 0,8 3 0,-18 17 0,-5 0 0,4 2 0,-3-8 0,0 9 0,-2 6 0,-4 6 0,1 8 0,-2 11 0,-13-3 0,7 12 0,-16-13 0,7 13 0,-14-8 0,-1 14 0,1-5 0,0 1 0,9 3 0,-3-3 0,8 4 0,-4 1 0,5 3 0,0-2 0,0-6 0,4 2 0,2-11 0,0-2 0,2-1 0,-2-4 0,4 5 0,0 6 0,4-6 0,-2 0 0,2-5 0,-4 0 0,0 5 0,4 23 0,-2-17 0,2 25 0,-4-34 0,0 17 0,0-17 0,0 20 0,0-14 0,-9 20 0,7-20 0,-12 19 0,9-19 0,-5 7 0,0-10 0,4-5 0,-3 0 0,3-5 0,-4 4 0,5-3 0,-4 4 0,12-4 0,3-2 0,0-8 0,12 3 0,-2-13 0,21 5 0,-9-1 0,19-4 0,14 3 0,4 0 0,3-1-266,5 0 0,0 3 266,-18 9 0,-1 0 0,-7 0 0,-12 5 0,-5-4 0,9 8 0,9-8-6252,11 8 6252,27 7 0,7 3-422,-1 9 422,-5-10 0,-42-6 0,-1-7 0,-27-5 0,15 0 6575,-18 0-6575,9 0 631,-13 0-631,1 0 0,-6 4 0,0-3 0,-5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34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515 11 24575,'-10'0'0,"-5"0"0,4 0 0,-4 0 0,1-5 0,-2 4 0,-4-4 0,0 5 0,4 0 0,1 0 0,5 0 0,0 0 0,0 0 0,0 0 0,0 0 0,-5 5 0,-5-4 0,-1 13 0,-13-8 0,7 9 0,-7-5 0,8 0 0,-3 0 0,3 5 0,5-4 0,1 3 0,10 1 0,0-4 0,5 4 0,0-1 0,1 2 0,3 0 0,-4 3 0,5-3 0,0 13 0,0 2 0,0 5 0,5-1 0,-4 0 0,12-4 0,-6-1 0,3-10 0,-1 4 0,-3-3 0,4 14 0,4-3 0,-3-7 0,4 3 0,-5-20 0,5 34 0,-4-30 0,-1 27 0,8-23 0,-15-1 0,15-5 0,-12-1 0,8-3 0,2 13 0,9-2 0,1 8 0,4-5 0,-9-5 0,7 0 0,-11-5 0,3-4 0,-5-2 0,-5-4 0,5 0 0,-4 0 0,8 0 0,-8 0 0,17-4 0,8-6 0,-2-2 0,26-16 0,-34 10 0,17-11 0,-28 14 0,4-4 0,-12 3 0,11-18 0,-7 6 0,5-7 0,-1 2 0,-5-9 0,2-12 0,-6 4 0,1 0 0,-7 14 0,0 9 0,-5-19 0,-1 26 0,1-13 0,-4 13 0,3 5 0,1-1 0,-13-21 0,10 17 0,-16-14 0,13 20 0,-3 4 0,3 4 0,1 1 0,0 1 0,0 3 0,-9-8 0,-11 3 0,2 1 0,-1-4 0,14 8 0,0-8 0,4 3 0,-3 0 0,-1 2 0,8 4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0:19:36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474 0 24575,'-40'17'0,"-5"-3"0,-9 3 0,1-3 0,22-7 0,0 4 0,0-10 0,8 8 0,-41 2 0,35 1 0,-15 4 0,26-1 0,16 0 0,-7 1 0,14-1 0,0-1 0,1-3 0,-2 4 0,1-5 0,-4 0 0,-1 18 0,-1-4 0,-4 15 0,5-9 0,0-4 0,0 3 0,0-12 0,0 2 0,5 0 0,-4 2 0,3 5 0,1-1 0,-4 0 0,8-13 0,-8 15 0,13-15 0,-8 13 0,13-5 0,6 14 0,-11-15 0,12 13 0,-19-20 0,8 2 0,-5-4 0,0 5 0,0-8 0,0 6 0,5-3 0,-4-3 0,4 6 0,8 2 0,0 2 0,2 3 0,3-1 0,-11-8 0,3 4 0,-1-5 0,6-5 0,2 4 0,26-3 0,-27 0 0,39 3 0,-47-8 0,29 3 0,-25-4 0,3-9 0,14-2 0,-16-9 0,11 4 0,-14 2 0,-4 3 0,-2 1 0,1-4 0,1 3 0,4-9 0,-5 5 0,0-5 0,-5-1 0,0 6 0,-4-4 0,3 3 0,-4-9 0,1-1 0,-1-4 0,-5 9 0,0-7 0,0 7 0,0-21 0,-7-30 0,-4 16 0,-2-25 0,3 48 0,-4-12 0,-1 18 0,-2-3 0,-2 10 0,13 5 0,-3 10 0,8-4 0,-8 8 0,4-13 0,-6 3 0,-3-5 0,7 2 0,-6 3 0,7 6 0,-4 0 0,0 1 0,0 3 0,0-4 0,0 1 0,0 3 0,-1-4 0,-3 1 0,-2 3 0,-9-8 0,4 3 0,-12 0 0,10 2 0,-11 4 0,18 0 0,-12 0 0,15 0 0,-6 0 0,9 0 0,0 0 0,0 0 0,0 0 0,0 0 0,4 4 0,2-2 0,4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2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4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1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0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6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8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FC14-3BA6-FA40-AB09-2BA87A6407D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C5A528-94BD-0D4D-8B2A-AEAF6088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E36A-0E84-2348-A2B3-D4A13537C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10C67-8931-F645-B444-73B2DBB2C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9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FA0-4036-224F-BFCA-5067C287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0515-9959-954B-A2E1-89813527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Gradient descent is an excellent method for finding an optimal solution. </a:t>
            </a:r>
          </a:p>
          <a:p>
            <a:r>
              <a:rPr lang="en-US" dirty="0"/>
              <a:t>For linear regression, we can calculate solutions, but this is often not true. </a:t>
            </a:r>
          </a:p>
          <a:p>
            <a:r>
              <a:rPr lang="en-US" dirty="0"/>
              <a:t>As long as we can define a cost function, we can optimize to it. 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Regularization (next time) – add a penalty to a cost function to combat overfitting. Use SGD to optimize that new cost function. </a:t>
            </a:r>
          </a:p>
          <a:p>
            <a:pPr lvl="1"/>
            <a:r>
              <a:rPr lang="en-US" dirty="0"/>
              <a:t>Neural networks – SGD is commonly used in neural networks to find solutions.</a:t>
            </a:r>
          </a:p>
          <a:p>
            <a:r>
              <a:rPr lang="en-US" dirty="0"/>
              <a:t>Using NN in particular is big on incremental improvement while minimizing costs. </a:t>
            </a:r>
          </a:p>
        </p:txBody>
      </p:sp>
    </p:spTree>
    <p:extLst>
      <p:ext uri="{BB962C8B-B14F-4D97-AF65-F5344CB8AC3E}">
        <p14:creationId xmlns:p14="http://schemas.microsoft.com/office/powerpoint/2010/main" val="33127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AA10-EA3B-F54A-8F2E-EE469B08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Linear Regression Error</a:t>
            </a:r>
          </a:p>
        </p:txBody>
      </p:sp>
      <p:pic>
        <p:nvPicPr>
          <p:cNvPr id="5122" name="Picture 2" descr="Solved] In a distribution function Y(x) of regression model, Y = a +">
            <a:extLst>
              <a:ext uri="{FF2B5EF4-FFF2-40B4-BE49-F238E27FC236}">
                <a16:creationId xmlns:a16="http://schemas.microsoft.com/office/drawing/2014/main" id="{07352C91-A57D-244C-8FB7-41E8E85DA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954863" cy="389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602B-FC14-F24F-9218-B8956B2D1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037" y="2015734"/>
            <a:ext cx="4886325" cy="403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linear regression we normally take the mean squared error – the linear regression model is calculated by getting the linear least squares. </a:t>
            </a:r>
          </a:p>
          <a:p>
            <a:r>
              <a:rPr lang="en-US" dirty="0"/>
              <a:t>If we were to move our model around (up/down/angle), we’d get worse errors – the LLS point is optimal. </a:t>
            </a:r>
          </a:p>
          <a:p>
            <a:r>
              <a:rPr lang="en-US" dirty="0"/>
              <a:t>Think about if we were to plot that amount of error – there’d be a minimum at the current spot, and everywhere else would have slightly more error…</a:t>
            </a:r>
          </a:p>
        </p:txBody>
      </p:sp>
    </p:spTree>
    <p:extLst>
      <p:ext uri="{BB962C8B-B14F-4D97-AF65-F5344CB8AC3E}">
        <p14:creationId xmlns:p14="http://schemas.microsoft.com/office/powerpoint/2010/main" val="33721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CF16-ABFD-954C-BD2D-DF3F955C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785E-A887-B144-A56F-1E7CC561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Gradient descent.">
            <a:extLst>
              <a:ext uri="{FF2B5EF4-FFF2-40B4-BE49-F238E27FC236}">
                <a16:creationId xmlns:a16="http://schemas.microsoft.com/office/drawing/2014/main" id="{01000185-C50E-6B4A-8E0B-012AD925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11125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5F2FAC-7BCE-8F44-B81C-94CC97983C76}"/>
                  </a:ext>
                </a:extLst>
              </p14:cNvPr>
              <p14:cNvContentPartPr/>
              <p14:nvPr/>
            </p14:nvContentPartPr>
            <p14:xfrm>
              <a:off x="4884862" y="4717867"/>
              <a:ext cx="491040" cy="38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5F2FAC-7BCE-8F44-B81C-94CC97983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7222" y="4700227"/>
                <a:ext cx="526680" cy="42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52D572A-E4B0-1A47-8943-2B64653A54C2}"/>
              </a:ext>
            </a:extLst>
          </p:cNvPr>
          <p:cNvGrpSpPr/>
          <p:nvPr/>
        </p:nvGrpSpPr>
        <p:grpSpPr>
          <a:xfrm>
            <a:off x="5668222" y="4821907"/>
            <a:ext cx="1854000" cy="405720"/>
            <a:chOff x="5668222" y="4821907"/>
            <a:chExt cx="185400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3A1B80-4057-6F49-AF58-877C676807D5}"/>
                    </a:ext>
                  </a:extLst>
                </p14:cNvPr>
                <p14:cNvContentPartPr/>
                <p14:nvPr/>
              </p14:nvContentPartPr>
              <p14:xfrm>
                <a:off x="5716822" y="5014507"/>
                <a:ext cx="1805400" cy="7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3A1B80-4057-6F49-AF58-877C676807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9182" y="4996507"/>
                  <a:ext cx="1841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65472B-659D-D94E-9EF4-5EA839AC5104}"/>
                    </a:ext>
                  </a:extLst>
                </p14:cNvPr>
                <p14:cNvContentPartPr/>
                <p14:nvPr/>
              </p14:nvContentPartPr>
              <p14:xfrm>
                <a:off x="5720422" y="4821907"/>
                <a:ext cx="432360" cy="185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65472B-659D-D94E-9EF4-5EA839AC51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02782" y="4803907"/>
                  <a:ext cx="46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A4F3AE-BC5A-CC49-B57B-DEB66284BC3C}"/>
                    </a:ext>
                  </a:extLst>
                </p14:cNvPr>
                <p14:cNvContentPartPr/>
                <p14:nvPr/>
              </p14:nvContentPartPr>
              <p14:xfrm>
                <a:off x="5668222" y="5041867"/>
                <a:ext cx="316440" cy="18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A4F3AE-BC5A-CC49-B57B-DEB66284BC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50582" y="5023867"/>
                  <a:ext cx="35208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09D472-DDD0-6047-8DA4-93536A703E14}"/>
                  </a:ext>
                </a:extLst>
              </p14:cNvPr>
              <p14:cNvContentPartPr/>
              <p14:nvPr/>
            </p14:nvContentPartPr>
            <p14:xfrm>
              <a:off x="7579822" y="3347347"/>
              <a:ext cx="469080" cy="431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09D472-DDD0-6047-8DA4-93536A703E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61822" y="3329707"/>
                <a:ext cx="5047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12BE14-C77E-F94E-89AD-F27A310A372D}"/>
                  </a:ext>
                </a:extLst>
              </p14:cNvPr>
              <p14:cNvContentPartPr/>
              <p14:nvPr/>
            </p14:nvContentPartPr>
            <p14:xfrm>
              <a:off x="8631742" y="957667"/>
              <a:ext cx="358920" cy="273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12BE14-C77E-F94E-89AD-F27A310A37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14102" y="940027"/>
                <a:ext cx="3945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5ADE26-2BE8-C84C-A32B-AAD664282910}"/>
                  </a:ext>
                </a:extLst>
              </p14:cNvPr>
              <p14:cNvContentPartPr/>
              <p14:nvPr/>
            </p14:nvContentPartPr>
            <p14:xfrm>
              <a:off x="3063262" y="1333867"/>
              <a:ext cx="1868040" cy="714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5ADE26-2BE8-C84C-A32B-AAD6642829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45262" y="1316227"/>
                <a:ext cx="1903680" cy="75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F893ECF-FF17-D34B-B3A5-CAB1A1E70099}"/>
              </a:ext>
            </a:extLst>
          </p:cNvPr>
          <p:cNvGrpSpPr/>
          <p:nvPr/>
        </p:nvGrpSpPr>
        <p:grpSpPr>
          <a:xfrm>
            <a:off x="2635942" y="1976827"/>
            <a:ext cx="1785960" cy="1733040"/>
            <a:chOff x="2635942" y="1976827"/>
            <a:chExt cx="1785960" cy="173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A589A3-5A71-E64C-93CF-7D65F9A8207C}"/>
                    </a:ext>
                  </a:extLst>
                </p14:cNvPr>
                <p14:cNvContentPartPr/>
                <p14:nvPr/>
              </p14:nvContentPartPr>
              <p14:xfrm>
                <a:off x="2635942" y="1976827"/>
                <a:ext cx="299880" cy="33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A589A3-5A71-E64C-93CF-7D65F9A820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17942" y="1958827"/>
                  <a:ext cx="335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F4640A-9955-D340-A43A-15D444FAD5C1}"/>
                    </a:ext>
                  </a:extLst>
                </p14:cNvPr>
                <p14:cNvContentPartPr/>
                <p14:nvPr/>
              </p14:nvContentPartPr>
              <p14:xfrm>
                <a:off x="3311302" y="3346987"/>
                <a:ext cx="357840" cy="36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F4640A-9955-D340-A43A-15D444FAD5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93302" y="3328987"/>
                  <a:ext cx="3934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CD8042-34DC-2843-9369-B938F1BFE79E}"/>
                    </a:ext>
                  </a:extLst>
                </p14:cNvPr>
                <p14:cNvContentPartPr/>
                <p14:nvPr/>
              </p14:nvContentPartPr>
              <p14:xfrm>
                <a:off x="3552862" y="2447347"/>
                <a:ext cx="869040" cy="890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CD8042-34DC-2843-9369-B938F1BFE79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35222" y="2429347"/>
                  <a:ext cx="904680" cy="9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4FD06F-00BE-074E-AF06-DB821F781412}"/>
                  </a:ext>
                </a:extLst>
              </p14:cNvPr>
              <p14:cNvContentPartPr/>
              <p14:nvPr/>
            </p14:nvContentPartPr>
            <p14:xfrm>
              <a:off x="6897622" y="2735347"/>
              <a:ext cx="829080" cy="698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4FD06F-00BE-074E-AF06-DB821F7814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79622" y="2717707"/>
                <a:ext cx="8647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C59025-208D-D143-96FE-50F060101737}"/>
                  </a:ext>
                </a:extLst>
              </p14:cNvPr>
              <p14:cNvContentPartPr/>
              <p14:nvPr/>
            </p14:nvContentPartPr>
            <p14:xfrm>
              <a:off x="7553542" y="941107"/>
              <a:ext cx="1101600" cy="451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C59025-208D-D143-96FE-50F0601017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35902" y="923107"/>
                <a:ext cx="1137240" cy="487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EAD183E-8874-0E49-AE7A-592AD84E91FD}"/>
              </a:ext>
            </a:extLst>
          </p:cNvPr>
          <p:cNvSpPr txBox="1"/>
          <p:nvPr/>
        </p:nvSpPr>
        <p:spPr>
          <a:xfrm>
            <a:off x="7579822" y="4589281"/>
            <a:ext cx="277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LLS model has the lowest error.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AB8F7-8387-8245-8746-8D253293FD84}"/>
              </a:ext>
            </a:extLst>
          </p:cNvPr>
          <p:cNvSpPr txBox="1"/>
          <p:nvPr/>
        </p:nvSpPr>
        <p:spPr>
          <a:xfrm>
            <a:off x="4931302" y="941107"/>
            <a:ext cx="259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linear models have more error. </a:t>
            </a:r>
          </a:p>
          <a:p>
            <a:r>
              <a:rPr lang="en-US" dirty="0"/>
              <a:t>Y = m*x + b with different m and b values.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4AF9D8-F2FD-D444-B842-B9DC540FD9A0}"/>
              </a:ext>
            </a:extLst>
          </p:cNvPr>
          <p:cNvSpPr txBox="1"/>
          <p:nvPr/>
        </p:nvSpPr>
        <p:spPr>
          <a:xfrm>
            <a:off x="2635941" y="157162"/>
            <a:ext cx="73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 of MSE of Linear Regression vs Coefficient</a:t>
            </a:r>
          </a:p>
        </p:txBody>
      </p:sp>
    </p:spTree>
    <p:extLst>
      <p:ext uri="{BB962C8B-B14F-4D97-AF65-F5344CB8AC3E}">
        <p14:creationId xmlns:p14="http://schemas.microsoft.com/office/powerpoint/2010/main" val="268294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0C99-A4B4-344F-8870-89B64D5F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Gradient Descent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5436-A6CB-614A-89F1-3BEFFE70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2015734"/>
            <a:ext cx="5357811" cy="42279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Gradient descent is one, common and effective, method of optimizing.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We use it to optimize the cost function (more in a second).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idea of gradient descent if very simple: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a guess.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Calculate the gradient (the slope of the cost curve).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to make that cost lower (down the curve)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Repeat until you’re at the bottom. </a:t>
            </a:r>
          </a:p>
          <a:p>
            <a:pPr>
              <a:lnSpc>
                <a:spcPct val="110000"/>
              </a:lnSpc>
            </a:pPr>
            <a:r>
              <a:rPr lang="en-US" dirty="0"/>
              <a:t>Each move gives a slightly more accurate model.</a:t>
            </a:r>
          </a:p>
        </p:txBody>
      </p:sp>
      <p:pic>
        <p:nvPicPr>
          <p:cNvPr id="2050" name="Picture 2" descr="Quick Guide to Gradient Descent and Its Variants | by Sahdev Kansal |  Towards Data Science">
            <a:extLst>
              <a:ext uri="{FF2B5EF4-FFF2-40B4-BE49-F238E27FC236}">
                <a16:creationId xmlns:a16="http://schemas.microsoft.com/office/drawing/2014/main" id="{A3829B49-67E9-4C4F-A91A-8E15B29F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15734"/>
            <a:ext cx="5964239" cy="37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5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3E31-ECFF-EE4B-A0AA-609A78F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5693-E31C-FA47-B472-AB26A3C7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Gradient descent depends on the idea of a cost function. </a:t>
            </a:r>
          </a:p>
          <a:p>
            <a:r>
              <a:rPr lang="en-US" sz="2400" dirty="0"/>
              <a:t>A cost function is just a function that calculates “cost” for a model – or error. </a:t>
            </a:r>
          </a:p>
          <a:p>
            <a:r>
              <a:rPr lang="en-US" sz="2400" dirty="0"/>
              <a:t>The best model has the lowest cost, or the least error. </a:t>
            </a:r>
          </a:p>
          <a:p>
            <a:r>
              <a:rPr lang="en-US" sz="2400" dirty="0"/>
              <a:t>Common cost functions:</a:t>
            </a:r>
          </a:p>
          <a:p>
            <a:pPr lvl="1"/>
            <a:r>
              <a:rPr lang="en-US" sz="2000" dirty="0"/>
              <a:t>Regression – mean squared error, mean absolute error. </a:t>
            </a:r>
          </a:p>
          <a:p>
            <a:pPr lvl="1"/>
            <a:r>
              <a:rPr lang="en-US" sz="2000" dirty="0"/>
              <a:t>Categorical – cross entropy, hinge. </a:t>
            </a:r>
          </a:p>
          <a:p>
            <a:pPr lvl="1"/>
            <a:r>
              <a:rPr lang="en-US" sz="2000" dirty="0"/>
              <a:t>Anything could be a cost function, if you had weird needs!</a:t>
            </a:r>
          </a:p>
          <a:p>
            <a:r>
              <a:rPr lang="en-US" sz="2200" dirty="0"/>
              <a:t>Cost functions are often called loss functions. Loss is technically for one input, cost is for all. 99% of the time they are interchangeable.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CE11-DCE2-9148-88E3-66296E7C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Linear Regression Cost and Descent</a:t>
            </a:r>
          </a:p>
        </p:txBody>
      </p:sp>
      <p:pic>
        <p:nvPicPr>
          <p:cNvPr id="3074" name="Picture 2" descr="Gradient Descent for Linear Regression Explained | by Albert Lai | Good  Audience">
            <a:extLst>
              <a:ext uri="{FF2B5EF4-FFF2-40B4-BE49-F238E27FC236}">
                <a16:creationId xmlns:a16="http://schemas.microsoft.com/office/drawing/2014/main" id="{878014A0-2275-3347-9F94-AE00648C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380520"/>
            <a:ext cx="7581289" cy="547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5C38-DFB9-C746-880F-4E85F06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1" y="2015734"/>
            <a:ext cx="4200524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For linear regression the cost is normally just MSE.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So doing gradient descent we: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Calculate the cost for where we are.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Calculate the gradient, or the slope of the cost curve.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Move so that we are going down the slope. </a:t>
            </a:r>
          </a:p>
        </p:txBody>
      </p:sp>
    </p:spTree>
    <p:extLst>
      <p:ext uri="{BB962C8B-B14F-4D97-AF65-F5344CB8AC3E}">
        <p14:creationId xmlns:p14="http://schemas.microsoft.com/office/powerpoint/2010/main" val="283334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D26-A8B2-074D-95B0-3AA80472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6A11-5568-6743-AD20-98F87C34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5614134" cy="3770704"/>
          </a:xfrm>
        </p:spPr>
        <p:txBody>
          <a:bodyPr>
            <a:normAutofit/>
          </a:bodyPr>
          <a:lstStyle/>
          <a:p>
            <a:r>
              <a:rPr lang="en-US" dirty="0"/>
              <a:t>In gradient descent we also have a learning rate. </a:t>
            </a:r>
          </a:p>
          <a:p>
            <a:r>
              <a:rPr lang="en-US" dirty="0"/>
              <a:t>The LR determines how big the jumps are. </a:t>
            </a:r>
          </a:p>
          <a:p>
            <a:r>
              <a:rPr lang="en-US" dirty="0"/>
              <a:t>Small LR – slow changes, unlikely to “skip around”. </a:t>
            </a:r>
          </a:p>
          <a:p>
            <a:r>
              <a:rPr lang="en-US" dirty="0"/>
              <a:t>Large LR – large changes, unlikely to “get stuck”. </a:t>
            </a:r>
          </a:p>
          <a:p>
            <a:r>
              <a:rPr lang="en-US" dirty="0"/>
              <a:t>In practice (</a:t>
            </a:r>
            <a:r>
              <a:rPr lang="en-US" dirty="0" err="1"/>
              <a:t>sklearn</a:t>
            </a:r>
            <a:r>
              <a:rPr lang="en-US" dirty="0"/>
              <a:t>) start big, and slow down as we converge on an answer. </a:t>
            </a:r>
          </a:p>
          <a:p>
            <a:endParaRPr lang="en-US" dirty="0"/>
          </a:p>
        </p:txBody>
      </p:sp>
      <p:pic>
        <p:nvPicPr>
          <p:cNvPr id="1026" name="Picture 2" descr="Optimization for Machine Learning: Gradient Descent | SpringerLink">
            <a:extLst>
              <a:ext uri="{FF2B5EF4-FFF2-40B4-BE49-F238E27FC236}">
                <a16:creationId xmlns:a16="http://schemas.microsoft.com/office/drawing/2014/main" id="{1652BA77-326F-5942-9BA3-CD3FC1D3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593938"/>
            <a:ext cx="6006839" cy="27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8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22ED-83B5-7A44-B383-F1ABC59E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Skip Around?</a:t>
            </a:r>
          </a:p>
        </p:txBody>
      </p:sp>
      <p:pic>
        <p:nvPicPr>
          <p:cNvPr id="4098" name="Picture 2" descr="Gradient Descent- Part 2 - From The GENESIS">
            <a:extLst>
              <a:ext uri="{FF2B5EF4-FFF2-40B4-BE49-F238E27FC236}">
                <a16:creationId xmlns:a16="http://schemas.microsoft.com/office/drawing/2014/main" id="{02557B00-67E4-154D-AF73-F17B839D3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539" y="2066891"/>
            <a:ext cx="5540484" cy="373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0203-0D60-5D4A-BF59-433F9DB8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With more complex data, with many features, the cost isn’t a simple curve.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There may be local minima – places where the cost dips low, but not the lowest points.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The LR needs to be high enough that we don’t get stuck. </a:t>
            </a:r>
          </a:p>
          <a:p>
            <a:pPr>
              <a:lnSpc>
                <a:spcPct val="110000"/>
              </a:lnSpc>
            </a:pPr>
            <a:r>
              <a:rPr lang="en-US" sz="1900" dirty="0" err="1"/>
              <a:t>Sklearn</a:t>
            </a:r>
            <a:r>
              <a:rPr lang="en-US" sz="1900" dirty="0"/>
              <a:t> – jump around initially, scale down when close. </a:t>
            </a:r>
          </a:p>
        </p:txBody>
      </p:sp>
    </p:spTree>
    <p:extLst>
      <p:ext uri="{BB962C8B-B14F-4D97-AF65-F5344CB8AC3E}">
        <p14:creationId xmlns:p14="http://schemas.microsoft.com/office/powerpoint/2010/main" val="318307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01D6-ABDF-D84A-AC21-49B40643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 and Stochastic 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0380-987E-D840-BA62-64295DB8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8" y="2015732"/>
            <a:ext cx="10929937" cy="4037749"/>
          </a:xfrm>
        </p:spPr>
        <p:txBody>
          <a:bodyPr>
            <a:normAutofit/>
          </a:bodyPr>
          <a:lstStyle/>
          <a:p>
            <a:r>
              <a:rPr lang="en-US" dirty="0"/>
              <a:t>There are a few shortcuts that we can take to save time:</a:t>
            </a:r>
          </a:p>
          <a:p>
            <a:pPr lvl="1"/>
            <a:r>
              <a:rPr lang="en-US" dirty="0"/>
              <a:t>Calculating all of those derivatives can be slow! </a:t>
            </a:r>
          </a:p>
          <a:p>
            <a:r>
              <a:rPr lang="en-US" dirty="0"/>
              <a:t>Enter Stochastic, or random, Gradient Descent. </a:t>
            </a:r>
          </a:p>
          <a:p>
            <a:r>
              <a:rPr lang="en-US" dirty="0"/>
              <a:t>Instead of calculating all of the gradients, stochastic just randomly does one. </a:t>
            </a:r>
          </a:p>
          <a:p>
            <a:pPr lvl="1"/>
            <a:r>
              <a:rPr lang="en-US" dirty="0"/>
              <a:t>More ’randomness’ in finding a solution, but faster iterations. </a:t>
            </a:r>
          </a:p>
          <a:p>
            <a:r>
              <a:rPr lang="en-US" dirty="0" err="1"/>
              <a:t>Sklearn’s</a:t>
            </a:r>
            <a:r>
              <a:rPr lang="en-US" dirty="0"/>
              <a:t> implementation is Stochastic Gradient Descent (SGD).</a:t>
            </a:r>
          </a:p>
          <a:p>
            <a:r>
              <a:rPr lang="en-US" dirty="0"/>
              <a:t>There is also mini-batch GD, which randomly chooses a group. </a:t>
            </a:r>
          </a:p>
          <a:p>
            <a:r>
              <a:rPr lang="en-US" dirty="0"/>
              <a:t>Stochastic can be better when cost curves are not simple curves, as the randomness can avoid minima. </a:t>
            </a:r>
          </a:p>
        </p:txBody>
      </p:sp>
    </p:spTree>
    <p:extLst>
      <p:ext uri="{BB962C8B-B14F-4D97-AF65-F5344CB8AC3E}">
        <p14:creationId xmlns:p14="http://schemas.microsoft.com/office/powerpoint/2010/main" val="2009641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43</TotalTime>
  <Words>689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Gradient Descent</vt:lpstr>
      <vt:lpstr>Linear Regression Error</vt:lpstr>
      <vt:lpstr>PowerPoint Presentation</vt:lpstr>
      <vt:lpstr>Gradient Descent Basics</vt:lpstr>
      <vt:lpstr>Cost Function</vt:lpstr>
      <vt:lpstr>Linear Regression Cost and Descent</vt:lpstr>
      <vt:lpstr>Learning Rate</vt:lpstr>
      <vt:lpstr>Skip Around?</vt:lpstr>
      <vt:lpstr>Shortcuts and Stochastic GD</vt:lpstr>
      <vt:lpstr>Conclusion and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Akeem Semper</dc:creator>
  <cp:lastModifiedBy>Akeem Semper</cp:lastModifiedBy>
  <cp:revision>4</cp:revision>
  <dcterms:created xsi:type="dcterms:W3CDTF">2022-01-18T19:39:44Z</dcterms:created>
  <dcterms:modified xsi:type="dcterms:W3CDTF">2022-01-18T20:23:22Z</dcterms:modified>
</cp:coreProperties>
</file>