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using hyperparameters to make accurate models. </a:t>
            </a:r>
          </a:p>
          <a:p>
            <a:r>
              <a:rPr lang="en-US" dirty="0"/>
              <a:t>Each algorithm has different hyperparameters.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Cross validation addresses this problem by repeating the split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Need to specify choices for HP in the grid. </a:t>
            </a:r>
          </a:p>
          <a:p>
            <a:pPr lvl="1"/>
            <a:r>
              <a:rPr lang="en-US" dirty="0"/>
              <a:t>Also a random version, that randomly chooses HP.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2932</TotalTime>
  <Words>358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Grids and Pipes</vt:lpstr>
      <vt:lpstr>Hyperparameters</vt:lpstr>
      <vt:lpstr>Grid Search</vt:lpstr>
      <vt:lpstr>PowerPoint Presentation</vt:lpstr>
      <vt:lpstr>Train-Test Split</vt:lpstr>
      <vt:lpstr>Cross Validation</vt:lpstr>
      <vt:lpstr>PowerPoint Presentation</vt:lpstr>
      <vt:lpstr>PowerPoint Presentation</vt:lpstr>
      <vt:lpstr>Grid Search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2022-01-09T14:29:39Z</dcterms:created>
  <dcterms:modified xsi:type="dcterms:W3CDTF">2022-01-11T21:49:15Z</dcterms:modified>
</cp:coreProperties>
</file>