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62" r:id="rId5"/>
    <p:sldId id="258" r:id="rId6"/>
    <p:sldId id="260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CD7C-AA3A-0A45-90FB-CC2FC07FE20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43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CD7C-AA3A-0A45-90FB-CC2FC07FE20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1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CD7C-AA3A-0A45-90FB-CC2FC07FE20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1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CD7C-AA3A-0A45-90FB-CC2FC07FE20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4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CD7C-AA3A-0A45-90FB-CC2FC07FE20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6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CD7C-AA3A-0A45-90FB-CC2FC07FE20F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51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CD7C-AA3A-0A45-90FB-CC2FC07FE20F}" type="datetimeFigureOut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40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CD7C-AA3A-0A45-90FB-CC2FC07FE20F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5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CD7C-AA3A-0A45-90FB-CC2FC07FE20F}" type="datetimeFigureOut">
              <a:rPr lang="en-US" smtClean="0"/>
              <a:t>1/5/22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CD7C-AA3A-0A45-90FB-CC2FC07FE20F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97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75CD7C-AA3A-0A45-90FB-CC2FC07FE20F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5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5CD7C-AA3A-0A45-90FB-CC2FC07FE20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0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semper@nait.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62D1-A842-3641-A1D3-80AD86A54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3950 –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C029C-B382-EA45-ABB2-53AC5236B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0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6CA3-CBA7-1745-BDA6-D61D0190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51AE-E29A-FA48-8DF0-E4D4838A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6717"/>
          </a:xfrm>
        </p:spPr>
        <p:txBody>
          <a:bodyPr/>
          <a:lstStyle/>
          <a:p>
            <a:r>
              <a:rPr lang="en-US" dirty="0"/>
              <a:t>Akeem Semper</a:t>
            </a:r>
          </a:p>
          <a:p>
            <a:r>
              <a:rPr lang="en-US" dirty="0"/>
              <a:t>Contact: </a:t>
            </a:r>
            <a:r>
              <a:rPr lang="en-US" dirty="0">
                <a:hlinkClick r:id="rId2"/>
              </a:rPr>
              <a:t>asemper@nait.ca</a:t>
            </a:r>
            <a:endParaRPr lang="en-US" dirty="0"/>
          </a:p>
          <a:p>
            <a:r>
              <a:rPr lang="en-US" dirty="0"/>
              <a:t>Education:</a:t>
            </a:r>
          </a:p>
          <a:p>
            <a:pPr lvl="1"/>
            <a:r>
              <a:rPr lang="en-US" dirty="0"/>
              <a:t>B.Sc. Computer Science</a:t>
            </a:r>
          </a:p>
          <a:p>
            <a:pPr lvl="1"/>
            <a:r>
              <a:rPr lang="en-US" dirty="0"/>
              <a:t>B.Ed. Secondary Math/Physics</a:t>
            </a:r>
          </a:p>
          <a:p>
            <a:pPr lvl="1"/>
            <a:r>
              <a:rPr lang="en-US" dirty="0"/>
              <a:t>MBA</a:t>
            </a:r>
          </a:p>
          <a:p>
            <a:r>
              <a:rPr lang="en-US" dirty="0"/>
              <a:t>Relevant background: Mainly in reporting analytics. </a:t>
            </a:r>
          </a:p>
        </p:txBody>
      </p:sp>
    </p:spTree>
    <p:extLst>
      <p:ext uri="{BB962C8B-B14F-4D97-AF65-F5344CB8AC3E}">
        <p14:creationId xmlns:p14="http://schemas.microsoft.com/office/powerpoint/2010/main" val="260701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167B-9BCE-634A-8F47-BF119838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A870-6A5E-5343-8A8F-00BF4C2A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17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Broad coverage of major machine learning techniques. </a:t>
            </a:r>
          </a:p>
          <a:p>
            <a:pPr lvl="1"/>
            <a:r>
              <a:rPr lang="en-US" dirty="0"/>
              <a:t>Focus on being able to apply the techniques in code. </a:t>
            </a:r>
          </a:p>
          <a:p>
            <a:pPr lvl="1"/>
            <a:r>
              <a:rPr lang="en-US" dirty="0"/>
              <a:t>Touch on, but not deeply interrogate, the mathematical backing. </a:t>
            </a:r>
          </a:p>
          <a:p>
            <a:pPr lvl="1"/>
            <a:r>
              <a:rPr lang="en-US" dirty="0"/>
              <a:t>Survey impacts and uses of different technologies. </a:t>
            </a:r>
          </a:p>
          <a:p>
            <a:r>
              <a:rPr lang="en-US" dirty="0"/>
              <a:t>For each ”chunk”, we’ll aim to cover:</a:t>
            </a:r>
          </a:p>
          <a:p>
            <a:pPr lvl="1"/>
            <a:r>
              <a:rPr lang="en-US" dirty="0"/>
              <a:t>An algorithm (or two). </a:t>
            </a:r>
          </a:p>
          <a:p>
            <a:pPr lvl="1"/>
            <a:r>
              <a:rPr lang="en-US" dirty="0"/>
              <a:t>A type of data. </a:t>
            </a:r>
          </a:p>
          <a:p>
            <a:pPr lvl="1"/>
            <a:r>
              <a:rPr lang="en-US" dirty="0"/>
              <a:t>Some tools/library/processes. </a:t>
            </a:r>
          </a:p>
          <a:p>
            <a:r>
              <a:rPr lang="en-US" dirty="0"/>
              <a:t>Goals by the end of the course:</a:t>
            </a:r>
          </a:p>
          <a:p>
            <a:pPr lvl="1"/>
            <a:r>
              <a:rPr lang="en-US" dirty="0"/>
              <a:t>For simple/repeated problems, you can solve them by building models. </a:t>
            </a:r>
          </a:p>
          <a:p>
            <a:pPr lvl="1"/>
            <a:r>
              <a:rPr lang="en-US" dirty="0"/>
              <a:t>For more complex/novel problems, you have an idea what to start investigating. </a:t>
            </a:r>
          </a:p>
        </p:txBody>
      </p:sp>
    </p:spTree>
    <p:extLst>
      <p:ext uri="{BB962C8B-B14F-4D97-AF65-F5344CB8AC3E}">
        <p14:creationId xmlns:p14="http://schemas.microsoft.com/office/powerpoint/2010/main" val="47997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C9E9-5B2E-694C-86B2-AEB3A92B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D56D-9C8D-464C-B009-D0C0D583F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Quizzes: 15%</a:t>
            </a:r>
          </a:p>
          <a:p>
            <a:r>
              <a:rPr lang="en-US" dirty="0"/>
              <a:t>Assignments: 50%</a:t>
            </a:r>
          </a:p>
          <a:p>
            <a:r>
              <a:rPr lang="en-US" dirty="0"/>
              <a:t>Projects: 35%</a:t>
            </a:r>
          </a:p>
        </p:txBody>
      </p:sp>
    </p:spTree>
    <p:extLst>
      <p:ext uri="{BB962C8B-B14F-4D97-AF65-F5344CB8AC3E}">
        <p14:creationId xmlns:p14="http://schemas.microsoft.com/office/powerpoint/2010/main" val="351626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BE8E-BD94-0147-BB8D-B73222C7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F3CA0-E783-6A43-ADD3-B3D8AD26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quizzes will be relatively minor, not full midterms. </a:t>
            </a:r>
          </a:p>
          <a:p>
            <a:r>
              <a:rPr lang="en-US" dirty="0"/>
              <a:t>Quiz 1:</a:t>
            </a:r>
          </a:p>
          <a:p>
            <a:pPr lvl="1"/>
            <a:r>
              <a:rPr lang="en-US" dirty="0"/>
              <a:t>Machine learning concepts.</a:t>
            </a:r>
          </a:p>
          <a:p>
            <a:r>
              <a:rPr lang="en-US" dirty="0"/>
              <a:t>Quiz 2: </a:t>
            </a:r>
          </a:p>
          <a:p>
            <a:pPr lvl="1"/>
            <a:r>
              <a:rPr lang="en-US" dirty="0"/>
              <a:t>Neural network/deep learning concepts. </a:t>
            </a:r>
          </a:p>
          <a:p>
            <a:pPr lvl="1"/>
            <a:r>
              <a:rPr lang="en-US" dirty="0"/>
              <a:t>Business societal impacts. </a:t>
            </a:r>
          </a:p>
        </p:txBody>
      </p:sp>
    </p:spTree>
    <p:extLst>
      <p:ext uri="{BB962C8B-B14F-4D97-AF65-F5344CB8AC3E}">
        <p14:creationId xmlns:p14="http://schemas.microsoft.com/office/powerpoint/2010/main" val="340638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E3B6-2D88-C444-B1F0-A9116554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2AC4-1A39-994B-BD95-E440C794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Assessed on:</a:t>
            </a:r>
          </a:p>
          <a:p>
            <a:pPr lvl="1"/>
            <a:r>
              <a:rPr lang="en-US" dirty="0"/>
              <a:t>Accuracy. </a:t>
            </a:r>
          </a:p>
          <a:p>
            <a:pPr lvl="1"/>
            <a:r>
              <a:rPr lang="en-US" dirty="0"/>
              <a:t>Coding. </a:t>
            </a:r>
          </a:p>
          <a:p>
            <a:pPr lvl="1"/>
            <a:r>
              <a:rPr lang="en-US" dirty="0"/>
              <a:t>Specific measures of the topics we’re covering. </a:t>
            </a:r>
          </a:p>
          <a:p>
            <a:r>
              <a:rPr lang="en-US" dirty="0"/>
              <a:t>Submitted in Moodle:</a:t>
            </a:r>
          </a:p>
          <a:p>
            <a:pPr lvl="1"/>
            <a:r>
              <a:rPr lang="en-US" dirty="0"/>
              <a:t>Code in a tool of your choice – VS Code or otherwise. </a:t>
            </a:r>
          </a:p>
        </p:txBody>
      </p:sp>
    </p:spTree>
    <p:extLst>
      <p:ext uri="{BB962C8B-B14F-4D97-AF65-F5344CB8AC3E}">
        <p14:creationId xmlns:p14="http://schemas.microsoft.com/office/powerpoint/2010/main" val="313442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B6B2-2B6F-854C-9A49-B5C300D2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0296-F12A-6A4F-AF3B-F7032DF9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of 2 -  3. </a:t>
            </a:r>
          </a:p>
          <a:p>
            <a:r>
              <a:rPr lang="en-US" dirty="0"/>
              <a:t>Larger and more complex. </a:t>
            </a:r>
          </a:p>
          <a:p>
            <a:r>
              <a:rPr lang="en-US" dirty="0"/>
              <a:t>Assessed mainly on accuracy. </a:t>
            </a:r>
          </a:p>
          <a:p>
            <a:r>
              <a:rPr lang="en-US" dirty="0"/>
              <a:t>Using Kaggle:</a:t>
            </a:r>
          </a:p>
          <a:p>
            <a:pPr lvl="1"/>
            <a:r>
              <a:rPr lang="en-US" dirty="0"/>
              <a:t>Has GPU processing for neural networks. </a:t>
            </a:r>
          </a:p>
          <a:p>
            <a:pPr lvl="1"/>
            <a:r>
              <a:rPr lang="en-US" dirty="0"/>
              <a:t>Built in accuracy measuring. </a:t>
            </a:r>
          </a:p>
        </p:txBody>
      </p:sp>
    </p:spTree>
    <p:extLst>
      <p:ext uri="{BB962C8B-B14F-4D97-AF65-F5344CB8AC3E}">
        <p14:creationId xmlns:p14="http://schemas.microsoft.com/office/powerpoint/2010/main" val="398399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AFDD-E112-EC46-9CD9-5AE785C8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EC98-5C06-4346-A016-161FD165C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Very “learn-by-doing” topic – trying things is far more important than listening/reading.</a:t>
            </a:r>
          </a:p>
          <a:p>
            <a:r>
              <a:rPr lang="en-US" dirty="0"/>
              <a:t>Due dates – extensions generally aren’t fair, if something’s unfair, I’ll change for everyone. </a:t>
            </a:r>
          </a:p>
          <a:p>
            <a:r>
              <a:rPr lang="en-US" dirty="0"/>
              <a:t>Bring relevant examples, if they occur:</a:t>
            </a:r>
          </a:p>
          <a:p>
            <a:pPr lvl="1"/>
            <a:r>
              <a:rPr lang="en-US" dirty="0"/>
              <a:t>E.g. if the project class requires you do some specific thing, let me know so I can make examples that are relevant to that. We’ll do geographic stuff because of this later. </a:t>
            </a:r>
          </a:p>
          <a:p>
            <a:r>
              <a:rPr lang="en-US" dirty="0"/>
              <a:t>Experiment – try to change things and see what happens!</a:t>
            </a:r>
          </a:p>
          <a:p>
            <a:r>
              <a:rPr lang="en-US" dirty="0"/>
              <a:t>Read, don’t memorize. </a:t>
            </a:r>
          </a:p>
          <a:p>
            <a:pPr lvl="1"/>
            <a:r>
              <a:rPr lang="en-US" dirty="0"/>
              <a:t>If you get used to reading documentation, and applying that, you’ll be able to </a:t>
            </a:r>
            <a:r>
              <a:rPr lang="en-US"/>
              <a:t>code anything.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699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1243</TotalTime>
  <Words>375</Words>
  <Application>Microsoft Macintosh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Data 3950 – Machine Learning</vt:lpstr>
      <vt:lpstr>Instructor</vt:lpstr>
      <vt:lpstr>Overview</vt:lpstr>
      <vt:lpstr>Grading</vt:lpstr>
      <vt:lpstr>Quizzes</vt:lpstr>
      <vt:lpstr>Assignments</vt:lpstr>
      <vt:lpstr>Projects</vt:lpstr>
      <vt:lpstr>Tips and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6</cp:revision>
  <dcterms:created xsi:type="dcterms:W3CDTF">2022-01-05T16:49:58Z</dcterms:created>
  <dcterms:modified xsi:type="dcterms:W3CDTF">2022-01-06T13:33:06Z</dcterms:modified>
</cp:coreProperties>
</file>