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B2-D287-D448-9C17-666E4151F8B9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428-29C3-BC43-9FC5-E850D418B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02F9-360D-0240-AEED-CBAFA096A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F97-6394-DD4A-9484-20CB6EE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D909-C243-384C-AE6C-C91F234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  <a:p>
            <a:r>
              <a:rPr lang="en-US" dirty="0"/>
              <a:t>Multiple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508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9C9-9045-144D-A612-F495C191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8D4-F802-E042-B952-453BEAB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is a linear model. </a:t>
            </a:r>
          </a:p>
          <a:p>
            <a:r>
              <a:rPr lang="en-US" sz="2400" dirty="0"/>
              <a:t>Regularization is (generally) applied to linear models by default. </a:t>
            </a:r>
          </a:p>
          <a:p>
            <a:pPr lvl="1"/>
            <a:r>
              <a:rPr lang="en-US" sz="2000" dirty="0"/>
              <a:t>We can define the type with the HP: penalty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0" name="Picture 2" descr="Regularization of Linear Models with SKLearn | by Robert Thas John |  Coinmonks | Medium">
            <a:extLst>
              <a:ext uri="{FF2B5EF4-FFF2-40B4-BE49-F238E27FC236}">
                <a16:creationId xmlns:a16="http://schemas.microsoft.com/office/drawing/2014/main" id="{6E3147F7-4507-094E-9A95-C55F32D0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86" y="2015734"/>
            <a:ext cx="475249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B18-343E-BC46-82D5-942B63B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Multiple Classification</a:t>
            </a:r>
          </a:p>
        </p:txBody>
      </p:sp>
      <p:pic>
        <p:nvPicPr>
          <p:cNvPr id="4098" name="Picture 2" descr="Logistic Regression | Machine Learning, Deep Learning, and Computer Vision">
            <a:extLst>
              <a:ext uri="{FF2B5EF4-FFF2-40B4-BE49-F238E27FC236}">
                <a16:creationId xmlns:a16="http://schemas.microsoft.com/office/drawing/2014/main" id="{0FCC8ECD-3D62-484C-9CBD-48657C83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2526"/>
            <a:ext cx="8858250" cy="49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953-78A9-4645-AFD0-EE3431E8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0" y="2015734"/>
            <a:ext cx="3157538" cy="4037747"/>
          </a:xfrm>
        </p:spPr>
        <p:txBody>
          <a:bodyPr>
            <a:normAutofit/>
          </a:bodyPr>
          <a:lstStyle/>
          <a:p>
            <a:r>
              <a:rPr lang="en-US" dirty="0"/>
              <a:t>We can also predict things into multiple classes. </a:t>
            </a:r>
          </a:p>
          <a:p>
            <a:r>
              <a:rPr lang="en-US" dirty="0" err="1"/>
              <a:t>Sklearn</a:t>
            </a:r>
            <a:r>
              <a:rPr lang="en-US" dirty="0"/>
              <a:t> does this by default by doing 1 vs rest. </a:t>
            </a:r>
          </a:p>
          <a:p>
            <a:pPr lvl="1"/>
            <a:r>
              <a:rPr lang="en-US" dirty="0"/>
              <a:t>Build 1 classifier per class, making a yes/no for that class. </a:t>
            </a:r>
          </a:p>
        </p:txBody>
      </p:sp>
    </p:spTree>
    <p:extLst>
      <p:ext uri="{BB962C8B-B14F-4D97-AF65-F5344CB8AC3E}">
        <p14:creationId xmlns:p14="http://schemas.microsoft.com/office/powerpoint/2010/main" val="234176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90E-340F-B249-822B-570BE9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B65A-A4ED-8244-AFBA-19A6DF06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015734"/>
            <a:ext cx="4016850" cy="3450613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allows us to directly predict class probabilities with one classifier. </a:t>
            </a:r>
          </a:p>
          <a:p>
            <a:r>
              <a:rPr lang="en-US" dirty="0"/>
              <a:t>The output of </a:t>
            </a:r>
            <a:r>
              <a:rPr lang="en-US" dirty="0" err="1"/>
              <a:t>Softmax</a:t>
            </a:r>
            <a:r>
              <a:rPr lang="en-US" dirty="0"/>
              <a:t> is a probability (0 to 1) that the instance is in that class. </a:t>
            </a:r>
          </a:p>
          <a:p>
            <a:endParaRPr lang="en-US" dirty="0"/>
          </a:p>
        </p:txBody>
      </p:sp>
      <p:pic>
        <p:nvPicPr>
          <p:cNvPr id="3074" name="Picture 2" descr="PyTorch Lecture 09: Softmax Classifier - YouTube">
            <a:extLst>
              <a:ext uri="{FF2B5EF4-FFF2-40B4-BE49-F238E27FC236}">
                <a16:creationId xmlns:a16="http://schemas.microsoft.com/office/drawing/2014/main" id="{EAFE1CA0-BEE5-0149-8F24-D1E42CA0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8350" y="2345916"/>
            <a:ext cx="7640485" cy="42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363-3198-764C-98E4-92885E2E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41B2-8C22-7B40-A9F8-854911DE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071950"/>
          </a:xfrm>
        </p:spPr>
        <p:txBody>
          <a:bodyPr/>
          <a:lstStyle/>
          <a:p>
            <a:r>
              <a:rPr lang="en-US" dirty="0"/>
              <a:t>Cross Entropy is a common cost function for classification. </a:t>
            </a:r>
          </a:p>
          <a:p>
            <a:r>
              <a:rPr lang="en-US" dirty="0"/>
              <a:t>Cross entropy translates the </a:t>
            </a:r>
            <a:r>
              <a:rPr lang="en-US" dirty="0" err="1"/>
              <a:t>softmax</a:t>
            </a:r>
            <a:r>
              <a:rPr lang="en-US" dirty="0"/>
              <a:t> probabilities into a label, and calculates the cost. </a:t>
            </a:r>
          </a:p>
        </p:txBody>
      </p:sp>
      <p:pic>
        <p:nvPicPr>
          <p:cNvPr id="5122" name="Picture 2" descr="Easy TensorFlow - Linear Classifier">
            <a:extLst>
              <a:ext uri="{FF2B5EF4-FFF2-40B4-BE49-F238E27FC236}">
                <a16:creationId xmlns:a16="http://schemas.microsoft.com/office/drawing/2014/main" id="{CB8DE2E4-DF9F-7D4B-93A8-13702E47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2925704"/>
            <a:ext cx="11054854" cy="41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903F-CE3E-DE43-9BF5-70277B57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9A2-B784-8847-A671-53558461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2015733"/>
            <a:ext cx="4984946" cy="4037747"/>
          </a:xfrm>
        </p:spPr>
        <p:txBody>
          <a:bodyPr>
            <a:normAutofit/>
          </a:bodyPr>
          <a:lstStyle/>
          <a:p>
            <a:r>
              <a:rPr lang="en-US" dirty="0"/>
              <a:t>Images are basically 2D (for now) grids of pixels.</a:t>
            </a:r>
          </a:p>
          <a:p>
            <a:pPr lvl="1"/>
            <a:r>
              <a:rPr lang="en-US" dirty="0"/>
              <a:t>Your 1080p screen is 1920 x 1080 pixels.</a:t>
            </a:r>
          </a:p>
          <a:p>
            <a:r>
              <a:rPr lang="en-US" dirty="0"/>
              <a:t>Each pixel is an integer value. </a:t>
            </a:r>
          </a:p>
          <a:p>
            <a:pPr lvl="1"/>
            <a:r>
              <a:rPr lang="en-US" dirty="0"/>
              <a:t>0-255 for darkness</a:t>
            </a:r>
          </a:p>
          <a:p>
            <a:r>
              <a:rPr lang="en-US" dirty="0"/>
              <a:t>Images are normal data, and we can treat them like any other data. </a:t>
            </a:r>
          </a:p>
          <a:p>
            <a:r>
              <a:rPr lang="en-US" dirty="0"/>
              <a:t>This allows us to, pretty easily, do image recognition!</a:t>
            </a:r>
          </a:p>
        </p:txBody>
      </p:sp>
      <p:pic>
        <p:nvPicPr>
          <p:cNvPr id="1026" name="Picture 2" descr="SaraAI - mnist">
            <a:extLst>
              <a:ext uri="{FF2B5EF4-FFF2-40B4-BE49-F238E27FC236}">
                <a16:creationId xmlns:a16="http://schemas.microsoft.com/office/drawing/2014/main" id="{5E9AF5CB-741A-654E-B2AF-0D1547D58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389" y="52389"/>
            <a:ext cx="6805612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636-8A33-7C42-809D-0BCBF17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Better Images</a:t>
            </a:r>
          </a:p>
        </p:txBody>
      </p:sp>
      <p:pic>
        <p:nvPicPr>
          <p:cNvPr id="6146" name="Picture 2" descr="Color image representation and RGB matrix | Download Scientific Diagram">
            <a:extLst>
              <a:ext uri="{FF2B5EF4-FFF2-40B4-BE49-F238E27FC236}">
                <a16:creationId xmlns:a16="http://schemas.microsoft.com/office/drawing/2014/main" id="{4EF6BA20-AB62-C94A-AC15-0B8F4FFA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95" y="2286000"/>
            <a:ext cx="787744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23F-F681-554F-8018-B8D417F4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15734"/>
            <a:ext cx="3943350" cy="4037747"/>
          </a:xfrm>
        </p:spPr>
        <p:txBody>
          <a:bodyPr>
            <a:normAutofit/>
          </a:bodyPr>
          <a:lstStyle/>
          <a:p>
            <a:r>
              <a:rPr lang="en-US" dirty="0"/>
              <a:t>Our images are simple – 1 color. </a:t>
            </a:r>
          </a:p>
          <a:p>
            <a:r>
              <a:rPr lang="en-US" dirty="0"/>
              <a:t>No depth - we only need an array with depth of 1. </a:t>
            </a:r>
          </a:p>
          <a:p>
            <a:r>
              <a:rPr lang="en-US" dirty="0"/>
              <a:t>More complex images add pixels and additional layers for more color. </a:t>
            </a:r>
          </a:p>
          <a:p>
            <a:r>
              <a:rPr lang="en-US" dirty="0"/>
              <a:t>These are tensors – multidimensional arrays. </a:t>
            </a:r>
          </a:p>
        </p:txBody>
      </p:sp>
    </p:spTree>
    <p:extLst>
      <p:ext uri="{BB962C8B-B14F-4D97-AF65-F5344CB8AC3E}">
        <p14:creationId xmlns:p14="http://schemas.microsoft.com/office/powerpoint/2010/main" val="690243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902</TotalTime>
  <Words>241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Logistic Regression and Images</vt:lpstr>
      <vt:lpstr>Logistic Regression – What’s New?</vt:lpstr>
      <vt:lpstr>Regularization</vt:lpstr>
      <vt:lpstr>Multiple Classification</vt:lpstr>
      <vt:lpstr>Softmax</vt:lpstr>
      <vt:lpstr>Cross Entropy</vt:lpstr>
      <vt:lpstr>Images</vt:lpstr>
      <vt:lpstr>Better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2022-01-25T03:41:10Z</dcterms:created>
  <dcterms:modified xsi:type="dcterms:W3CDTF">2022-01-25T18:43:44Z</dcterms:modified>
</cp:coreProperties>
</file>