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Asn</a:t>
            </a:r>
            <a:r>
              <a:rPr lang="en-US" dirty="0"/>
              <a:t> 1 Tree:</a:t>
            </a:r>
          </a:p>
          <a:p>
            <a:pPr lvl="1"/>
            <a:r>
              <a:rPr lang="en-US" dirty="0"/>
              <a:t>Sample solution is up. There aren’t any major themes to discuss, most did it pretty well. </a:t>
            </a:r>
          </a:p>
          <a:p>
            <a:pPr lvl="1"/>
            <a:r>
              <a:rPr lang="en-US" dirty="0"/>
              <a:t>Key is constraining overfitting – HP tuning through grid search and/or regularization via </a:t>
            </a:r>
            <a:r>
              <a:rPr lang="en-US" dirty="0" err="1"/>
              <a:t>ccp</a:t>
            </a:r>
            <a:r>
              <a:rPr lang="en-US" dirty="0"/>
              <a:t>.</a:t>
            </a:r>
          </a:p>
          <a:p>
            <a:r>
              <a:rPr lang="en-US" dirty="0" err="1"/>
              <a:t>Asn</a:t>
            </a:r>
            <a:r>
              <a:rPr lang="en-US" dirty="0"/>
              <a:t> 2 Questions:</a:t>
            </a:r>
          </a:p>
          <a:p>
            <a:pPr lvl="1"/>
            <a:r>
              <a:rPr lang="en-US" dirty="0"/>
              <a:t>Post sample sol on Thursday. </a:t>
            </a:r>
          </a:p>
          <a:p>
            <a:pPr lvl="1"/>
            <a:r>
              <a:rPr lang="en-US" dirty="0"/>
              <a:t>Most common theme is trying to do too much in one step.</a:t>
            </a:r>
          </a:p>
          <a:p>
            <a:r>
              <a:rPr lang="en-US" dirty="0"/>
              <a:t>More NLP – Truncated SVD and Word2Vec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301750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2015734"/>
            <a:ext cx="6507806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</a:t>
            </a:r>
            <a:r>
              <a:rPr lang="en-US"/>
              <a:t>one word.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559050"/>
            <a:ext cx="73533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403350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3126</TotalTime>
  <Words>642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Today:</vt:lpstr>
      <vt:lpstr>NLP Part 2</vt:lpstr>
      <vt:lpstr>Dimension Reduction</vt:lpstr>
      <vt:lpstr>Truncated SVD and LSA</vt:lpstr>
      <vt:lpstr>Truncated SVD – Singular Value Decomposition</vt:lpstr>
      <vt:lpstr>Truncated SVD - Results</vt:lpstr>
      <vt:lpstr>Word2Vec and Alternate encodings</vt:lpstr>
      <vt:lpstr>Word2Vec</vt:lpstr>
      <vt:lpstr>PowerPoint Presentation</vt:lpstr>
      <vt:lpstr>PowerPoint Presentation</vt:lpstr>
      <vt:lpstr>NLP in Practice</vt:lpstr>
      <vt:lpstr>More advanced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9</cp:revision>
  <dcterms:created xsi:type="dcterms:W3CDTF">2022-02-06T17:46:03Z</dcterms:created>
  <dcterms:modified xsi:type="dcterms:W3CDTF">2022-02-08T21:52:43Z</dcterms:modified>
  <cp:category/>
</cp:coreProperties>
</file>