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F05D-6BEB-2841-A851-D41DAF75D792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056480-C6C0-AF49-BB1F-3795E81DA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FE7-1B4B-FB42-87D7-F86F9DFF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21CAA-4B4F-D440-B905-3C7847889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C1B-2260-4547-BC3A-FF4DA0EC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685-DE6D-6041-ABCD-CA08DB06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revisit on trees and pruning. </a:t>
            </a:r>
          </a:p>
          <a:p>
            <a:r>
              <a:rPr lang="en-US"/>
              <a:t>Pipelines. </a:t>
            </a:r>
            <a:endParaRPr lang="en-US" dirty="0"/>
          </a:p>
          <a:p>
            <a:r>
              <a:rPr lang="en-US" dirty="0"/>
              <a:t>If time, grid searches, hyperparameters, cross validation part 1. </a:t>
            </a:r>
          </a:p>
        </p:txBody>
      </p:sp>
    </p:spTree>
    <p:extLst>
      <p:ext uri="{BB962C8B-B14F-4D97-AF65-F5344CB8AC3E}">
        <p14:creationId xmlns:p14="http://schemas.microsoft.com/office/powerpoint/2010/main" val="397407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E245-42B3-4146-93A2-FE9EB7FF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95E-3D9D-5547-A86B-87B30053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5" y="2015732"/>
            <a:ext cx="9828220" cy="4037749"/>
          </a:xfrm>
        </p:spPr>
        <p:txBody>
          <a:bodyPr>
            <a:normAutofit/>
          </a:bodyPr>
          <a:lstStyle/>
          <a:p>
            <a:r>
              <a:rPr lang="en-US" dirty="0"/>
              <a:t>Most data requires some preprocessing before modelling:</a:t>
            </a:r>
          </a:p>
          <a:p>
            <a:pPr lvl="1"/>
            <a:r>
              <a:rPr lang="en-US" dirty="0"/>
              <a:t>Categorical data usually needs to be encoded. </a:t>
            </a:r>
          </a:p>
          <a:p>
            <a:pPr lvl="1"/>
            <a:r>
              <a:rPr lang="en-US" dirty="0"/>
              <a:t>Numerical data usually needs to be scaled. </a:t>
            </a:r>
          </a:p>
          <a:p>
            <a:r>
              <a:rPr lang="en-US" dirty="0"/>
              <a:t>Creating long series of steps to prep data can be cumbersome. </a:t>
            </a:r>
          </a:p>
          <a:p>
            <a:r>
              <a:rPr lang="en-US" dirty="0" err="1"/>
              <a:t>Sklearn’s</a:t>
            </a:r>
            <a:r>
              <a:rPr lang="en-US" dirty="0"/>
              <a:t> pipeline can simplify and condense data prep into one function. </a:t>
            </a:r>
          </a:p>
          <a:p>
            <a:r>
              <a:rPr lang="en-US" dirty="0"/>
              <a:t>Create a “pipe” where each step of prep and modelling is specified and executed together:</a:t>
            </a:r>
          </a:p>
          <a:p>
            <a:pPr lvl="1"/>
            <a:r>
              <a:rPr lang="en-US" dirty="0"/>
              <a:t>Fit the data to the pipe instead of the model. </a:t>
            </a:r>
          </a:p>
          <a:p>
            <a:pPr lvl="1"/>
            <a:r>
              <a:rPr lang="en-US" dirty="0"/>
              <a:t>The model is the last step of the pipe, the prep steps are listed in order.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6D63-8757-8440-BC87-D324D5E0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F9CD-034A-774F-8375-CC4E483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rstanding Pipeline in Machine Learning with Scikit-learn (sklearn  pipeline) - YouTube">
            <a:extLst>
              <a:ext uri="{FF2B5EF4-FFF2-40B4-BE49-F238E27FC236}">
                <a16:creationId xmlns:a16="http://schemas.microsoft.com/office/drawing/2014/main" id="{33FB1145-61D9-9E4A-8143-1C79A512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200-9595-0E4C-A84E-729B6D95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8B7-AC21-1348-89A2-5E8950F0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can contain most or all of our prep steps. </a:t>
            </a:r>
          </a:p>
          <a:p>
            <a:r>
              <a:rPr lang="en-US" dirty="0"/>
              <a:t>Makes code easier to read and maintain. </a:t>
            </a:r>
          </a:p>
          <a:p>
            <a:r>
              <a:rPr lang="en-US" dirty="0"/>
              <a:t>Can create custom transformers (later in course) to apply other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24115951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</TotalTime>
  <Words>155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Pipelines</vt:lpstr>
      <vt:lpstr>TodaY</vt:lpstr>
      <vt:lpstr>Pipelines</vt:lpstr>
      <vt:lpstr>PowerPoint Presentation</vt:lpstr>
      <vt:lpstr>Using 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Akeem Semper</dc:creator>
  <cp:lastModifiedBy>Akeem Semper</cp:lastModifiedBy>
  <cp:revision>1</cp:revision>
  <dcterms:created xsi:type="dcterms:W3CDTF">2022-01-11T21:40:57Z</dcterms:created>
  <dcterms:modified xsi:type="dcterms:W3CDTF">2022-01-11T21:47:23Z</dcterms:modified>
</cp:coreProperties>
</file>