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0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4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8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4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B956-B9A1-094B-BC13-BCDA764F5B85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D0E-258E-D648-88A2-E4FF6E18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72A4A-F6C5-7E43-A81A-D68D6FF69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69D5-77CE-E74A-AAC5-D974B2A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04D4-A964-364F-A50E-B319DB7E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2015734"/>
            <a:ext cx="5086169" cy="4037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support vector machine is easiest to understand by picturing it. </a:t>
            </a:r>
          </a:p>
          <a:p>
            <a:pPr>
              <a:lnSpc>
                <a:spcPct val="110000"/>
              </a:lnSpc>
            </a:pPr>
            <a:r>
              <a:rPr lang="en-US" dirty="0"/>
              <a:t>It attempts to separate classes by drawing a division (a hyperplane) between two sets.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points that define the separation are called the support vectors. </a:t>
            </a:r>
          </a:p>
          <a:p>
            <a:pPr>
              <a:lnSpc>
                <a:spcPct val="110000"/>
              </a:lnSpc>
            </a:pPr>
            <a:r>
              <a:rPr lang="en-US" dirty="0"/>
              <a:t>Everything on one side gets one label, everything on the other side gets the other.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algorithm maximizes these margins – leading to the best possible separation.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Only the support vectors matter!</a:t>
            </a:r>
          </a:p>
        </p:txBody>
      </p:sp>
      <p:pic>
        <p:nvPicPr>
          <p:cNvPr id="1026" name="Picture 2" descr="Support Vector Machine(SVM): A Complete guide for beginners">
            <a:extLst>
              <a:ext uri="{FF2B5EF4-FFF2-40B4-BE49-F238E27FC236}">
                <a16:creationId xmlns:a16="http://schemas.microsoft.com/office/drawing/2014/main" id="{220230C5-291A-5443-B562-813CBFE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215" y="1853753"/>
            <a:ext cx="5559843" cy="45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E861-CE3F-5E42-9A78-855A6ADE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if there’s not a Perfect lane?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26C9-13E6-1D4D-8790-100DA98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7" y="2015734"/>
            <a:ext cx="5486400" cy="4037747"/>
          </a:xfrm>
        </p:spPr>
        <p:txBody>
          <a:bodyPr>
            <a:normAutofit/>
          </a:bodyPr>
          <a:lstStyle/>
          <a:p>
            <a:r>
              <a:rPr lang="en-US" sz="2400" dirty="0"/>
              <a:t>Much of our data doesn’t have a perfect gap to divide on. </a:t>
            </a:r>
          </a:p>
          <a:p>
            <a:r>
              <a:rPr lang="en-US" sz="2400" dirty="0"/>
              <a:t>We can “soften” the margin for the SVM, or allow some misses. </a:t>
            </a:r>
          </a:p>
          <a:p>
            <a:r>
              <a:rPr lang="en-US" sz="2400" dirty="0"/>
              <a:t>This is done by hyperparameter C. More C, more fitted, smaller margins. </a:t>
            </a:r>
          </a:p>
          <a:p>
            <a:r>
              <a:rPr lang="en-US" sz="2400" dirty="0"/>
              <a:t>Less C, less fitted, more tolerant of violations of the margin. </a:t>
            </a:r>
          </a:p>
        </p:txBody>
      </p:sp>
      <p:pic>
        <p:nvPicPr>
          <p:cNvPr id="2050" name="Picture 2" descr="Zeta in Soft margin SVM">
            <a:extLst>
              <a:ext uri="{FF2B5EF4-FFF2-40B4-BE49-F238E27FC236}">
                <a16:creationId xmlns:a16="http://schemas.microsoft.com/office/drawing/2014/main" id="{3E0B9CB9-A65B-3541-B24A-660B6B7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211" y="1815945"/>
            <a:ext cx="5140449" cy="423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8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4FF6-7548-374E-AD77-AF14B84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if the split isn’t a Line?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AF3078-E023-BB48-94E1-4EF53917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49" y="2199099"/>
            <a:ext cx="6746721" cy="26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5D4E-BCBC-7D46-BBDA-78D823A2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7" y="2015734"/>
            <a:ext cx="5093384" cy="38166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 well, lots of data isn’t split by a nice simple line. </a:t>
            </a:r>
          </a:p>
          <a:p>
            <a:r>
              <a:rPr lang="en-US" sz="2400" dirty="0"/>
              <a:t>We can use a kernel – similar to a basis function in linear regression. </a:t>
            </a:r>
          </a:p>
          <a:p>
            <a:r>
              <a:rPr lang="en-US" sz="2400" dirty="0"/>
              <a:t>Transformation raises data to a higher degree (like a basis), and allows for different ways to draw the hyperplane. </a:t>
            </a:r>
          </a:p>
        </p:txBody>
      </p:sp>
    </p:spTree>
    <p:extLst>
      <p:ext uri="{BB962C8B-B14F-4D97-AF65-F5344CB8AC3E}">
        <p14:creationId xmlns:p14="http://schemas.microsoft.com/office/powerpoint/2010/main" val="268228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8ABA-BD54-1C4D-A5E3-BCCE22EE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Kernels and their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798C-563E-A04D-A656-7FA4C4B9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called the Kernel Trick, and it allows us to make separations of non-linear data. </a:t>
            </a:r>
          </a:p>
          <a:p>
            <a:r>
              <a:rPr lang="en-US" dirty="0"/>
              <a:t>We can specify as a HP: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Radial</a:t>
            </a:r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/>
              <a:t>Polynomial</a:t>
            </a:r>
          </a:p>
          <a:p>
            <a:r>
              <a:rPr lang="en-US" dirty="0"/>
              <a:t>After the kernel trick, the sets become linearly separable.</a:t>
            </a:r>
          </a:p>
        </p:txBody>
      </p:sp>
      <p:pic>
        <p:nvPicPr>
          <p:cNvPr id="4098" name="Picture 2" descr="Support Vector Machines with the mlr package | R-bloggers">
            <a:extLst>
              <a:ext uri="{FF2B5EF4-FFF2-40B4-BE49-F238E27FC236}">
                <a16:creationId xmlns:a16="http://schemas.microsoft.com/office/drawing/2014/main" id="{5D79C869-A349-8445-9E76-3A12C95E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1446" y="2015734"/>
            <a:ext cx="5813091" cy="42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D13E-6C2F-BD49-AFEA-7E6DF82F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So Hot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4410-9223-EE45-9D4E-0A6CE3B9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classes – One vs rest, or one vs one.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be really accurate. </a:t>
            </a:r>
          </a:p>
          <a:p>
            <a:pPr lvl="1"/>
            <a:r>
              <a:rPr lang="en-US" dirty="0"/>
              <a:t>Good with small-</a:t>
            </a:r>
            <a:r>
              <a:rPr lang="en-US" dirty="0" err="1"/>
              <a:t>ish</a:t>
            </a:r>
            <a:r>
              <a:rPr lang="en-US" dirty="0"/>
              <a:t> datasets, especially those with many features. </a:t>
            </a:r>
          </a:p>
          <a:p>
            <a:pPr lvl="1"/>
            <a:r>
              <a:rPr lang="en-US" dirty="0"/>
              <a:t>Stable – only different if the support vector change.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May be slow on large datasets. </a:t>
            </a:r>
          </a:p>
          <a:p>
            <a:pPr lvl="1"/>
            <a:r>
              <a:rPr lang="en-US" dirty="0"/>
              <a:t>Noise and messy data may hurt accuracy.</a:t>
            </a:r>
          </a:p>
          <a:p>
            <a:pPr lvl="1"/>
            <a:r>
              <a:rPr lang="en-US" dirty="0"/>
              <a:t>Correct kernel requires testing. 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Often used in “natural” stuff – text, images, bioinformatics, geospatial.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5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27</TotalTime>
  <Words>338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SVM Classification</vt:lpstr>
      <vt:lpstr>Support Vector Machines</vt:lpstr>
      <vt:lpstr>What if there’s not a Perfect lane?</vt:lpstr>
      <vt:lpstr>What if the split isn’t a Line?</vt:lpstr>
      <vt:lpstr>Kernels and their tricks</vt:lpstr>
      <vt:lpstr>SVM – So Hot Right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Classification</dc:title>
  <dc:creator>Akeem Semper</dc:creator>
  <cp:lastModifiedBy>Akeem Semper</cp:lastModifiedBy>
  <cp:revision>2</cp:revision>
  <dcterms:created xsi:type="dcterms:W3CDTF">2022-01-27T17:43:11Z</dcterms:created>
  <dcterms:modified xsi:type="dcterms:W3CDTF">2022-01-27T18:10:37Z</dcterms:modified>
</cp:coreProperties>
</file>