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305A-FE97-FE44-80C5-BFA035897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9722-A61D-AD42-8938-8D35719C0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E64E-5FA2-D340-9397-ED21B127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4032-7A34-BF49-9420-979C7A4D7F1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BCA0E-C565-F746-9C54-7790F0DC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F9249-AB68-5E42-ACFC-B6CC6A6C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D186-E022-344A-9327-B8A48285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5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7832-4250-8845-A953-A7919EEE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63831-6194-8048-ACFD-46C7CF2E4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8104F-2F64-5C49-B930-1152680B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4032-7A34-BF49-9420-979C7A4D7F1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A5A6-96C5-4C49-8433-EDF7BB88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CB4FE-68BF-0C4F-B982-11531DA8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D186-E022-344A-9327-B8A48285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7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81291-2E26-734D-AA0C-337D7F721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E7E00-62C2-2E46-BA2F-746C15FB1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9BC6-6C45-CC49-9554-80B87FC6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4032-7A34-BF49-9420-979C7A4D7F1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27A8-9349-A34E-92D4-126B16F2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C1DA9-F42B-8045-9AFF-B1BF7FDB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D186-E022-344A-9327-B8A48285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7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38D6-BD7D-834F-B8C1-80264A3D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404A-67F8-EF4F-A0B5-2EBA94518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F2DD0-6CAA-C14B-8590-68A70679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4032-7A34-BF49-9420-979C7A4D7F1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0971C-8884-5840-98C5-254CB18D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BA8C5-2D73-6748-BAEB-66BC6E84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D186-E022-344A-9327-B8A48285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26C0-8CBE-BD44-B2A9-B7FE1799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ED5A8-622F-D746-8A15-A7C7A6501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BF1B8-FB54-8C45-9762-22AA6CB7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4032-7A34-BF49-9420-979C7A4D7F1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37A14-226B-D048-A7B1-D43248BE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B68F6-70BB-6949-B94C-94E488D5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D186-E022-344A-9327-B8A48285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5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39CF-D61A-D54E-9DFB-C5C978BC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BEF3-EE64-0D43-9206-488996A49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33FE-F10D-8F48-9BED-14B27F318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3FD19-BB0B-714D-9E50-CA216D5A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4032-7A34-BF49-9420-979C7A4D7F1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6ADFA-DE10-DB46-AAC4-978351F7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CA18D-9BD8-DC4F-88E6-54566E54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D186-E022-344A-9327-B8A48285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C08A-2AAC-9B47-AD51-8F4D1680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4F33E-ACD6-3D40-AE3F-EDE9D25D0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FA974-BFFF-084D-9E6B-54F98B61F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BF930-CC71-B740-9AAD-EDFDBE637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9A1D2-A374-B84C-B469-6AD767D7D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7F59E-9C1A-C341-9FB8-DB9B36DF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4032-7A34-BF49-9420-979C7A4D7F1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A33E6-BF8D-5947-9453-4E952398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7B9A5-CC59-774D-A6E8-20BCF7CD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D186-E022-344A-9327-B8A48285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9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6AFF-F6FF-874C-9D15-8CE7D29A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2E7E7-F08E-2B44-9529-BD612634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4032-7A34-BF49-9420-979C7A4D7F1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6EB92-DFC2-BE4E-BFE2-C64AD75B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41BC1-2D41-EA4A-8205-AA634931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D186-E022-344A-9327-B8A48285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2FC69-47CB-2C48-AEE7-01E03A56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4032-7A34-BF49-9420-979C7A4D7F1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1599C-CACA-D247-B667-C918D7C6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5A74A-DC1A-1B4F-946E-72276EA5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D186-E022-344A-9327-B8A48285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4686-FF0E-114F-82DD-317C734C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68769-418C-0847-9EAE-E6636EBBE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745B3-0A4C-DE44-BE3B-8D73729C5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A9B9B-95A8-5345-8FF5-1B5BF0DA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4032-7A34-BF49-9420-979C7A4D7F1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36C2D-FEBE-C146-B9E7-196A2559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9E430-2FC4-8943-A612-BCE915C1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D186-E022-344A-9327-B8A48285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4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5955-2525-C641-9AF8-924A3211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5921B-B08F-C94C-958C-2232BCB22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82D9E-4628-A845-8F14-02A979D11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4FC51-EA42-5D40-A538-1D68748A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4032-7A34-BF49-9420-979C7A4D7F1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DEA64-91FE-8E45-9D36-EA551ED7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91A59-D937-9D47-BD21-1AB8111E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D186-E022-344A-9327-B8A48285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D4052-EBEC-154E-9346-B3561062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ECD37-8788-AE4E-9E28-F872CF7A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5B3EA-AD2F-C048-BC7D-385109E51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84032-7A34-BF49-9420-979C7A4D7F1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4D22-B19F-A048-BE42-6B1EA5E22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4ED95-EE2E-7A48-9BF3-7F815F9CE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AD186-E022-344A-9327-B8A48285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AEB6-06CB-8345-890D-A45EB7D27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51FC3-0995-4044-A08D-BBC20A787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</cp:revision>
  <dcterms:created xsi:type="dcterms:W3CDTF">2022-02-14T19:37:00Z</dcterms:created>
  <dcterms:modified xsi:type="dcterms:W3CDTF">2022-02-14T19:37:28Z</dcterms:modified>
</cp:coreProperties>
</file>