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0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4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2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5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3FA2-5B11-4543-8E18-E1DBE1E0257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2E83E4-B978-A843-999F-A6588F63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FA84-0CA9-3940-95F7-85F8F05AA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9AB0-DD2E-CA45-8DF4-B786FDA44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307F-E30C-1E42-B6AB-37577AE2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D07F-9BEF-9F48-A483-179E9A58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9" y="2015734"/>
            <a:ext cx="4621426" cy="4037747"/>
          </a:xfrm>
        </p:spPr>
        <p:txBody>
          <a:bodyPr>
            <a:normAutofit/>
          </a:bodyPr>
          <a:lstStyle/>
          <a:p>
            <a:r>
              <a:rPr lang="en-US" dirty="0"/>
              <a:t>Think about some data projected into 1, 2, or 3 dimensions. </a:t>
            </a:r>
          </a:p>
          <a:p>
            <a:r>
              <a:rPr lang="en-US" dirty="0"/>
              <a:t>As the dimensions increase, the data becomes more sparse. </a:t>
            </a:r>
          </a:p>
          <a:p>
            <a:r>
              <a:rPr lang="en-US" dirty="0"/>
              <a:t>ML is all about detecting patterns in the data. If it is just a bunch of points in free space, pattern recognition becomes hard. </a:t>
            </a:r>
          </a:p>
          <a:p>
            <a:r>
              <a:rPr lang="en-US" dirty="0"/>
              <a:t>Overfitting is more likely with high dimension data.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953D51-EC3A-D944-AB0F-92E21C92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139" y="1893275"/>
            <a:ext cx="7124861" cy="26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F676-CB36-0F4D-A422-E35CF48B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Hughes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6F29-DA88-7C4A-A774-FD071EF3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69" y="2015734"/>
            <a:ext cx="540996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“with a fixed number of training samples, the average (expected) predictive power of a classifier or regressor first increases as the number of dimensions or features used is increased but beyond a certain dimensionality it starts deteriorating instead of improving steadily”.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After a certain point, more features aren’t helping, they’re hurting.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43697A-B6DF-974A-A780-D18DA26A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60691"/>
            <a:ext cx="5893421" cy="399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AF3D-B3C2-F644-BE4E-B600A93F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Dimensional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2D48-8C1C-8F46-B86F-068FA724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We have a few tools to deal with this – we want to cut back the number of features. </a:t>
            </a:r>
          </a:p>
          <a:p>
            <a:r>
              <a:rPr lang="en-US" dirty="0"/>
              <a:t>We want to keep the most useful stuff, so we can predict. </a:t>
            </a:r>
          </a:p>
          <a:p>
            <a:r>
              <a:rPr lang="en-US" dirty="0"/>
              <a:t>These all have the same broad goal – reduce our feature set to the important stuff. </a:t>
            </a:r>
          </a:p>
          <a:p>
            <a:r>
              <a:rPr lang="en-US" dirty="0"/>
              <a:t>Current Tools:</a:t>
            </a:r>
          </a:p>
          <a:p>
            <a:pPr lvl="1"/>
            <a:r>
              <a:rPr lang="en-US" dirty="0"/>
              <a:t>Feature selection. </a:t>
            </a:r>
          </a:p>
          <a:p>
            <a:pPr lvl="1"/>
            <a:r>
              <a:rPr lang="en-US" dirty="0"/>
              <a:t>Regularization. </a:t>
            </a:r>
          </a:p>
          <a:p>
            <a:pPr lvl="1"/>
            <a:r>
              <a:rPr lang="en-US" dirty="0"/>
              <a:t>LSA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t-SNE (today)</a:t>
            </a:r>
          </a:p>
        </p:txBody>
      </p:sp>
    </p:spTree>
    <p:extLst>
      <p:ext uri="{BB962C8B-B14F-4D97-AF65-F5344CB8AC3E}">
        <p14:creationId xmlns:p14="http://schemas.microsoft.com/office/powerpoint/2010/main" val="1665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5FA9-7403-0644-8221-5C48359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9155-AED6-434F-9319-7DC045EF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Feature selection gets rid of features. </a:t>
            </a:r>
          </a:p>
          <a:p>
            <a:r>
              <a:rPr lang="en-US" dirty="0"/>
              <a:t>Very understandable and explainable. </a:t>
            </a:r>
          </a:p>
          <a:p>
            <a:r>
              <a:rPr lang="en-US" dirty="0"/>
              <a:t>Can be automated by regularization or pipelines. </a:t>
            </a:r>
          </a:p>
          <a:p>
            <a:r>
              <a:rPr lang="en-US" dirty="0"/>
              <a:t>Most useful when:</a:t>
            </a:r>
          </a:p>
          <a:p>
            <a:pPr lvl="1"/>
            <a:r>
              <a:rPr lang="en-US" dirty="0"/>
              <a:t>Some data is “bad” – e.g. missing values, high correlation, lack of variance. </a:t>
            </a:r>
          </a:p>
          <a:p>
            <a:pPr lvl="1"/>
            <a:r>
              <a:rPr lang="en-US" dirty="0"/>
              <a:t>We can stop getting that data. E.g. if we no longer need a sensor to collect some value. </a:t>
            </a:r>
          </a:p>
          <a:p>
            <a:r>
              <a:rPr lang="en-US" dirty="0"/>
              <a:t>Loose 100% of the info from the subset of eliminated features. </a:t>
            </a:r>
          </a:p>
          <a:p>
            <a:pPr lvl="1"/>
            <a:r>
              <a:rPr lang="en-US" dirty="0"/>
              <a:t>E.g. when feature selecting pixels for digits, some pixels (around the edge) are just gone. </a:t>
            </a:r>
          </a:p>
        </p:txBody>
      </p:sp>
    </p:spTree>
    <p:extLst>
      <p:ext uri="{BB962C8B-B14F-4D97-AF65-F5344CB8AC3E}">
        <p14:creationId xmlns:p14="http://schemas.microsoft.com/office/powerpoint/2010/main" val="303305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7F34-285D-614B-8C3D-31887254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2B8C-525B-B64B-B0AD-9687A1D7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selects out features during training. </a:t>
            </a:r>
          </a:p>
          <a:p>
            <a:r>
              <a:rPr lang="en-US" dirty="0"/>
              <a:t>Effectively “built in” feature selection. </a:t>
            </a:r>
          </a:p>
          <a:p>
            <a:r>
              <a:rPr lang="en-US" dirty="0"/>
              <a:t>Big changes in training data may cause different selection. </a:t>
            </a:r>
          </a:p>
          <a:p>
            <a:r>
              <a:rPr lang="en-US" dirty="0"/>
              <a:t>Largely fights overfitting by deemphasizing or negating some features. </a:t>
            </a:r>
          </a:p>
        </p:txBody>
      </p:sp>
    </p:spTree>
    <p:extLst>
      <p:ext uri="{BB962C8B-B14F-4D97-AF65-F5344CB8AC3E}">
        <p14:creationId xmlns:p14="http://schemas.microsoft.com/office/powerpoint/2010/main" val="23438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4520-6A03-5F4C-A87D-0F30F19F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LSA (And other Matrix Decomp)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4904-F015-114F-B542-4A9B8562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PCA and LAS both use matrix decomposition to create new components. </a:t>
            </a:r>
          </a:p>
          <a:p>
            <a:r>
              <a:rPr lang="en-US" dirty="0"/>
              <a:t>These new components are “made of” the original features. </a:t>
            </a:r>
          </a:p>
          <a:p>
            <a:r>
              <a:rPr lang="en-US" dirty="0"/>
              <a:t>The most useful components are then kept. </a:t>
            </a:r>
          </a:p>
          <a:p>
            <a:r>
              <a:rPr lang="en-US" dirty="0"/>
              <a:t>Loose some of the information from all of the features – e.g. when PCA is used on faces, the whole face is there, but it gets ”worse”. </a:t>
            </a:r>
          </a:p>
          <a:p>
            <a:r>
              <a:rPr lang="en-US" dirty="0"/>
              <a:t>Most useful when:</a:t>
            </a:r>
          </a:p>
          <a:p>
            <a:pPr lvl="1"/>
            <a:r>
              <a:rPr lang="en-US" dirty="0"/>
              <a:t>Information is spread across many features. </a:t>
            </a:r>
          </a:p>
          <a:p>
            <a:pPr lvl="1"/>
            <a:r>
              <a:rPr lang="en-US" dirty="0"/>
              <a:t>No clear features to eliminate. (Pretty common)</a:t>
            </a:r>
          </a:p>
          <a:p>
            <a:pPr lvl="1"/>
            <a:r>
              <a:rPr lang="en-US" dirty="0"/>
              <a:t>Dimensionality is really high, e.g. NLP, images,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966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3B25-A644-CC4B-ACB9-0A73A096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and 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193A-0766-D441-AC31-E8D8C5F0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is a type of manifold learning, or basically an equivalent to PCA that is not linear. </a:t>
            </a:r>
          </a:p>
          <a:p>
            <a:r>
              <a:rPr lang="en-US" dirty="0"/>
              <a:t>Often used to visualize high dimension data in 2D. </a:t>
            </a:r>
          </a:p>
          <a:p>
            <a:r>
              <a:rPr lang="en-US" dirty="0"/>
              <a:t>Can be used just like PCA as well. </a:t>
            </a:r>
          </a:p>
          <a:p>
            <a:r>
              <a:rPr lang="en-US" dirty="0"/>
              <a:t>Can capture patterns in data differently than PCA/SVD due to the non-linear basis. </a:t>
            </a:r>
          </a:p>
        </p:txBody>
      </p:sp>
    </p:spTree>
    <p:extLst>
      <p:ext uri="{BB962C8B-B14F-4D97-AF65-F5344CB8AC3E}">
        <p14:creationId xmlns:p14="http://schemas.microsoft.com/office/powerpoint/2010/main" val="15354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C6C-4B94-0849-8141-A148F5CC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56E1-852F-5049-864B-4F23322A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goal of all these things is the same – reduce dimensions to get to the “good stuff”.</a:t>
            </a:r>
          </a:p>
          <a:p>
            <a:r>
              <a:rPr lang="en-US" dirty="0"/>
              <a:t>How well any one works depends on the data. </a:t>
            </a:r>
          </a:p>
          <a:p>
            <a:pPr lvl="1"/>
            <a:r>
              <a:rPr lang="en-US" dirty="0"/>
              <a:t>E.g. in a loan application “phone number” should be selected out. Credit history may have lots and lots of data, roughly equally important, that is better for PCA. </a:t>
            </a:r>
          </a:p>
          <a:p>
            <a:r>
              <a:rPr lang="en-US" dirty="0"/>
              <a:t>We don’t need to combine all of these, we use 1 or 2, usually. In most cases we shouldn’t expect massive differences. </a:t>
            </a:r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If there’s something that is likely to not be relevant – select it out. </a:t>
            </a:r>
          </a:p>
          <a:p>
            <a:pPr lvl="1"/>
            <a:r>
              <a:rPr lang="en-US" dirty="0"/>
              <a:t>If there’s lots of features – PCA. </a:t>
            </a:r>
          </a:p>
          <a:p>
            <a:pPr lvl="1"/>
            <a:r>
              <a:rPr lang="en-US" dirty="0"/>
              <a:t>If you’re visualizing or PCA doesn’t work well (e.g. non linear relationships) – </a:t>
            </a:r>
            <a:r>
              <a:rPr lang="en-US" dirty="0" err="1"/>
              <a:t>tSNE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Free text – LSA</a:t>
            </a:r>
          </a:p>
          <a:p>
            <a:pPr lvl="1"/>
            <a:r>
              <a:rPr lang="en-US" dirty="0"/>
              <a:t>If we research and others say that method X works well with data type Y, do that. </a:t>
            </a:r>
          </a:p>
        </p:txBody>
      </p:sp>
    </p:spTree>
    <p:extLst>
      <p:ext uri="{BB962C8B-B14F-4D97-AF65-F5344CB8AC3E}">
        <p14:creationId xmlns:p14="http://schemas.microsoft.com/office/powerpoint/2010/main" val="1507007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28</TotalTime>
  <Words>671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Curse of Dimensionality</vt:lpstr>
      <vt:lpstr>What is it?</vt:lpstr>
      <vt:lpstr>Hughes Phenomenon</vt:lpstr>
      <vt:lpstr>Enter Dimensional Reduction</vt:lpstr>
      <vt:lpstr>Feature Selection</vt:lpstr>
      <vt:lpstr>Regularization</vt:lpstr>
      <vt:lpstr>PCA and LSA (And other Matrix Decomp)</vt:lpstr>
      <vt:lpstr>T-SNE and Manifold Learning</vt:lpstr>
      <vt:lpstr>What to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of Dimensionality</dc:title>
  <dc:creator>Akeem Semper</dc:creator>
  <cp:lastModifiedBy>Akeem Semper</cp:lastModifiedBy>
  <cp:revision>1</cp:revision>
  <dcterms:created xsi:type="dcterms:W3CDTF">2022-02-15T21:34:24Z</dcterms:created>
  <dcterms:modified xsi:type="dcterms:W3CDTF">2022-02-15T22:02:37Z</dcterms:modified>
</cp:coreProperties>
</file>