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4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5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3DFC-3056-E54F-8D32-DF1A3495E67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0CB6-4E0D-924D-878F-60C02915A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9C71-8502-7843-90AB-E74B66C5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EB7-5B70-6544-9207-05FB14CC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7172-3AFD-B844-8099-EC85CE0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ng Short Term Memory: Deep Dive | by Anantech.ai | FAUN Publication">
            <a:extLst>
              <a:ext uri="{FF2B5EF4-FFF2-40B4-BE49-F238E27FC236}">
                <a16:creationId xmlns:a16="http://schemas.microsoft.com/office/drawing/2014/main" id="{5AA00350-0C4E-614B-8A9D-7550170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-7531"/>
            <a:ext cx="9917708" cy="68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81DF-717A-5C44-9DCE-7C657A2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RNN Basics</a:t>
            </a:r>
          </a:p>
        </p:txBody>
      </p:sp>
      <p:pic>
        <p:nvPicPr>
          <p:cNvPr id="6146" name="Picture 2" descr="An unrolled recurrent neural network.">
            <a:extLst>
              <a:ext uri="{FF2B5EF4-FFF2-40B4-BE49-F238E27FC236}">
                <a16:creationId xmlns:a16="http://schemas.microsoft.com/office/drawing/2014/main" id="{C15FF1CC-DF05-7241-99BC-153BCF7E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3" y="2708031"/>
            <a:ext cx="6415495" cy="16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62C-59E8-E448-98A2-CE217074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In looking at a CNN we saw a neural network that can deal with spatial relationships.</a:t>
            </a:r>
          </a:p>
          <a:p>
            <a:r>
              <a:rPr lang="en-US" dirty="0"/>
              <a:t>RNNs can handle temporal relationships – looking through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1AD-ECEB-F449-A419-8BA73DD8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Mo’ Gradients, Mo’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6153-EC68-1444-9B24-FFC5B827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23" y="2015734"/>
            <a:ext cx="6089193" cy="42678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RNNs can run into issues with the gradients getting too large or too small.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Exploding or vanishing gradients. </a:t>
            </a:r>
          </a:p>
          <a:p>
            <a:pPr>
              <a:lnSpc>
                <a:spcPct val="110000"/>
              </a:lnSpc>
            </a:pPr>
            <a:r>
              <a:rPr lang="en-US" dirty="0"/>
              <a:t>Vanishing gradients commonly occur with deeper models. </a:t>
            </a:r>
          </a:p>
          <a:p>
            <a:pPr>
              <a:lnSpc>
                <a:spcPct val="110000"/>
              </a:lnSpc>
            </a:pPr>
            <a:r>
              <a:rPr lang="en-US" dirty="0"/>
              <a:t>As gradients get extremely small, learning updates stop.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Solution – Long Short-Term Memory</a:t>
            </a:r>
          </a:p>
        </p:txBody>
      </p:sp>
      <p:pic>
        <p:nvPicPr>
          <p:cNvPr id="7170" name="Picture 2" descr="Neural networks struggle with long term dependencies.">
            <a:extLst>
              <a:ext uri="{FF2B5EF4-FFF2-40B4-BE49-F238E27FC236}">
                <a16:creationId xmlns:a16="http://schemas.microsoft.com/office/drawing/2014/main" id="{89B504F7-AEAD-A649-B254-B3DB81A0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4" y="3159684"/>
            <a:ext cx="4960443" cy="1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5D7-B275-8C46-BDC5-2257486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9C63-4627-0143-8679-7D045469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4484"/>
          </a:xfrm>
        </p:spPr>
        <p:txBody>
          <a:bodyPr>
            <a:normAutofit/>
          </a:bodyPr>
          <a:lstStyle/>
          <a:p>
            <a:r>
              <a:rPr lang="en-US" dirty="0"/>
              <a:t>LSTM models are a commonly used type of RNN. </a:t>
            </a:r>
          </a:p>
          <a:p>
            <a:r>
              <a:rPr lang="en-US" dirty="0"/>
              <a:t>LSTMs can avoid the gradient issues. </a:t>
            </a:r>
          </a:p>
          <a:p>
            <a:r>
              <a:rPr lang="en-US" dirty="0"/>
              <a:t>LSTMs retain a bunch of data – their long memory. </a:t>
            </a:r>
          </a:p>
          <a:p>
            <a:pPr lvl="1"/>
            <a:r>
              <a:rPr lang="en-US" dirty="0"/>
              <a:t>“Look back” period of N previous records. </a:t>
            </a:r>
          </a:p>
          <a:p>
            <a:r>
              <a:rPr lang="en-US" dirty="0"/>
              <a:t>At a basic level, the output of an LSTM at a particular point in time is dependent on three things:</a:t>
            </a:r>
          </a:p>
          <a:p>
            <a:pPr lvl="1"/>
            <a:r>
              <a:rPr lang="en-US" dirty="0"/>
              <a:t>The current long-term memory of the network — known as the cell state.</a:t>
            </a:r>
          </a:p>
          <a:p>
            <a:pPr lvl="1"/>
            <a:r>
              <a:rPr lang="en-US" dirty="0"/>
              <a:t>The output at the previous point in time — known as the previous hidden state.</a:t>
            </a:r>
          </a:p>
          <a:p>
            <a:pPr lvl="1"/>
            <a:r>
              <a:rPr lang="en-US" dirty="0"/>
              <a:t>The input data at the current time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CA1C-6EBF-724B-93C9-5E0C069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C8BD-8C07-B44A-9A03-1CA3D337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" y="2015734"/>
            <a:ext cx="4407877" cy="4037747"/>
          </a:xfrm>
        </p:spPr>
        <p:txBody>
          <a:bodyPr>
            <a:normAutofit/>
          </a:bodyPr>
          <a:lstStyle/>
          <a:p>
            <a:r>
              <a:rPr lang="en-CA" dirty="0"/>
              <a:t>The forget gate decides what information should be thrown away or kept. </a:t>
            </a:r>
          </a:p>
          <a:p>
            <a:r>
              <a:rPr lang="en-CA" dirty="0"/>
              <a:t>Information from the previous hidden state and information from the current input is passed through the sigmoid function. </a:t>
            </a:r>
          </a:p>
          <a:p>
            <a:r>
              <a:rPr lang="en-CA" dirty="0"/>
              <a:t>Values come out between 0 and 1. The closer to 0 means to forget, and the closer to 1 means to keep.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A7B40F-4591-5443-9487-CBE07A07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382" y="1589330"/>
            <a:ext cx="7671721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B22-99AD-6C4F-9831-5CF3512B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Input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9EDC6-315D-0C4F-83EF-48C2210A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6727591" cy="31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F14A-379D-F143-9FD2-E0F41282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9" y="2015734"/>
            <a:ext cx="5516881" cy="422047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To update the cell state, we have the input gate.</a:t>
            </a:r>
          </a:p>
          <a:p>
            <a:r>
              <a:rPr lang="en-CA" dirty="0"/>
              <a:t>We pass the previous hidden state and current input into a sigmoid function. </a:t>
            </a:r>
          </a:p>
          <a:p>
            <a:pPr lvl="1"/>
            <a:r>
              <a:rPr lang="en-CA" dirty="0"/>
              <a:t>Decides which values will be updated by transforming the values to be between 0 and 1.</a:t>
            </a:r>
          </a:p>
          <a:p>
            <a:r>
              <a:rPr lang="en-CA" dirty="0"/>
              <a:t>Also pass the hidden state and current input into the tanh function to squish values between -1 and 1 to help regulate the network. </a:t>
            </a:r>
          </a:p>
          <a:p>
            <a:r>
              <a:rPr lang="en-CA" dirty="0"/>
              <a:t>Multiply the tanh output with the sigmoid output. The sigmoid output will decide which information is important to keep from the tanh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7E4-6EAD-3C43-9C40-A4867D0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Cell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A75F62-F7BE-A047-B162-71F63AC6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71672"/>
            <a:ext cx="8940795" cy="47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7F2-AA9A-014A-B011-591F3E23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277" y="2015734"/>
            <a:ext cx="2965938" cy="3450613"/>
          </a:xfrm>
        </p:spPr>
        <p:txBody>
          <a:bodyPr>
            <a:normAutofit/>
          </a:bodyPr>
          <a:lstStyle/>
          <a:p>
            <a:r>
              <a:rPr lang="en-US" dirty="0"/>
              <a:t>The forget and input results are combined to generate a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301455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BC2-D536-0D49-B4FE-051A551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E57864-9357-F44B-9C4D-E53505F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7767913" cy="36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AFC8-D06B-9B45-8BCA-F6AA177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123" y="1853755"/>
            <a:ext cx="4407877" cy="440636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Output gate decides what the next hidden state should be. </a:t>
            </a:r>
          </a:p>
          <a:p>
            <a:r>
              <a:rPr lang="en-CA" dirty="0"/>
              <a:t>Pass the previous hidden state and the current input into a sigmoid function.</a:t>
            </a:r>
          </a:p>
          <a:p>
            <a:r>
              <a:rPr lang="en-CA" dirty="0"/>
              <a:t>Pass the newly modified cell state to the tanh function.</a:t>
            </a:r>
          </a:p>
          <a:p>
            <a:r>
              <a:rPr lang="en-CA" dirty="0"/>
              <a:t>Multiply the tanh output with the sigmoid output to decide what information the hidden state should carry. </a:t>
            </a:r>
          </a:p>
          <a:p>
            <a:r>
              <a:rPr lang="en-CA" dirty="0"/>
              <a:t>The output is the hidden state. </a:t>
            </a:r>
          </a:p>
        </p:txBody>
      </p:sp>
    </p:spTree>
    <p:extLst>
      <p:ext uri="{BB962C8B-B14F-4D97-AF65-F5344CB8AC3E}">
        <p14:creationId xmlns:p14="http://schemas.microsoft.com/office/powerpoint/2010/main" val="129586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FA1-2A4F-9A43-A921-78EECCC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EED-8FB4-5443-A418-B1008BC3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/>
          <a:lstStyle/>
          <a:p>
            <a:r>
              <a:rPr lang="en-US" dirty="0"/>
              <a:t>LSTM can “hold” information from the past. </a:t>
            </a:r>
          </a:p>
          <a:p>
            <a:r>
              <a:rPr lang="en-US" dirty="0"/>
              <a:t>During training, the model keeps things that are useful and forgets things less useful. </a:t>
            </a:r>
          </a:p>
          <a:p>
            <a:pPr lvl="1"/>
            <a:r>
              <a:rPr lang="en-US" dirty="0"/>
              <a:t>Important previous information is held. </a:t>
            </a:r>
          </a:p>
          <a:p>
            <a:pPr lvl="1"/>
            <a:r>
              <a:rPr lang="en-US" dirty="0"/>
              <a:t>Temporal awareness!</a:t>
            </a:r>
          </a:p>
          <a:p>
            <a:r>
              <a:rPr lang="en-US" dirty="0"/>
              <a:t>LSTMs are very good at many scenarios:</a:t>
            </a:r>
          </a:p>
          <a:p>
            <a:pPr lvl="1"/>
            <a:r>
              <a:rPr lang="en-US" dirty="0"/>
              <a:t>Time series applications. </a:t>
            </a:r>
          </a:p>
          <a:p>
            <a:pPr lvl="1"/>
            <a:r>
              <a:rPr lang="en-US" dirty="0"/>
              <a:t>Speech and NLP applications – e.g. translation, Google’s phone answer AI, chatbots. </a:t>
            </a:r>
          </a:p>
          <a:p>
            <a:pPr lvl="1"/>
            <a:r>
              <a:rPr lang="en-US" dirty="0"/>
              <a:t>Generative models (thing GMM) – creating text from a model. </a:t>
            </a:r>
          </a:p>
        </p:txBody>
      </p:sp>
    </p:spTree>
    <p:extLst>
      <p:ext uri="{BB962C8B-B14F-4D97-AF65-F5344CB8AC3E}">
        <p14:creationId xmlns:p14="http://schemas.microsoft.com/office/powerpoint/2010/main" val="2664009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141</TotalTime>
  <Words>497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Recurrent Neural Networks</vt:lpstr>
      <vt:lpstr>RNN Basics</vt:lpstr>
      <vt:lpstr>Mo’ Gradients, Mo’ Problems</vt:lpstr>
      <vt:lpstr>Long Short-Term Memory</vt:lpstr>
      <vt:lpstr>Forget Gate</vt:lpstr>
      <vt:lpstr>Input Gate</vt:lpstr>
      <vt:lpstr>Cell State</vt:lpstr>
      <vt:lpstr>Output Gate</vt:lpstr>
      <vt:lpstr>LSTM In Effect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Akeem Semper</dc:creator>
  <cp:lastModifiedBy>Akeem Semper</cp:lastModifiedBy>
  <cp:revision>3</cp:revision>
  <dcterms:created xsi:type="dcterms:W3CDTF">2022-04-05T17:46:49Z</dcterms:created>
  <dcterms:modified xsi:type="dcterms:W3CDTF">2022-04-05T20:08:14Z</dcterms:modified>
</cp:coreProperties>
</file>