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4163"/>
  </p:normalViewPr>
  <p:slideViewPr>
    <p:cSldViewPr snapToGrid="0" snapToObjects="1">
      <p:cViewPr varScale="1">
        <p:scale>
          <a:sx n="71" d="100"/>
          <a:sy n="7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8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9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A080-9A74-BD43-8E7F-CB02CBCFD6B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D832F4-07E5-5E48-97BA-3543D5664C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D8C-471E-3A43-B6C2-81F08B39D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</a:t>
            </a:r>
            <a:r>
              <a:rPr lang="en-US"/>
              <a:t>and Pretraining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35481-861D-2149-9911-746DE0049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D252-8C73-3B4A-9A76-CDDC6DF8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Tensorboard</a:t>
            </a:r>
            <a:r>
              <a:rPr lang="en-US" dirty="0"/>
              <a:t>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43A0-5013-9747-9156-5B2BFAA7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015734"/>
            <a:ext cx="5986462" cy="4037747"/>
          </a:xfrm>
        </p:spPr>
        <p:txBody>
          <a:bodyPr>
            <a:normAutofit/>
          </a:bodyPr>
          <a:lstStyle/>
          <a:p>
            <a:r>
              <a:rPr lang="en-US" dirty="0"/>
              <a:t>We are used to using several tools to monitor network results. </a:t>
            </a:r>
          </a:p>
          <a:p>
            <a:pPr lvl="1"/>
            <a:r>
              <a:rPr lang="en-US" dirty="0"/>
              <a:t>Epoch by epoch text printouts. </a:t>
            </a:r>
          </a:p>
          <a:p>
            <a:pPr lvl="1"/>
            <a:r>
              <a:rPr lang="en-US" dirty="0"/>
              <a:t>Plotting of loss from history. </a:t>
            </a:r>
          </a:p>
          <a:p>
            <a:r>
              <a:rPr lang="en-US" dirty="0" err="1"/>
              <a:t>Tensorboard</a:t>
            </a:r>
            <a:r>
              <a:rPr lang="en-US" dirty="0"/>
              <a:t> is a tool from </a:t>
            </a:r>
            <a:r>
              <a:rPr lang="en-US" dirty="0" err="1"/>
              <a:t>Keras</a:t>
            </a:r>
            <a:r>
              <a:rPr lang="en-US" dirty="0"/>
              <a:t> that makes this process nicer. </a:t>
            </a:r>
          </a:p>
          <a:p>
            <a:r>
              <a:rPr lang="en-US" dirty="0"/>
              <a:t>We can use </a:t>
            </a:r>
            <a:r>
              <a:rPr lang="en-US" dirty="0" err="1"/>
              <a:t>Tensorboard</a:t>
            </a:r>
            <a:r>
              <a:rPr lang="en-US" dirty="0"/>
              <a:t> to get a “modern” dashboard to monitor training results. </a:t>
            </a:r>
          </a:p>
        </p:txBody>
      </p:sp>
      <p:pic>
        <p:nvPicPr>
          <p:cNvPr id="1026" name="Picture 2" descr="Tensorboard with PyTorch | NaadiSpeaks">
            <a:extLst>
              <a:ext uri="{FF2B5EF4-FFF2-40B4-BE49-F238E27FC236}">
                <a16:creationId xmlns:a16="http://schemas.microsoft.com/office/drawing/2014/main" id="{AE6341D0-139B-FC43-913F-EBF14DDAB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6" b="5603"/>
          <a:stretch/>
        </p:blipFill>
        <p:spPr bwMode="auto">
          <a:xfrm>
            <a:off x="6943725" y="1414833"/>
            <a:ext cx="5248275" cy="54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62B-13AE-F846-B24E-744B9A47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Tensorboard</a:t>
            </a:r>
            <a:r>
              <a:rPr lang="en-US" dirty="0"/>
              <a:t>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CEAB-E4A6-7049-BCBE-7639337E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CDC-CD4A-3E44-83BC-AE332383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13EB-BFE5-544D-9612-EFDF335B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tensorboard</a:t>
            </a:r>
            <a:r>
              <a:rPr lang="en-US" dirty="0"/>
              <a:t> plugin that allows tb to load in a tab. </a:t>
            </a:r>
          </a:p>
          <a:p>
            <a:r>
              <a:rPr lang="en-US" dirty="0"/>
              <a:t>The data displayed in the </a:t>
            </a:r>
            <a:r>
              <a:rPr lang="en-US" dirty="0" err="1"/>
              <a:t>tensorboard</a:t>
            </a:r>
            <a:r>
              <a:rPr lang="en-US" dirty="0"/>
              <a:t> pages comes from log files.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51C5-B542-714D-B4B3-490CDE7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41BE-C52B-C941-A191-DF60DAB7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6E45-AC16-2044-906B-35C1DDC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E6C4-1C7A-E44C-B236-1459632A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397F-5254-F547-A1EC-4EAA291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E7B3-32A5-384B-853B-3487B7A2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previously, we can augment our dataset easily when using images. </a:t>
            </a:r>
          </a:p>
        </p:txBody>
      </p:sp>
    </p:spTree>
    <p:extLst>
      <p:ext uri="{BB962C8B-B14F-4D97-AF65-F5344CB8AC3E}">
        <p14:creationId xmlns:p14="http://schemas.microsoft.com/office/powerpoint/2010/main" val="392024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94A0-B474-514D-A7EC-77CA309B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6B8C-E7BE-F041-B35F-69503505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9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1381</TotalTime>
  <Words>113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Tensorboard and Pretraining</vt:lpstr>
      <vt:lpstr>Tensorboard Monitoring</vt:lpstr>
      <vt:lpstr>What does Tensorboard Offer?</vt:lpstr>
      <vt:lpstr>Launching Tensorboard</vt:lpstr>
      <vt:lpstr>Using Tensorboard</vt:lpstr>
      <vt:lpstr>CNN Optimizations</vt:lpstr>
      <vt:lpstr>Data Augmentation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Tensorboard and CNN Improvements</dc:title>
  <dc:creator>Akeem Semper</dc:creator>
  <cp:lastModifiedBy>Akeem Semper</cp:lastModifiedBy>
  <cp:revision>3</cp:revision>
  <dcterms:created xsi:type="dcterms:W3CDTF">2022-03-27T16:25:12Z</dcterms:created>
  <dcterms:modified xsi:type="dcterms:W3CDTF">2022-03-28T15:27:09Z</dcterms:modified>
</cp:coreProperties>
</file>