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0" r:id="rId4"/>
    <p:sldId id="271" r:id="rId5"/>
    <p:sldId id="272" r:id="rId6"/>
    <p:sldId id="258" r:id="rId7"/>
    <p:sldId id="259" r:id="rId8"/>
    <p:sldId id="261" r:id="rId9"/>
    <p:sldId id="263" r:id="rId10"/>
    <p:sldId id="266" r:id="rId11"/>
    <p:sldId id="260" r:id="rId12"/>
    <p:sldId id="267" r:id="rId13"/>
    <p:sldId id="273" r:id="rId14"/>
    <p:sldId id="276" r:id="rId15"/>
    <p:sldId id="268" r:id="rId16"/>
    <p:sldId id="262" r:id="rId17"/>
    <p:sldId id="269" r:id="rId18"/>
    <p:sldId id="264" r:id="rId19"/>
    <p:sldId id="274" r:id="rId20"/>
    <p:sldId id="275"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3/31/22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3/31/22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3/31/22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3/31/22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3/31/22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3/31/22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2015732"/>
            <a:ext cx="9603275" cy="4037749"/>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2015732"/>
            <a:ext cx="9603275" cy="4037749"/>
          </a:xfrm>
        </p:spPr>
        <p:txBody>
          <a:bodyPr/>
          <a:lstStyle/>
          <a:p>
            <a:r>
              <a:rPr lang="en-US" dirty="0"/>
              <a:t>Word2Vec is an example of transferred learning.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276</TotalTime>
  <Words>1172</Words>
  <Application>Microsoft Macintosh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10</cp:revision>
  <dcterms:created xsi:type="dcterms:W3CDTF">2022-03-31T12:58:19Z</dcterms:created>
  <dcterms:modified xsi:type="dcterms:W3CDTF">2022-03-31T17:34:50Z</dcterms:modified>
</cp:coreProperties>
</file>