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4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02" r:id="rId12"/>
  </p:sldMasterIdLst>
  <p:sldIdLst>
    <p:sldId id="395" r:id="rId14"/>
    <p:sldId id="397" r:id="rId15"/>
    <p:sldId id="398" r:id="rId16"/>
    <p:sldId id="391" r:id="rId17"/>
    <p:sldId id="400" r:id="rId18"/>
    <p:sldId id="393" r:id="rId19"/>
    <p:sldId id="394" r:id="rId20"/>
    <p:sldId id="39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328B90"/>
    <a:srgbClr val="FF5A00"/>
    <a:srgbClr val="186073"/>
    <a:srgbClr val="2D838B"/>
    <a:srgbClr val="41A4A1"/>
    <a:srgbClr val="003859"/>
    <a:srgbClr val="AF6C3A"/>
    <a:srgbClr val="E5E5E5"/>
    <a:srgbClr val="63454D"/>
    <a:srgbClr val="F1F1F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9396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04" y="276"/>
      </p:cViewPr>
      <p:guideLst>
        <p:guide orient="horz" pos="2150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6" Type="http://schemas.openxmlformats.org/officeDocument/2006/relationships/slide" Target="slides/slide3.xml"></Relationship><Relationship Id="rId17" Type="http://schemas.openxmlformats.org/officeDocument/2006/relationships/slide" Target="slides/slide4.xml"></Relationship><Relationship Id="rId18" Type="http://schemas.openxmlformats.org/officeDocument/2006/relationships/slide" Target="slides/slide5.xml"></Relationship><Relationship Id="rId19" Type="http://schemas.openxmlformats.org/officeDocument/2006/relationships/slide" Target="slides/slide6.xml"></Relationship><Relationship Id="rId20" Type="http://schemas.openxmlformats.org/officeDocument/2006/relationships/slide" Target="slides/slide7.xml"></Relationship><Relationship Id="rId21" Type="http://schemas.openxmlformats.org/officeDocument/2006/relationships/slide" Target="slides/slide8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47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21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27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17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06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10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68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31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7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 baseline="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82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6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>
    <p:bg>
      <p:bgPr>
        <a:gradFill rotWithShape="1">
          <a:gsLst>
            <a:gs pos="0">
              <a:srgbClr val="003859"/>
            </a:gs>
            <a:gs pos="100000">
              <a:srgbClr val="41A4A1"/>
            </a:gs>
          </a:gsLst>
          <a:lin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Footer Area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image" Target="../media/fImage2054921741.png"></Relationship><Relationship Id="rId2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700082848467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image" Target="../media/fImage52822196334.png"></Relationship><Relationship Id="rId2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3553542906500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image" Target="../media/fImage190162209169.png"></Relationship><Relationship Id="rId2" Type="http://schemas.openxmlformats.org/officeDocument/2006/relationships/image" Target="../media/fImage1261252215724.png"></Relationship><Relationship Id="rId3" Type="http://schemas.openxmlformats.org/officeDocument/2006/relationships/image" Target="../media/fImage1135382221478.png"></Relationship><Relationship Id="rId4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chart" Target="../charts/chart1.xml"></Relationship><Relationship Id="rId2" Type="http://schemas.openxmlformats.org/officeDocument/2006/relationships/chart" Target="../charts/chart2.xml"></Relationship><Relationship Id="rId4" Type="http://schemas.openxmlformats.org/officeDocument/2006/relationships/image" Target="../media/fImage9746552239358.png"></Relationship><Relationship Id="rId5" Type="http://schemas.openxmlformats.org/officeDocument/2006/relationships/image" Target="../media/fImage4602012246962.png"></Relationship><Relationship Id="rId6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직사각형 145"/>
          <p:cNvSpPr>
            <a:spLocks/>
          </p:cNvSpPr>
          <p:nvPr/>
        </p:nvSpPr>
        <p:spPr>
          <a:xfrm rot="0">
            <a:off x="2073275" y="1781810"/>
            <a:ext cx="8055610" cy="199517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3600" cap="none" i="0" b="1" strike="noStrike">
                <a:solidFill>
                  <a:srgbClr val="FFFFFF"/>
                </a:solidFill>
                <a:latin typeface="Arial" charset="0"/>
                <a:ea typeface="Arial" charset="0"/>
              </a:rPr>
              <a:t>Inception_v3를 이용한 </a:t>
            </a:r>
            <a:endParaRPr lang="ko-KR" altLang="en-US" sz="3600" cap="none" i="0" b="1" strike="noStrike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ct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3600" cap="none" i="0" b="1" strike="noStrike">
                <a:solidFill>
                  <a:srgbClr val="FFFFFF"/>
                </a:solidFill>
                <a:latin typeface="Arial" charset="0"/>
                <a:ea typeface="Arial" charset="0"/>
              </a:rPr>
              <a:t>CV multiclass classification</a:t>
            </a:r>
            <a:endParaRPr lang="ko-KR" altLang="en-US" sz="3600" cap="none" i="0" b="1" strike="noStrike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ct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cap="none" b="0" strike="noStrike">
              <a:solidFill>
                <a:srgbClr val="000000">
                  <a:alpha val="47885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7" name="텍스트 상자 3"/>
          <p:cNvSpPr txBox="1">
            <a:spLocks/>
          </p:cNvSpPr>
          <p:nvPr/>
        </p:nvSpPr>
        <p:spPr>
          <a:xfrm rot="0">
            <a:off x="7585710" y="5085715"/>
            <a:ext cx="3676015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4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AI_</a:t>
            </a:r>
            <a:r>
              <a:rPr lang="ko-KR" sz="24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14_안창걸</a:t>
            </a:r>
            <a:endParaRPr lang="ko-KR" altLang="en-US" sz="24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70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3624580" y="4363720"/>
            <a:ext cx="2031365" cy="41592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9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5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 rot="0">
            <a:off x="3112770" y="4384040"/>
            <a:ext cx="314960" cy="37020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FFFFFF"/>
                </a:solidFill>
                <a:latin typeface="Calibri" charset="0"/>
                <a:ea typeface="Calibri" charset="0"/>
              </a:rPr>
              <a:t>A</a:t>
            </a:r>
            <a:endParaRPr lang="ko-KR" altLang="en-US" sz="1800" cap="none" dirty="0" smtClean="0" b="0" strike="noStrike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0">
            <a:off x="3499485" y="4467225"/>
            <a:ext cx="635" cy="252730"/>
          </a:xfrm>
          <a:prstGeom prst="line"/>
          <a:ln w="158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>
            <a:spLocks/>
          </p:cNvSpPr>
          <p:nvPr/>
        </p:nvSpPr>
        <p:spPr>
          <a:xfrm rot="0">
            <a:off x="3624580" y="4878070"/>
            <a:ext cx="2031365" cy="41592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9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5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직사각형 19"/>
          <p:cNvSpPr>
            <a:spLocks/>
          </p:cNvSpPr>
          <p:nvPr/>
        </p:nvSpPr>
        <p:spPr>
          <a:xfrm rot="0">
            <a:off x="3112770" y="4897755"/>
            <a:ext cx="314960" cy="37020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FFFFFF"/>
                </a:solidFill>
                <a:latin typeface="Calibri" charset="0"/>
                <a:ea typeface="Calibri" charset="0"/>
              </a:rPr>
              <a:t>A</a:t>
            </a:r>
            <a:endParaRPr lang="ko-KR" altLang="en-US" sz="1800" cap="none" dirty="0" smtClean="0" b="0" strike="noStrike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0">
            <a:off x="3499485" y="4981575"/>
            <a:ext cx="635" cy="252730"/>
          </a:xfrm>
          <a:prstGeom prst="line"/>
          <a:ln w="158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>
            <a:spLocks/>
          </p:cNvSpPr>
          <p:nvPr/>
        </p:nvSpPr>
        <p:spPr>
          <a:xfrm rot="0">
            <a:off x="3624580" y="5438140"/>
            <a:ext cx="2031365" cy="41592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9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5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 rot="0">
            <a:off x="3112770" y="5457825"/>
            <a:ext cx="314960" cy="37020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FFFFFF"/>
                </a:solidFill>
                <a:latin typeface="Calibri" charset="0"/>
                <a:ea typeface="Calibri" charset="0"/>
              </a:rPr>
              <a:t>A</a:t>
            </a:r>
            <a:endParaRPr lang="ko-KR" altLang="en-US" sz="1800" cap="none" dirty="0" smtClean="0" b="0" strike="noStrike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rot="0">
            <a:off x="3499485" y="5541645"/>
            <a:ext cx="635" cy="252730"/>
          </a:xfrm>
          <a:prstGeom prst="line"/>
          <a:ln w="158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>
            <a:spLocks/>
          </p:cNvSpPr>
          <p:nvPr/>
        </p:nvSpPr>
        <p:spPr>
          <a:xfrm rot="0">
            <a:off x="4091940" y="3573145"/>
            <a:ext cx="144145" cy="144145"/>
          </a:xfrm>
          <a:prstGeom prst="ellipse"/>
          <a:noFill/>
          <a:ln w="12700" cap="flat" cmpd="sng">
            <a:solidFill>
              <a:schemeClr val="bg1">
                <a:alpha val="69803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7" name="직선 연결선 26"/>
          <p:cNvCxnSpPr>
            <a:stCxn id="25" idx="6"/>
          </p:cNvCxnSpPr>
          <p:nvPr/>
        </p:nvCxnSpPr>
        <p:spPr>
          <a:xfrm rot="0">
            <a:off x="4236085" y="3644900"/>
            <a:ext cx="1224915" cy="635"/>
          </a:xfrm>
          <a:prstGeom prst="line"/>
          <a:ln w="12700" cap="flat" cmpd="sng">
            <a:solidFill>
              <a:schemeClr val="bg1">
                <a:alpha val="6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>
            <a:spLocks/>
          </p:cNvSpPr>
          <p:nvPr/>
        </p:nvSpPr>
        <p:spPr>
          <a:xfrm rot="0">
            <a:off x="5459730" y="3442970"/>
            <a:ext cx="404495" cy="404495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8" name="직사각형 37"/>
          <p:cNvSpPr>
            <a:spLocks/>
          </p:cNvSpPr>
          <p:nvPr/>
        </p:nvSpPr>
        <p:spPr>
          <a:xfrm rot="0">
            <a:off x="4543425" y="3206115"/>
            <a:ext cx="812800" cy="40068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bg1"/>
                </a:solidFill>
                <a:latin typeface="Calibri" charset="0"/>
                <a:ea typeface="Calibri" charset="0"/>
              </a:rPr>
              <a:t>75</a:t>
            </a:r>
            <a:r>
              <a:rPr lang="en-US" altLang="ko-KR" sz="1200" cap="none" dirty="0" smtClean="0" b="1" strike="noStrike">
                <a:solidFill>
                  <a:schemeClr val="bg1"/>
                </a:solidFill>
                <a:latin typeface="Calibri" charset="0"/>
                <a:ea typeface="Calibri" charset="0"/>
              </a:rPr>
              <a:t>.1%</a:t>
            </a:r>
            <a:endParaRPr lang="ko-KR" altLang="en-US" sz="1200" cap="none" dirty="0" smtClean="0" b="1" strike="noStrike">
              <a:solidFill>
                <a:schemeClr val="bg1"/>
              </a:solidFill>
              <a:latin typeface="Calibri" charset="0"/>
              <a:ea typeface="Calibri" charset="0"/>
            </a:endParaRPr>
          </a:p>
        </p:txBody>
      </p:sp>
      <p:sp>
        <p:nvSpPr>
          <p:cNvPr id="39" name="직사각형 38"/>
          <p:cNvSpPr>
            <a:spLocks/>
          </p:cNvSpPr>
          <p:nvPr/>
        </p:nvSpPr>
        <p:spPr>
          <a:xfrm rot="0">
            <a:off x="4578985" y="3655695"/>
            <a:ext cx="647065" cy="25463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0" strike="noStrike">
                <a:solidFill>
                  <a:srgbClr val="FFFFFF"/>
                </a:solidFill>
                <a:latin typeface="Calibri" charset="0"/>
                <a:ea typeface="Calibri" charset="0"/>
              </a:rPr>
              <a:t>CONTENTS A</a:t>
            </a:r>
            <a:endParaRPr lang="ko-KR" altLang="en-US" sz="700" cap="none" dirty="0" smtClean="0" b="0" strike="noStrike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40" name="타원 39"/>
          <p:cNvSpPr>
            <a:spLocks/>
          </p:cNvSpPr>
          <p:nvPr/>
        </p:nvSpPr>
        <p:spPr>
          <a:xfrm rot="0">
            <a:off x="4364355" y="2286000"/>
            <a:ext cx="144145" cy="144145"/>
          </a:xfrm>
          <a:prstGeom prst="ellipse"/>
          <a:noFill/>
          <a:ln w="12700" cap="flat" cmpd="sng">
            <a:solidFill>
              <a:schemeClr val="bg1">
                <a:alpha val="69803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41" name="직선 연결선 40"/>
          <p:cNvCxnSpPr>
            <a:stCxn id="40" idx="6"/>
          </p:cNvCxnSpPr>
          <p:nvPr/>
        </p:nvCxnSpPr>
        <p:spPr>
          <a:xfrm rot="0">
            <a:off x="4507865" y="2357755"/>
            <a:ext cx="1224915" cy="635"/>
          </a:xfrm>
          <a:prstGeom prst="line"/>
          <a:ln w="12700" cap="flat" cmpd="sng">
            <a:solidFill>
              <a:schemeClr val="bg1">
                <a:alpha val="6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>
            <a:spLocks/>
          </p:cNvSpPr>
          <p:nvPr/>
        </p:nvSpPr>
        <p:spPr>
          <a:xfrm rot="0">
            <a:off x="5732145" y="2155825"/>
            <a:ext cx="404495" cy="404495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4" name="직사각형 43"/>
          <p:cNvSpPr>
            <a:spLocks/>
          </p:cNvSpPr>
          <p:nvPr/>
        </p:nvSpPr>
        <p:spPr>
          <a:xfrm rot="0">
            <a:off x="4815205" y="1918335"/>
            <a:ext cx="812800" cy="40068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bg1"/>
                </a:solidFill>
                <a:latin typeface="Calibri" charset="0"/>
                <a:ea typeface="Calibri" charset="0"/>
              </a:rPr>
              <a:t>65</a:t>
            </a:r>
            <a:r>
              <a:rPr lang="en-US" altLang="ko-KR" sz="1200" cap="none" dirty="0" smtClean="0" b="1" strike="noStrike">
                <a:solidFill>
                  <a:schemeClr val="bg1"/>
                </a:solidFill>
                <a:latin typeface="Calibri" charset="0"/>
                <a:ea typeface="Calibri" charset="0"/>
              </a:rPr>
              <a:t>.7%</a:t>
            </a:r>
            <a:endParaRPr lang="ko-KR" altLang="en-US" sz="1200" cap="none" dirty="0" smtClean="0" b="1" strike="noStrike">
              <a:solidFill>
                <a:schemeClr val="bg1"/>
              </a:solidFill>
              <a:latin typeface="Calibri" charset="0"/>
              <a:ea typeface="Calibri" charset="0"/>
            </a:endParaRPr>
          </a:p>
        </p:txBody>
      </p:sp>
      <p:sp>
        <p:nvSpPr>
          <p:cNvPr id="45" name="직사각형 44"/>
          <p:cNvSpPr>
            <a:spLocks/>
          </p:cNvSpPr>
          <p:nvPr/>
        </p:nvSpPr>
        <p:spPr>
          <a:xfrm rot="0">
            <a:off x="4850765" y="2368550"/>
            <a:ext cx="647065" cy="25463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0" strike="noStrike">
                <a:solidFill>
                  <a:srgbClr val="FFFFFF"/>
                </a:solidFill>
                <a:latin typeface="Calibri" charset="0"/>
                <a:ea typeface="Calibri" charset="0"/>
              </a:rPr>
              <a:t>CONTENTS A</a:t>
            </a:r>
            <a:endParaRPr lang="ko-KR" altLang="en-US" sz="700" cap="none" dirty="0" smtClean="0" b="0" strike="noStrike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46" name="타원 45"/>
          <p:cNvSpPr>
            <a:spLocks/>
          </p:cNvSpPr>
          <p:nvPr/>
        </p:nvSpPr>
        <p:spPr>
          <a:xfrm rot="0">
            <a:off x="3835400" y="1206500"/>
            <a:ext cx="144145" cy="144145"/>
          </a:xfrm>
          <a:prstGeom prst="ellipse"/>
          <a:noFill/>
          <a:ln w="12700" cap="flat" cmpd="sng">
            <a:solidFill>
              <a:schemeClr val="bg1">
                <a:alpha val="69803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 rot="0">
            <a:off x="3978910" y="1269365"/>
            <a:ext cx="1225550" cy="1270"/>
          </a:xfrm>
          <a:prstGeom prst="line"/>
          <a:ln w="12700" cap="flat" cmpd="sng">
            <a:solidFill>
              <a:schemeClr val="bg1">
                <a:alpha val="68627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>
            <a:spLocks/>
          </p:cNvSpPr>
          <p:nvPr/>
        </p:nvSpPr>
        <p:spPr>
          <a:xfrm rot="0">
            <a:off x="5203190" y="1076325"/>
            <a:ext cx="404495" cy="404495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9" name="Freeform 48"/>
          <p:cNvSpPr>
            <a:spLocks/>
          </p:cNvSpPr>
          <p:nvPr/>
        </p:nvSpPr>
        <p:spPr bwMode="auto">
          <a:xfrm rot="0">
            <a:off x="5320030" y="1160780"/>
            <a:ext cx="190500" cy="235585"/>
          </a:xfrm>
          <a:custGeom>
            <a:gdLst>
              <a:gd fmla="*/ 2489 w 2777" name="TX0"/>
              <a:gd fmla="*/ 2506 h 3441" name="TY0"/>
              <a:gd fmla="*/ 2468 w 2777" name="TX1"/>
              <a:gd fmla="*/ 2508 h 3441" name="TY1"/>
              <a:gd fmla="*/ 2447 w 2777" name="TX2"/>
              <a:gd fmla="*/ 2513 h 3441" name="TY2"/>
              <a:gd fmla="*/ 2428 w 2777" name="TX3"/>
              <a:gd fmla="*/ 2524 h 3441" name="TY3"/>
              <a:gd fmla="*/ 2411 w 2777" name="TX4"/>
              <a:gd fmla="*/ 2539 h 3441" name="TY4"/>
              <a:gd fmla="*/ 2083 w 2777" name="TX5"/>
              <a:gd fmla="*/ 2911 h 3441" name="TY5"/>
              <a:gd fmla="*/ 1912 w 2777" name="TX6"/>
              <a:gd fmla="*/ 2774 h 3441" name="TY6"/>
              <a:gd fmla="*/ 1893 w 2777" name="TX7"/>
              <a:gd fmla="*/ 2761 h 3441" name="TY7"/>
              <a:gd fmla="*/ 1872 w 2777" name="TX8"/>
              <a:gd fmla="*/ 2754 h 3441" name="TY8"/>
              <a:gd fmla="*/ 1851 w 2777" name="TX9"/>
              <a:gd fmla="*/ 2752 h 3441" name="TY9"/>
              <a:gd fmla="*/ 1830 w 2777" name="TX10"/>
              <a:gd fmla="*/ 2754 h 3441" name="TY10"/>
              <a:gd fmla="*/ 1809 w 2777" name="TX11"/>
              <a:gd fmla="*/ 2761 h 3441" name="TY11"/>
              <a:gd fmla="*/ 1790 w 2777" name="TX12"/>
              <a:gd fmla="*/ 2773 h 3441" name="TY12"/>
              <a:gd fmla="*/ 1775 w 2777" name="TX13"/>
              <a:gd fmla="*/ 2788 h 3441" name="TY13"/>
              <a:gd fmla="*/ 1762 w 2777" name="TX14"/>
              <a:gd fmla="*/ 2808 h 3441" name="TY14"/>
              <a:gd fmla="*/ 1756 w 2777" name="TX15"/>
              <a:gd fmla="*/ 2829 h 3441" name="TY15"/>
              <a:gd fmla="*/ 1753 w 2777" name="TX16"/>
              <a:gd fmla="*/ 2850 h 3441" name="TY16"/>
              <a:gd fmla="*/ 1756 w 2777" name="TX17"/>
              <a:gd fmla="*/ 2872 h 3441" name="TY17"/>
              <a:gd fmla="*/ 1762 w 2777" name="TX18"/>
              <a:gd fmla="*/ 2893 h 3441" name="TY18"/>
              <a:gd fmla="*/ 1774 w 2777" name="TX19"/>
              <a:gd fmla="*/ 2910 h 3441" name="TY19"/>
              <a:gd fmla="*/ 1790 w 2777" name="TX20"/>
              <a:gd fmla="*/ 2927 h 3441" name="TY20"/>
              <a:gd fmla="*/ 2033 w 2777" name="TX21"/>
              <a:gd fmla="*/ 3123 h 3441" name="TY21"/>
              <a:gd fmla="*/ 2053 w 2777" name="TX22"/>
              <a:gd fmla="*/ 3136 h 3441" name="TY22"/>
              <a:gd fmla="*/ 2073 w 2777" name="TX23"/>
              <a:gd fmla="*/ 3143 h 3441" name="TY23"/>
              <a:gd fmla="*/ 2094 w 2777" name="TX24"/>
              <a:gd fmla="*/ 3145 h 3441" name="TY24"/>
              <a:gd fmla="*/ 2115 w 2777" name="TX25"/>
              <a:gd fmla="*/ 3143 h 3441" name="TY25"/>
              <a:gd fmla="*/ 2133 w 2777" name="TX26"/>
              <a:gd fmla="*/ 3137 h 3441" name="TY26"/>
              <a:gd fmla="*/ 2152 w 2777" name="TX27"/>
              <a:gd fmla="*/ 3126 h 3441" name="TY27"/>
              <a:gd fmla="*/ 2167 w 2777" name="TX28"/>
              <a:gd fmla="*/ 3113 h 3441" name="TY28"/>
              <a:gd fmla="*/ 2557 w 2777" name="TX29"/>
              <a:gd fmla="*/ 2670 h 3441" name="TY29"/>
              <a:gd fmla="*/ 2569 w 2777" name="TX30"/>
              <a:gd fmla="*/ 2651 h 3441" name="TY30"/>
              <a:gd fmla="*/ 2577 w 2777" name="TX31"/>
              <a:gd fmla="*/ 2631 h 3441" name="TY31"/>
              <a:gd fmla="*/ 2582 w 2777" name="TX32"/>
              <a:gd fmla="*/ 2609 h 3441" name="TY32"/>
              <a:gd fmla="*/ 2580 w 2777" name="TX33"/>
              <a:gd fmla="*/ 2588 h 3441" name="TY33"/>
              <a:gd fmla="*/ 2574 w 2777" name="TX34"/>
              <a:gd fmla="*/ 2567 h 3441" name="TY34"/>
              <a:gd fmla="*/ 2564 w 2777" name="TX35"/>
              <a:gd fmla="*/ 2548 h 3441" name="TY35"/>
              <a:gd fmla="*/ 2549 w 2777" name="TX36"/>
              <a:gd fmla="*/ 2531 h 3441" name="TY36"/>
              <a:gd fmla="*/ 2530 w 2777" name="TX37"/>
              <a:gd fmla="*/ 2518 h 3441" name="TY37"/>
              <a:gd fmla="*/ 2510 w 2777" name="TX38"/>
              <a:gd fmla="*/ 2510 h 3441" name="TY38"/>
              <a:gd fmla="*/ 2489 w 2777" name="TX39"/>
              <a:gd fmla="*/ 2506 h 3441" name="TY39"/>
              <a:gd fmla="*/ 926 w 2777" name="TX41"/>
              <a:gd fmla="*/ 2408 h 3441" name="TY41"/>
              <a:gd fmla="*/ 1364 w 2777" name="TX42"/>
              <a:gd fmla="*/ 2408 h 3441" name="TY42"/>
              <a:gd fmla="*/ 1379 w 2777" name="TX43"/>
              <a:gd fmla="*/ 2410 h 3441" name="TY43"/>
              <a:gd fmla="*/ 1393 w 2777" name="TX44"/>
              <a:gd fmla="*/ 2417 h 3441" name="TY44"/>
              <a:gd fmla="*/ 1403 w 2777" name="TX45"/>
              <a:gd fmla="*/ 2428 h 3441" name="TY45"/>
              <a:gd fmla="*/ 1410 w 2777" name="TX46"/>
              <a:gd fmla="*/ 2441 h 3441" name="TY46"/>
              <a:gd fmla="*/ 1412 w 2777" name="TX47"/>
              <a:gd fmla="*/ 2457 h 3441" name="TY47"/>
              <a:gd fmla="*/ 1412 w 2777" name="TX48"/>
              <a:gd fmla="*/ 2506 h 3441" name="TY48"/>
              <a:gd fmla="*/ 1410 w 2777" name="TX49"/>
              <a:gd fmla="*/ 2522 h 3441" name="TY49"/>
              <a:gd fmla="*/ 1403 w 2777" name="TX50"/>
              <a:gd fmla="*/ 2535 h 3441" name="TY50"/>
              <a:gd fmla="*/ 1393 w 2777" name="TX51"/>
              <a:gd fmla="*/ 2546 h 3441" name="TY51"/>
              <a:gd fmla="*/ 1379 w 2777" name="TX52"/>
              <a:gd fmla="*/ 2553 h 3441" name="TY52"/>
              <a:gd fmla="*/ 1364 w 2777" name="TX53"/>
              <a:gd fmla="*/ 2555 h 3441" name="TY53"/>
              <a:gd fmla="*/ 926 w 2777" name="TX54"/>
              <a:gd fmla="*/ 2555 h 3441" name="TY54"/>
              <a:gd fmla="*/ 910 w 2777" name="TX55"/>
              <a:gd fmla="*/ 2553 h 3441" name="TY55"/>
              <a:gd fmla="*/ 897 w 2777" name="TX56"/>
              <a:gd fmla="*/ 2546 h 3441" name="TY56"/>
              <a:gd fmla="*/ 886 w 2777" name="TX57"/>
              <a:gd fmla="*/ 2535 h 3441" name="TY57"/>
              <a:gd fmla="*/ 879 w 2777" name="TX58"/>
              <a:gd fmla="*/ 2522 h 3441" name="TY58"/>
              <a:gd fmla="*/ 877 w 2777" name="TX59"/>
              <a:gd fmla="*/ 2506 h 3441" name="TY59"/>
              <a:gd fmla="*/ 877 w 2777" name="TX60"/>
              <a:gd fmla="*/ 2457 h 3441" name="TY60"/>
              <a:gd fmla="*/ 879 w 2777" name="TX61"/>
              <a:gd fmla="*/ 2441 h 3441" name="TY61"/>
              <a:gd fmla="*/ 886 w 2777" name="TX62"/>
              <a:gd fmla="*/ 2428 h 3441" name="TY62"/>
              <a:gd fmla="*/ 897 w 2777" name="TX63"/>
              <a:gd fmla="*/ 2417 h 3441" name="TY63"/>
              <a:gd fmla="*/ 910 w 2777" name="TX64"/>
              <a:gd fmla="*/ 2410 h 3441" name="TY64"/>
              <a:gd fmla="*/ 926 w 2777" name="TX65"/>
              <a:gd fmla="*/ 2408 h 3441" name="TY65"/>
              <a:gd fmla="*/ 754 w 2777" name="TX67"/>
              <a:gd fmla="*/ 2298 h 3441" name="TY67"/>
              <a:gd fmla="*/ 768 w 2777" name="TX68"/>
              <a:gd fmla="*/ 2301 h 3441" name="TY68"/>
              <a:gd fmla="*/ 780 w 2777" name="TX69"/>
              <a:gd fmla="*/ 2309 h 3441" name="TY69"/>
              <a:gd fmla="*/ 789 w 2777" name="TX70"/>
              <a:gd fmla="*/ 2319 h 3441" name="TY70"/>
              <a:gd fmla="*/ 794 w 2777" name="TX71"/>
              <a:gd fmla="*/ 2333 h 3441" name="TY71"/>
              <a:gd fmla="*/ 794 w 2777" name="TX72"/>
              <a:gd fmla="*/ 2346 h 3441" name="TY72"/>
              <a:gd fmla="*/ 791 w 2777" name="TX73"/>
              <a:gd fmla="*/ 2360 h 3441" name="TY73"/>
              <a:gd fmla="*/ 784 w 2777" name="TX74"/>
              <a:gd fmla="*/ 2373 h 3441" name="TY74"/>
              <a:gd fmla="*/ 604 w 2777" name="TX75"/>
              <a:gd fmla="*/ 2576 h 3441" name="TY75"/>
              <a:gd fmla="*/ 594 w 2777" name="TX76"/>
              <a:gd fmla="*/ 2584 h 3441" name="TY76"/>
              <a:gd fmla="*/ 583 w 2777" name="TX77"/>
              <a:gd fmla="*/ 2589 h 3441" name="TY77"/>
              <a:gd fmla="*/ 570 w 2777" name="TX78"/>
              <a:gd fmla="*/ 2591 h 3441" name="TY78"/>
              <a:gd fmla="*/ 556 w 2777" name="TX79"/>
              <a:gd fmla="*/ 2588 h 3441" name="TY79"/>
              <a:gd fmla="*/ 542 w 2777" name="TX80"/>
              <a:gd fmla="*/ 2581 h 3441" name="TY80"/>
              <a:gd fmla="*/ 431 w 2777" name="TX81"/>
              <a:gd fmla="*/ 2490 h 3441" name="TY81"/>
              <a:gd fmla="*/ 421 w 2777" name="TX82"/>
              <a:gd fmla="*/ 2480 h 3441" name="TY82"/>
              <a:gd fmla="*/ 415 w 2777" name="TX83"/>
              <a:gd fmla="*/ 2467 h 3441" name="TY83"/>
              <a:gd fmla="*/ 414 w 2777" name="TX84"/>
              <a:gd fmla="*/ 2454 h 3441" name="TY84"/>
              <a:gd fmla="*/ 416 w 2777" name="TX85"/>
              <a:gd fmla="*/ 2440 h 3441" name="TY85"/>
              <a:gd fmla="*/ 424 w 2777" name="TX86"/>
              <a:gd fmla="*/ 2427 h 3441" name="TY86"/>
              <a:gd fmla="*/ 434 w 2777" name="TX87"/>
              <a:gd fmla="*/ 2417 h 3441" name="TY87"/>
              <a:gd fmla="*/ 447 w 2777" name="TX88"/>
              <a:gd fmla="*/ 2412 h 3441" name="TY88"/>
              <a:gd fmla="*/ 461 w 2777" name="TX89"/>
              <a:gd fmla="*/ 2410 h 3441" name="TY89"/>
              <a:gd fmla="*/ 474 w 2777" name="TX90"/>
              <a:gd fmla="*/ 2413 h 3441" name="TY90"/>
              <a:gd fmla="*/ 487 w 2777" name="TX91"/>
              <a:gd fmla="*/ 2421 h 3441" name="TY91"/>
              <a:gd fmla="*/ 565 w 2777" name="TX92"/>
              <a:gd fmla="*/ 2484 h 3441" name="TY92"/>
              <a:gd fmla="*/ 717 w 2777" name="TX93"/>
              <a:gd fmla="*/ 2312 h 3441" name="TY93"/>
              <a:gd fmla="*/ 727 w 2777" name="TX94"/>
              <a:gd fmla="*/ 2303 h 3441" name="TY94"/>
              <a:gd fmla="*/ 741 w 2777" name="TX95"/>
              <a:gd fmla="*/ 2299 h 3441" name="TY95"/>
              <a:gd fmla="*/ 754 w 2777" name="TX96"/>
              <a:gd fmla="*/ 2298 h 3441" name="TY96"/>
              <a:gd fmla="*/ 2144 w 2777" name="TX98"/>
              <a:gd fmla="*/ 2162 h 3441" name="TY98"/>
              <a:gd fmla="*/ 2208 w 2777" name="TX99"/>
              <a:gd fmla="*/ 2165 h 3441" name="TY99"/>
              <a:gd fmla="*/ 2271 w 2777" name="TX100"/>
              <a:gd fmla="*/ 2176 h 3441" name="TY100"/>
              <a:gd fmla="*/ 2332 w 2777" name="TX101"/>
              <a:gd fmla="*/ 2191 h 3441" name="TY101"/>
              <a:gd fmla="*/ 2389 w 2777" name="TX102"/>
              <a:gd fmla="*/ 2212 h 3441" name="TY102"/>
              <a:gd fmla="*/ 2445 w 2777" name="TX103"/>
              <a:gd fmla="*/ 2239 h 3441" name="TY103"/>
              <a:gd fmla="*/ 2497 w 2777" name="TX104"/>
              <a:gd fmla="*/ 2271 h 3441" name="TY104"/>
              <a:gd fmla="*/ 2545 w 2777" name="TX105"/>
              <a:gd fmla="*/ 2308 h 3441" name="TY105"/>
              <a:gd fmla="*/ 2591 w 2777" name="TX106"/>
              <a:gd fmla="*/ 2350 h 3441" name="TY106"/>
              <a:gd fmla="*/ 2631 w 2777" name="TX107"/>
              <a:gd fmla="*/ 2394 h 3441" name="TY107"/>
              <a:gd fmla="*/ 2668 w 2777" name="TX108"/>
              <a:gd fmla="*/ 2443 h 3441" name="TY108"/>
              <a:gd fmla="*/ 2699 w 2777" name="TX109"/>
              <a:gd fmla="*/ 2497 h 3441" name="TY109"/>
              <a:gd fmla="*/ 2726 w 2777" name="TX110"/>
              <a:gd fmla="*/ 2553 h 3441" name="TY110"/>
              <a:gd fmla="*/ 2748 w 2777" name="TX111"/>
              <a:gd fmla="*/ 2611 h 3441" name="TY111"/>
              <a:gd fmla="*/ 2763 w 2777" name="TX112"/>
              <a:gd fmla="*/ 2673 h 3441" name="TY112"/>
              <a:gd fmla="*/ 2773 w 2777" name="TX113"/>
              <a:gd fmla="*/ 2735 h 3441" name="TY113"/>
              <a:gd fmla="*/ 2776 w 2777" name="TX114"/>
              <a:gd fmla="*/ 2801 h 3441" name="TY114"/>
              <a:gd fmla="*/ 2773 w 2777" name="TX115"/>
              <a:gd fmla="*/ 2867 h 3441" name="TY115"/>
              <a:gd fmla="*/ 2763 w 2777" name="TX116"/>
              <a:gd fmla="*/ 2930 h 3441" name="TY116"/>
              <a:gd fmla="*/ 2748 w 2777" name="TX117"/>
              <a:gd fmla="*/ 2991 h 3441" name="TY117"/>
              <a:gd fmla="*/ 2726 w 2777" name="TX118"/>
              <a:gd fmla="*/ 3050 h 3441" name="TY118"/>
              <a:gd fmla="*/ 2699 w 2777" name="TX119"/>
              <a:gd fmla="*/ 3105 h 3441" name="TY119"/>
              <a:gd fmla="*/ 2668 w 2777" name="TX120"/>
              <a:gd fmla="*/ 3159 h 3441" name="TY120"/>
              <a:gd fmla="*/ 2631 w 2777" name="TX121"/>
              <a:gd fmla="*/ 3208 h 3441" name="TY121"/>
              <a:gd fmla="*/ 2591 w 2777" name="TX122"/>
              <a:gd fmla="*/ 3252 h 3441" name="TY122"/>
              <a:gd fmla="*/ 2545 w 2777" name="TX123"/>
              <a:gd fmla="*/ 3294 h 3441" name="TY123"/>
              <a:gd fmla="*/ 2497 w 2777" name="TX124"/>
              <a:gd fmla="*/ 3331 h 3441" name="TY124"/>
              <a:gd fmla="*/ 2445 w 2777" name="TX125"/>
              <a:gd fmla="*/ 3363 h 3441" name="TY125"/>
              <a:gd fmla="*/ 2389 w 2777" name="TX126"/>
              <a:gd fmla="*/ 3390 h 3441" name="TY126"/>
              <a:gd fmla="*/ 2332 w 2777" name="TX127"/>
              <a:gd fmla="*/ 3411 h 3441" name="TY127"/>
              <a:gd fmla="*/ 2271 w 2777" name="TX128"/>
              <a:gd fmla="*/ 3427 h 3441" name="TY128"/>
              <a:gd fmla="*/ 2208 w 2777" name="TX129"/>
              <a:gd fmla="*/ 3437 h 3441" name="TY129"/>
              <a:gd fmla="*/ 2144 w 2777" name="TX130"/>
              <a:gd fmla="*/ 3440 h 3441" name="TY130"/>
              <a:gd fmla="*/ 2079 w 2777" name="TX131"/>
              <a:gd fmla="*/ 3437 h 3441" name="TY131"/>
              <a:gd fmla="*/ 2015 w 2777" name="TX132"/>
              <a:gd fmla="*/ 3427 h 3441" name="TY132"/>
              <a:gd fmla="*/ 1955 w 2777" name="TX133"/>
              <a:gd fmla="*/ 3411 h 3441" name="TY133"/>
              <a:gd fmla="*/ 1897 w 2777" name="TX134"/>
              <a:gd fmla="*/ 3390 h 3441" name="TY134"/>
              <a:gd fmla="*/ 1841 w 2777" name="TX135"/>
              <a:gd fmla="*/ 3363 h 3441" name="TY135"/>
              <a:gd fmla="*/ 1789 w 2777" name="TX136"/>
              <a:gd fmla="*/ 3331 h 3441" name="TY136"/>
              <a:gd fmla="*/ 1741 w 2777" name="TX137"/>
              <a:gd fmla="*/ 3294 h 3441" name="TY137"/>
              <a:gd fmla="*/ 1695 w 2777" name="TX138"/>
              <a:gd fmla="*/ 3252 h 3441" name="TY138"/>
              <a:gd fmla="*/ 1655 w 2777" name="TX139"/>
              <a:gd fmla="*/ 3208 h 3441" name="TY139"/>
              <a:gd fmla="*/ 1618 w 2777" name="TX140"/>
              <a:gd fmla="*/ 3159 h 3441" name="TY140"/>
              <a:gd fmla="*/ 1587 w 2777" name="TX141"/>
              <a:gd fmla="*/ 3105 h 3441" name="TY141"/>
              <a:gd fmla="*/ 1560 w 2777" name="TX142"/>
              <a:gd fmla="*/ 3050 h 3441" name="TY142"/>
              <a:gd fmla="*/ 1538 w 2777" name="TX143"/>
              <a:gd fmla="*/ 2991 h 3441" name="TY143"/>
              <a:gd fmla="*/ 1523 w 2777" name="TX144"/>
              <a:gd fmla="*/ 2930 h 3441" name="TY144"/>
              <a:gd fmla="*/ 1513 w 2777" name="TX145"/>
              <a:gd fmla="*/ 2867 h 3441" name="TY145"/>
              <a:gd fmla="*/ 1510 w 2777" name="TX146"/>
              <a:gd fmla="*/ 2801 h 3441" name="TY146"/>
              <a:gd fmla="*/ 1513 w 2777" name="TX147"/>
              <a:gd fmla="*/ 2735 h 3441" name="TY147"/>
              <a:gd fmla="*/ 1523 w 2777" name="TX148"/>
              <a:gd fmla="*/ 2673 h 3441" name="TY148"/>
              <a:gd fmla="*/ 1538 w 2777" name="TX149"/>
              <a:gd fmla="*/ 2611 h 3441" name="TY149"/>
              <a:gd fmla="*/ 1560 w 2777" name="TX150"/>
              <a:gd fmla="*/ 2553 h 3441" name="TY150"/>
              <a:gd fmla="*/ 1587 w 2777" name="TX151"/>
              <a:gd fmla="*/ 2497 h 3441" name="TY151"/>
              <a:gd fmla="*/ 1618 w 2777" name="TX152"/>
              <a:gd fmla="*/ 2443 h 3441" name="TY152"/>
              <a:gd fmla="*/ 1655 w 2777" name="TX153"/>
              <a:gd fmla="*/ 2394 h 3441" name="TY153"/>
              <a:gd fmla="*/ 1695 w 2777" name="TX154"/>
              <a:gd fmla="*/ 2350 h 3441" name="TY154"/>
              <a:gd fmla="*/ 1741 w 2777" name="TX155"/>
              <a:gd fmla="*/ 2308 h 3441" name="TY155"/>
              <a:gd fmla="*/ 1789 w 2777" name="TX156"/>
              <a:gd fmla="*/ 2271 h 3441" name="TY156"/>
              <a:gd fmla="*/ 1841 w 2777" name="TX157"/>
              <a:gd fmla="*/ 2239 h 3441" name="TY157"/>
              <a:gd fmla="*/ 1897 w 2777" name="TX158"/>
              <a:gd fmla="*/ 2212 h 3441" name="TY158"/>
              <a:gd fmla="*/ 1955 w 2777" name="TX159"/>
              <a:gd fmla="*/ 2191 h 3441" name="TY159"/>
              <a:gd fmla="*/ 2015 w 2777" name="TX160"/>
              <a:gd fmla="*/ 2176 h 3441" name="TY160"/>
              <a:gd fmla="*/ 2079 w 2777" name="TX161"/>
              <a:gd fmla="*/ 2165 h 3441" name="TY161"/>
              <a:gd fmla="*/ 2144 w 2777" name="TX162"/>
              <a:gd fmla="*/ 2162 h 3441" name="TY162"/>
              <a:gd fmla="*/ 926 w 2777" name="TX164"/>
              <a:gd fmla="*/ 1966 h 3441" name="TY164"/>
              <a:gd fmla="*/ 1462 w 2777" name="TX165"/>
              <a:gd fmla="*/ 1966 h 3441" name="TY165"/>
              <a:gd fmla="*/ 1476 w 2777" name="TX166"/>
              <a:gd fmla="*/ 1968 h 3441" name="TY166"/>
              <a:gd fmla="*/ 1490 w 2777" name="TX167"/>
              <a:gd fmla="*/ 1975 h 3441" name="TY167"/>
              <a:gd fmla="*/ 1501 w 2777" name="TX168"/>
              <a:gd fmla="*/ 1986 h 3441" name="TY168"/>
              <a:gd fmla="*/ 1507 w 2777" name="TX169"/>
              <a:gd fmla="*/ 1999 h 3441" name="TY169"/>
              <a:gd fmla="*/ 1510 w 2777" name="TX170"/>
              <a:gd fmla="*/ 2015 h 3441" name="TY170"/>
              <a:gd fmla="*/ 1510 w 2777" name="TX171"/>
              <a:gd fmla="*/ 2064 h 3441" name="TY171"/>
              <a:gd fmla="*/ 1507 w 2777" name="TX172"/>
              <a:gd fmla="*/ 2080 h 3441" name="TY172"/>
              <a:gd fmla="*/ 1501 w 2777" name="TX173"/>
              <a:gd fmla="*/ 2093 h 3441" name="TY173"/>
              <a:gd fmla="*/ 1490 w 2777" name="TX174"/>
              <a:gd fmla="*/ 2104 h 3441" name="TY174"/>
              <a:gd fmla="*/ 1476 w 2777" name="TX175"/>
              <a:gd fmla="*/ 2111 h 3441" name="TY175"/>
              <a:gd fmla="*/ 1462 w 2777" name="TX176"/>
              <a:gd fmla="*/ 2113 h 3441" name="TY176"/>
              <a:gd fmla="*/ 926 w 2777" name="TX177"/>
              <a:gd fmla="*/ 2113 h 3441" name="TY177"/>
              <a:gd fmla="*/ 910 w 2777" name="TX178"/>
              <a:gd fmla="*/ 2111 h 3441" name="TY178"/>
              <a:gd fmla="*/ 897 w 2777" name="TX179"/>
              <a:gd fmla="*/ 2104 h 3441" name="TY179"/>
              <a:gd fmla="*/ 886 w 2777" name="TX180"/>
              <a:gd fmla="*/ 2093 h 3441" name="TY180"/>
              <a:gd fmla="*/ 879 w 2777" name="TX181"/>
              <a:gd fmla="*/ 2080 h 3441" name="TY181"/>
              <a:gd fmla="*/ 877 w 2777" name="TX182"/>
              <a:gd fmla="*/ 2064 h 3441" name="TY182"/>
              <a:gd fmla="*/ 877 w 2777" name="TX183"/>
              <a:gd fmla="*/ 2015 h 3441" name="TY183"/>
              <a:gd fmla="*/ 879 w 2777" name="TX184"/>
              <a:gd fmla="*/ 1999 h 3441" name="TY184"/>
              <a:gd fmla="*/ 886 w 2777" name="TX185"/>
              <a:gd fmla="*/ 1986 h 3441" name="TY185"/>
              <a:gd fmla="*/ 897 w 2777" name="TX186"/>
              <a:gd fmla="*/ 1975 h 3441" name="TY186"/>
              <a:gd fmla="*/ 910 w 2777" name="TX187"/>
              <a:gd fmla="*/ 1968 h 3441" name="TY187"/>
              <a:gd fmla="*/ 926 w 2777" name="TX188"/>
              <a:gd fmla="*/ 1966 h 3441" name="TY188"/>
              <a:gd fmla="*/ 754 w 2777" name="TX190"/>
              <a:gd fmla="*/ 1876 h 3441" name="TY190"/>
              <a:gd fmla="*/ 768 w 2777" name="TX191"/>
              <a:gd fmla="*/ 1879 h 3441" name="TY191"/>
              <a:gd fmla="*/ 780 w 2777" name="TX192"/>
              <a:gd fmla="*/ 1888 h 3441" name="TY192"/>
              <a:gd fmla="*/ 789 w 2777" name="TX193"/>
              <a:gd fmla="*/ 1898 h 3441" name="TY193"/>
              <a:gd fmla="*/ 794 w 2777" name="TX194"/>
              <a:gd fmla="*/ 1912 h 3441" name="TY194"/>
              <a:gd fmla="*/ 794 w 2777" name="TX195"/>
              <a:gd fmla="*/ 1925 h 3441" name="TY195"/>
              <a:gd fmla="*/ 791 w 2777" name="TX196"/>
              <a:gd fmla="*/ 1939 h 3441" name="TY196"/>
              <a:gd fmla="*/ 784 w 2777" name="TX197"/>
              <a:gd fmla="*/ 1951 h 3441" name="TY197"/>
              <a:gd fmla="*/ 604 w 2777" name="TX198"/>
              <a:gd fmla="*/ 2155 h 3441" name="TY198"/>
              <a:gd fmla="*/ 594 w 2777" name="TX199"/>
              <a:gd fmla="*/ 2163 h 3441" name="TY199"/>
              <a:gd fmla="*/ 583 w 2777" name="TX200"/>
              <a:gd fmla="*/ 2168 h 3441" name="TY200"/>
              <a:gd fmla="*/ 570 w 2777" name="TX201"/>
              <a:gd fmla="*/ 2170 h 3441" name="TY201"/>
              <a:gd fmla="*/ 556 w 2777" name="TX202"/>
              <a:gd fmla="*/ 2167 h 3441" name="TY202"/>
              <a:gd fmla="*/ 542 w 2777" name="TX203"/>
              <a:gd fmla="*/ 2160 h 3441" name="TY203"/>
              <a:gd fmla="*/ 431 w 2777" name="TX204"/>
              <a:gd fmla="*/ 2069 h 3441" name="TY204"/>
              <a:gd fmla="*/ 421 w 2777" name="TX205"/>
              <a:gd fmla="*/ 2059 h 3441" name="TY205"/>
              <a:gd fmla="*/ 415 w 2777" name="TX206"/>
              <a:gd fmla="*/ 2046 h 3441" name="TY206"/>
              <a:gd fmla="*/ 414 w 2777" name="TX207"/>
              <a:gd fmla="*/ 2033 h 3441" name="TY207"/>
              <a:gd fmla="*/ 416 w 2777" name="TX208"/>
              <a:gd fmla="*/ 2019 h 3441" name="TY208"/>
              <a:gd fmla="*/ 424 w 2777" name="TX209"/>
              <a:gd fmla="*/ 2006 h 3441" name="TY209"/>
              <a:gd fmla="*/ 434 w 2777" name="TX210"/>
              <a:gd fmla="*/ 1996 h 3441" name="TY210"/>
              <a:gd fmla="*/ 447 w 2777" name="TX211"/>
              <a:gd fmla="*/ 1991 h 3441" name="TY211"/>
              <a:gd fmla="*/ 461 w 2777" name="TX212"/>
              <a:gd fmla="*/ 1989 h 3441" name="TY212"/>
              <a:gd fmla="*/ 474 w 2777" name="TX213"/>
              <a:gd fmla="*/ 1992 h 3441" name="TY213"/>
              <a:gd fmla="*/ 487 w 2777" name="TX214"/>
              <a:gd fmla="*/ 1999 h 3441" name="TY214"/>
              <a:gd fmla="*/ 565 w 2777" name="TX215"/>
              <a:gd fmla="*/ 2063 h 3441" name="TY215"/>
              <a:gd fmla="*/ 717 w 2777" name="TX216"/>
              <a:gd fmla="*/ 1891 h 3441" name="TY216"/>
              <a:gd fmla="*/ 727 w 2777" name="TX217"/>
              <a:gd fmla="*/ 1882 h 3441" name="TY217"/>
              <a:gd fmla="*/ 741 w 2777" name="TX218"/>
              <a:gd fmla="*/ 1877 h 3441" name="TY218"/>
              <a:gd fmla="*/ 754 w 2777" name="TX219"/>
              <a:gd fmla="*/ 1876 h 3441" name="TY219"/>
              <a:gd fmla="*/ 926 w 2777" name="TX221"/>
              <a:gd fmla="*/ 1573 h 3441" name="TY221"/>
              <a:gd fmla="*/ 1705 w 2777" name="TX222"/>
              <a:gd fmla="*/ 1573 h 3441" name="TY222"/>
              <a:gd fmla="*/ 1720 w 2777" name="TX223"/>
              <a:gd fmla="*/ 1575 h 3441" name="TY223"/>
              <a:gd fmla="*/ 1733 w 2777" name="TX224"/>
              <a:gd fmla="*/ 1582 h 3441" name="TY224"/>
              <a:gd fmla="*/ 1744 w 2777" name="TX225"/>
              <a:gd fmla="*/ 1593 h 3441" name="TY225"/>
              <a:gd fmla="*/ 1751 w 2777" name="TX226"/>
              <a:gd fmla="*/ 1606 h 3441" name="TY226"/>
              <a:gd fmla="*/ 1753 w 2777" name="TX227"/>
              <a:gd fmla="*/ 1622 h 3441" name="TY227"/>
              <a:gd fmla="*/ 1753 w 2777" name="TX228"/>
              <a:gd fmla="*/ 1671 h 3441" name="TY228"/>
              <a:gd fmla="*/ 1751 w 2777" name="TX229"/>
              <a:gd fmla="*/ 1687 h 3441" name="TY229"/>
              <a:gd fmla="*/ 1744 w 2777" name="TX230"/>
              <a:gd fmla="*/ 1700 h 3441" name="TY230"/>
              <a:gd fmla="*/ 1733 w 2777" name="TX231"/>
              <a:gd fmla="*/ 1711 h 3441" name="TY231"/>
              <a:gd fmla="*/ 1720 w 2777" name="TX232"/>
              <a:gd fmla="*/ 1718 h 3441" name="TY232"/>
              <a:gd fmla="*/ 1705 w 2777" name="TX233"/>
              <a:gd fmla="*/ 1720 h 3441" name="TY233"/>
              <a:gd fmla="*/ 926 w 2777" name="TX234"/>
              <a:gd fmla="*/ 1720 h 3441" name="TY234"/>
              <a:gd fmla="*/ 910 w 2777" name="TX235"/>
              <a:gd fmla="*/ 1718 h 3441" name="TY235"/>
              <a:gd fmla="*/ 897 w 2777" name="TX236"/>
              <a:gd fmla="*/ 1711 h 3441" name="TY236"/>
              <a:gd fmla="*/ 886 w 2777" name="TX237"/>
              <a:gd fmla="*/ 1700 h 3441" name="TY237"/>
              <a:gd fmla="*/ 879 w 2777" name="TX238"/>
              <a:gd fmla="*/ 1687 h 3441" name="TY238"/>
              <a:gd fmla="*/ 877 w 2777" name="TX239"/>
              <a:gd fmla="*/ 1671 h 3441" name="TY239"/>
              <a:gd fmla="*/ 877 w 2777" name="TX240"/>
              <a:gd fmla="*/ 1622 h 3441" name="TY240"/>
              <a:gd fmla="*/ 879 w 2777" name="TX241"/>
              <a:gd fmla="*/ 1606 h 3441" name="TY241"/>
              <a:gd fmla="*/ 886 w 2777" name="TX242"/>
              <a:gd fmla="*/ 1593 h 3441" name="TY242"/>
              <a:gd fmla="*/ 897 w 2777" name="TX243"/>
              <a:gd fmla="*/ 1582 h 3441" name="TY243"/>
              <a:gd fmla="*/ 910 w 2777" name="TX244"/>
              <a:gd fmla="*/ 1575 h 3441" name="TY244"/>
              <a:gd fmla="*/ 926 w 2777" name="TX245"/>
              <a:gd fmla="*/ 1573 h 3441" name="TY245"/>
              <a:gd fmla="*/ 754 w 2777" name="TX247"/>
              <a:gd fmla="*/ 1458 h 3441" name="TY247"/>
              <a:gd fmla="*/ 768 w 2777" name="TX248"/>
              <a:gd fmla="*/ 1461 h 3441" name="TY248"/>
              <a:gd fmla="*/ 780 w 2777" name="TX249"/>
              <a:gd fmla="*/ 1470 h 3441" name="TY249"/>
              <a:gd fmla="*/ 789 w 2777" name="TX250"/>
              <a:gd fmla="*/ 1480 h 3441" name="TY250"/>
              <a:gd fmla="*/ 794 w 2777" name="TX251"/>
              <a:gd fmla="*/ 1494 h 3441" name="TY251"/>
              <a:gd fmla="*/ 794 w 2777" name="TX252"/>
              <a:gd fmla="*/ 1507 h 3441" name="TY252"/>
              <a:gd fmla="*/ 791 w 2777" name="TX253"/>
              <a:gd fmla="*/ 1521 h 3441" name="TY253"/>
              <a:gd fmla="*/ 784 w 2777" name="TX254"/>
              <a:gd fmla="*/ 1533 h 3441" name="TY254"/>
              <a:gd fmla="*/ 604 w 2777" name="TX255"/>
              <a:gd fmla="*/ 1737 h 3441" name="TY255"/>
              <a:gd fmla="*/ 594 w 2777" name="TX256"/>
              <a:gd fmla="*/ 1745 h 3441" name="TY256"/>
              <a:gd fmla="*/ 583 w 2777" name="TX257"/>
              <a:gd fmla="*/ 1750 h 3441" name="TY257"/>
              <a:gd fmla="*/ 570 w 2777" name="TX258"/>
              <a:gd fmla="*/ 1752 h 3441" name="TY258"/>
              <a:gd fmla="*/ 556 w 2777" name="TX259"/>
              <a:gd fmla="*/ 1749 h 3441" name="TY259"/>
              <a:gd fmla="*/ 542 w 2777" name="TX260"/>
              <a:gd fmla="*/ 1742 h 3441" name="TY260"/>
              <a:gd fmla="*/ 431 w 2777" name="TX261"/>
              <a:gd fmla="*/ 1651 h 3441" name="TY261"/>
              <a:gd fmla="*/ 421 w 2777" name="TX262"/>
              <a:gd fmla="*/ 1641 h 3441" name="TY262"/>
              <a:gd fmla="*/ 415 w 2777" name="TX263"/>
              <a:gd fmla="*/ 1628 h 3441" name="TY263"/>
              <a:gd fmla="*/ 414 w 2777" name="TX264"/>
              <a:gd fmla="*/ 1615 h 3441" name="TY264"/>
              <a:gd fmla="*/ 416 w 2777" name="TX265"/>
              <a:gd fmla="*/ 1600 h 3441" name="TY265"/>
              <a:gd fmla="*/ 424 w 2777" name="TX266"/>
              <a:gd fmla="*/ 1588 h 3441" name="TY266"/>
              <a:gd fmla="*/ 434 w 2777" name="TX267"/>
              <a:gd fmla="*/ 1578 h 3441" name="TY267"/>
              <a:gd fmla="*/ 447 w 2777" name="TX268"/>
              <a:gd fmla="*/ 1573 h 3441" name="TY268"/>
              <a:gd fmla="*/ 461 w 2777" name="TX269"/>
              <a:gd fmla="*/ 1571 h 3441" name="TY269"/>
              <a:gd fmla="*/ 474 w 2777" name="TX270"/>
              <a:gd fmla="*/ 1574 h 3441" name="TY270"/>
              <a:gd fmla="*/ 487 w 2777" name="TX271"/>
              <a:gd fmla="*/ 1581 h 3441" name="TY271"/>
              <a:gd fmla="*/ 565 w 2777" name="TX272"/>
              <a:gd fmla="*/ 1645 h 3441" name="TY272"/>
              <a:gd fmla="*/ 717 w 2777" name="TX273"/>
              <a:gd fmla="*/ 1473 h 3441" name="TY273"/>
              <a:gd fmla="*/ 727 w 2777" name="TX274"/>
              <a:gd fmla="*/ 1464 h 3441" name="TY274"/>
              <a:gd fmla="*/ 741 w 2777" name="TX275"/>
              <a:gd fmla="*/ 1459 h 3441" name="TY275"/>
              <a:gd fmla="*/ 754 w 2777" name="TX276"/>
              <a:gd fmla="*/ 1458 h 3441" name="TY276"/>
              <a:gd fmla="*/ 926 w 2777" name="TX278"/>
              <a:gd fmla="*/ 1130 h 3441" name="TY278"/>
              <a:gd fmla="*/ 1705 w 2777" name="TX279"/>
              <a:gd fmla="*/ 1130 h 3441" name="TY279"/>
              <a:gd fmla="*/ 1720 w 2777" name="TX280"/>
              <a:gd fmla="*/ 1133 h 3441" name="TY280"/>
              <a:gd fmla="*/ 1733 w 2777" name="TX281"/>
              <a:gd fmla="*/ 1139 h 3441" name="TY281"/>
              <a:gd fmla="*/ 1744 w 2777" name="TX282"/>
              <a:gd fmla="*/ 1151 h 3441" name="TY282"/>
              <a:gd fmla="*/ 1751 w 2777" name="TX283"/>
              <a:gd fmla="*/ 1164 h 3441" name="TY283"/>
              <a:gd fmla="*/ 1753 w 2777" name="TX284"/>
              <a:gd fmla="*/ 1179 h 3441" name="TY284"/>
              <a:gd fmla="*/ 1753 w 2777" name="TX285"/>
              <a:gd fmla="*/ 1229 h 3441" name="TY285"/>
              <a:gd fmla="*/ 1751 w 2777" name="TX286"/>
              <a:gd fmla="*/ 1244 h 3441" name="TY286"/>
              <a:gd fmla="*/ 1744 w 2777" name="TX287"/>
              <a:gd fmla="*/ 1257 h 3441" name="TY287"/>
              <a:gd fmla="*/ 1733 w 2777" name="TX288"/>
              <a:gd fmla="*/ 1269 h 3441" name="TY288"/>
              <a:gd fmla="*/ 1720 w 2777" name="TX289"/>
              <a:gd fmla="*/ 1275 h 3441" name="TY289"/>
              <a:gd fmla="*/ 1705 w 2777" name="TX290"/>
              <a:gd fmla="*/ 1278 h 3441" name="TY290"/>
              <a:gd fmla="*/ 926 w 2777" name="TX291"/>
              <a:gd fmla="*/ 1278 h 3441" name="TY291"/>
              <a:gd fmla="*/ 910 w 2777" name="TX292"/>
              <a:gd fmla="*/ 1275 h 3441" name="TY292"/>
              <a:gd fmla="*/ 897 w 2777" name="TX293"/>
              <a:gd fmla="*/ 1269 h 3441" name="TY293"/>
              <a:gd fmla="*/ 886 w 2777" name="TX294"/>
              <a:gd fmla="*/ 1257 h 3441" name="TY294"/>
              <a:gd fmla="*/ 879 w 2777" name="TX295"/>
              <a:gd fmla="*/ 1244 h 3441" name="TY295"/>
              <a:gd fmla="*/ 877 w 2777" name="TX296"/>
              <a:gd fmla="*/ 1229 h 3441" name="TY296"/>
              <a:gd fmla="*/ 877 w 2777" name="TX297"/>
              <a:gd fmla="*/ 1179 h 3441" name="TY297"/>
              <a:gd fmla="*/ 879 w 2777" name="TX298"/>
              <a:gd fmla="*/ 1164 h 3441" name="TY298"/>
              <a:gd fmla="*/ 886 w 2777" name="TX299"/>
              <a:gd fmla="*/ 1151 h 3441" name="TY299"/>
              <a:gd fmla="*/ 897 w 2777" name="TX300"/>
              <a:gd fmla="*/ 1139 h 3441" name="TY300"/>
              <a:gd fmla="*/ 910 w 2777" name="TX301"/>
              <a:gd fmla="*/ 1133 h 3441" name="TY301"/>
              <a:gd fmla="*/ 926 w 2777" name="TX302"/>
              <a:gd fmla="*/ 1130 h 3441" name="TY302"/>
              <a:gd fmla="*/ 754 w 2777" name="TX304"/>
              <a:gd fmla="*/ 1021 h 3441" name="TY304"/>
              <a:gd fmla="*/ 768 w 2777" name="TX305"/>
              <a:gd fmla="*/ 1025 h 3441" name="TY305"/>
              <a:gd fmla="*/ 780 w 2777" name="TX306"/>
              <a:gd fmla="*/ 1032 h 3441" name="TY306"/>
              <a:gd fmla="*/ 789 w 2777" name="TX307"/>
              <a:gd fmla="*/ 1043 h 3441" name="TY307"/>
              <a:gd fmla="*/ 794 w 2777" name="TX308"/>
              <a:gd fmla="*/ 1056 h 3441" name="TY308"/>
              <a:gd fmla="*/ 794 w 2777" name="TX309"/>
              <a:gd fmla="*/ 1071 h 3441" name="TY309"/>
              <a:gd fmla="*/ 791 w 2777" name="TX310"/>
              <a:gd fmla="*/ 1084 h 3441" name="TY310"/>
              <a:gd fmla="*/ 784 w 2777" name="TX311"/>
              <a:gd fmla="*/ 1096 h 3441" name="TY311"/>
              <a:gd fmla="*/ 604 w 2777" name="TX312"/>
              <a:gd fmla="*/ 1300 h 3441" name="TY312"/>
              <a:gd fmla="*/ 594 w 2777" name="TX313"/>
              <a:gd fmla="*/ 1308 h 3441" name="TY313"/>
              <a:gd fmla="*/ 583 w 2777" name="TX314"/>
              <a:gd fmla="*/ 1313 h 3441" name="TY314"/>
              <a:gd fmla="*/ 570 w 2777" name="TX315"/>
              <a:gd fmla="*/ 1314 h 3441" name="TY315"/>
              <a:gd fmla="*/ 556 w 2777" name="TX316"/>
              <a:gd fmla="*/ 1312 h 3441" name="TY316"/>
              <a:gd fmla="*/ 542 w 2777" name="TX317"/>
              <a:gd fmla="*/ 1305 h 3441" name="TY317"/>
              <a:gd fmla="*/ 431 w 2777" name="TX318"/>
              <a:gd fmla="*/ 1214 h 3441" name="TY318"/>
              <a:gd fmla="*/ 421 w 2777" name="TX319"/>
              <a:gd fmla="*/ 1204 h 3441" name="TY319"/>
              <a:gd fmla="*/ 415 w 2777" name="TX320"/>
              <a:gd fmla="*/ 1190 h 3441" name="TY320"/>
              <a:gd fmla="*/ 414 w 2777" name="TX321"/>
              <a:gd fmla="*/ 1177 h 3441" name="TY321"/>
              <a:gd fmla="*/ 416 w 2777" name="TX322"/>
              <a:gd fmla="*/ 1163 h 3441" name="TY322"/>
              <a:gd fmla="*/ 424 w 2777" name="TX323"/>
              <a:gd fmla="*/ 1151 h 3441" name="TY323"/>
              <a:gd fmla="*/ 434 w 2777" name="TX324"/>
              <a:gd fmla="*/ 1141 h 3441" name="TY324"/>
              <a:gd fmla="*/ 447 w 2777" name="TX325"/>
              <a:gd fmla="*/ 1135 h 3441" name="TY325"/>
              <a:gd fmla="*/ 461 w 2777" name="TX326"/>
              <a:gd fmla="*/ 1134 h 3441" name="TY326"/>
              <a:gd fmla="*/ 474 w 2777" name="TX327"/>
              <a:gd fmla="*/ 1136 h 3441" name="TY327"/>
              <a:gd fmla="*/ 487 w 2777" name="TX328"/>
              <a:gd fmla="*/ 1144 h 3441" name="TY328"/>
              <a:gd fmla="*/ 565 w 2777" name="TX329"/>
              <a:gd fmla="*/ 1207 h 3441" name="TY329"/>
              <a:gd fmla="*/ 717 w 2777" name="TX330"/>
              <a:gd fmla="*/ 1036 h 3441" name="TY330"/>
              <a:gd fmla="*/ 727 w 2777" name="TX331"/>
              <a:gd fmla="*/ 1027 h 3441" name="TY331"/>
              <a:gd fmla="*/ 741 w 2777" name="TX332"/>
              <a:gd fmla="*/ 1022 h 3441" name="TY332"/>
              <a:gd fmla="*/ 754 w 2777" name="TX333"/>
              <a:gd fmla="*/ 1021 h 3441" name="TY333"/>
              <a:gd fmla="*/ 147 w 2777" name="TX335"/>
              <a:gd fmla="*/ 344 h 3441" name="TY335"/>
              <a:gd fmla="*/ 541 w 2777" name="TX336"/>
              <a:gd fmla="*/ 344 h 3441" name="TY336"/>
              <a:gd fmla="*/ 537 w 2777" name="TX337"/>
              <a:gd fmla="*/ 369 h 3441" name="TY337"/>
              <a:gd fmla="*/ 536 w 2777" name="TX338"/>
              <a:gd fmla="*/ 395 h 3441" name="TY338"/>
              <a:gd fmla="*/ 539 w 2777" name="TX339"/>
              <a:gd fmla="*/ 435 h 3441" name="TY339"/>
              <a:gd fmla="*/ 549 w 2777" name="TX340"/>
              <a:gd fmla="*/ 472 h 3441" name="TY340"/>
              <a:gd fmla="*/ 563 w 2777" name="TX341"/>
              <a:gd fmla="*/ 507 h 3441" name="TY341"/>
              <a:gd fmla="*/ 583 w 2777" name="TX342"/>
              <a:gd fmla="*/ 539 h 3441" name="TY342"/>
              <a:gd fmla="*/ 606 w 2777" name="TX343"/>
              <a:gd fmla="*/ 567 h 3441" name="TY343"/>
              <a:gd fmla="*/ 635 w 2777" name="TX344"/>
              <a:gd fmla="*/ 592 h 3441" name="TY344"/>
              <a:gd fmla="*/ 667 w 2777" name="TX345"/>
              <a:gd fmla="*/ 612 h 3441" name="TY345"/>
              <a:gd fmla="*/ 701 w 2777" name="TX346"/>
              <a:gd fmla="*/ 626 h 3441" name="TY346"/>
              <a:gd fmla="*/ 739 w 2777" name="TX347"/>
              <a:gd fmla="*/ 636 h 3441" name="TY347"/>
              <a:gd fmla="*/ 778 w 2777" name="TX348"/>
              <a:gd fmla="*/ 639 h 3441" name="TY348"/>
              <a:gd fmla="*/ 1414 w 2777" name="TX349"/>
              <a:gd fmla="*/ 639 h 3441" name="TY349"/>
              <a:gd fmla="*/ 1454 w 2777" name="TX350"/>
              <a:gd fmla="*/ 636 h 3441" name="TY350"/>
              <a:gd fmla="*/ 1491 w 2777" name="TX351"/>
              <a:gd fmla="*/ 626 h 3441" name="TY351"/>
              <a:gd fmla="*/ 1525 w 2777" name="TX352"/>
              <a:gd fmla="*/ 612 h 3441" name="TY352"/>
              <a:gd fmla="*/ 1557 w 2777" name="TX353"/>
              <a:gd fmla="*/ 591 h 3441" name="TY353"/>
              <a:gd fmla="*/ 1585 w 2777" name="TX354"/>
              <a:gd fmla="*/ 567 h 3441" name="TY354"/>
              <a:gd fmla="*/ 1609 w 2777" name="TX355"/>
              <a:gd fmla="*/ 538 h 3441" name="TY355"/>
              <a:gd fmla="*/ 1629 w 2777" name="TX356"/>
              <a:gd fmla="*/ 506 h 3441" name="TY356"/>
              <a:gd fmla="*/ 1644 w 2777" name="TX357"/>
              <a:gd fmla="*/ 470 h 3441" name="TY357"/>
              <a:gd fmla="*/ 1653 w 2777" name="TX358"/>
              <a:gd fmla="*/ 432 h 3441" name="TY358"/>
              <a:gd fmla="*/ 1656 w 2777" name="TX359"/>
              <a:gd fmla="*/ 392 h 3441" name="TY359"/>
              <a:gd fmla="*/ 1655 w 2777" name="TX360"/>
              <a:gd fmla="*/ 368 h 3441" name="TY360"/>
              <a:gd fmla="*/ 1651 w 2777" name="TX361"/>
              <a:gd fmla="*/ 344 h 3441" name="TY361"/>
              <a:gd fmla="*/ 1948 w 2777" name="TX362"/>
              <a:gd fmla="*/ 344 h 3441" name="TY362"/>
              <a:gd fmla="*/ 1990 w 2777" name="TX363"/>
              <a:gd fmla="*/ 346 h 3441" name="TY363"/>
              <a:gd fmla="*/ 2027 w 2777" name="TX364"/>
              <a:gd fmla="*/ 352 h 3441" name="TY364"/>
              <a:gd fmla="*/ 2060 w 2777" name="TX365"/>
              <a:gd fmla="*/ 363 h 3441" name="TY365"/>
              <a:gd fmla="*/ 2091 w 2777" name="TX366"/>
              <a:gd fmla="*/ 375 h 3441" name="TY366"/>
              <a:gd fmla="*/ 2117 w 2777" name="TX367"/>
              <a:gd fmla="*/ 392 h 3441" name="TY367"/>
              <a:gd fmla="*/ 2139 w 2777" name="TX368"/>
              <a:gd fmla="*/ 412 h 3441" name="TY368"/>
              <a:gd fmla="*/ 2158 w 2777" name="TX369"/>
              <a:gd fmla="*/ 434 h 3441" name="TY369"/>
              <a:gd fmla="*/ 2173 w 2777" name="TX370"/>
              <a:gd fmla="*/ 458 h 3441" name="TY370"/>
              <a:gd fmla="*/ 2183 w 2777" name="TX371"/>
              <a:gd fmla="*/ 484 h 3441" name="TY371"/>
              <a:gd fmla="*/ 2190 w 2777" name="TX372"/>
              <a:gd fmla="*/ 512 h 3441" name="TY372"/>
              <a:gd fmla="*/ 2192 w 2777" name="TX373"/>
              <a:gd fmla="*/ 541 h 3441" name="TY373"/>
              <a:gd fmla="*/ 2192 w 2777" name="TX374"/>
              <a:gd fmla="*/ 2017 h 3441" name="TY374"/>
              <a:gd fmla="*/ 2167 w 2777" name="TX375"/>
              <a:gd fmla="*/ 2016 h 3441" name="TY375"/>
              <a:gd fmla="*/ 2144 w 2777" name="TX376"/>
              <a:gd fmla="*/ 2015 h 3441" name="TY376"/>
              <a:gd fmla="*/ 2076 w 2777" name="TX377"/>
              <a:gd fmla="*/ 2018 h 3441" name="TY377"/>
              <a:gd fmla="*/ 2011 w 2777" name="TX378"/>
              <a:gd fmla="*/ 2026 h 3441" name="TY378"/>
              <a:gd fmla="*/ 1948 w 2777" name="TX379"/>
              <a:gd fmla="*/ 2041 h 3441" name="TY379"/>
              <a:gd fmla="*/ 1948 w 2777" name="TX380"/>
              <a:gd fmla="*/ 885 h 3441" name="TY380"/>
              <a:gd fmla="*/ 244 w 2777" name="TX381"/>
              <a:gd fmla="*/ 885 h 3441" name="TY381"/>
              <a:gd fmla="*/ 244 w 2777" name="TX382"/>
              <a:gd fmla="*/ 2850 h 3441" name="TY382"/>
              <a:gd fmla="*/ 1367 w 2777" name="TX383"/>
              <a:gd fmla="*/ 2850 h 3441" name="TY383"/>
              <a:gd fmla="*/ 1373 w 2777" name="TX384"/>
              <a:gd fmla="*/ 2915 h 3441" name="TY384"/>
              <a:gd fmla="*/ 1384 w 2777" name="TX385"/>
              <a:gd fmla="*/ 2977 h 3441" name="TY385"/>
              <a:gd fmla="*/ 1401 w 2777" name="TX386"/>
              <a:gd fmla="*/ 3038 h 3441" name="TY386"/>
              <a:gd fmla="*/ 1421 w 2777" name="TX387"/>
              <a:gd fmla="*/ 3096 h 3441" name="TY387"/>
              <a:gd fmla="*/ 195 w 2777" name="TX388"/>
              <a:gd fmla="*/ 3096 h 3441" name="TY388"/>
              <a:gd fmla="*/ 160 w 2777" name="TX389"/>
              <a:gd fmla="*/ 3093 h 3441" name="TY389"/>
              <a:gd fmla="*/ 127 w 2777" name="TX390"/>
              <a:gd fmla="*/ 3083 h 3441" name="TY390"/>
              <a:gd fmla="*/ 97 w 2777" name="TX391"/>
              <a:gd fmla="*/ 3069 h 3441" name="TY391"/>
              <a:gd fmla="*/ 69 w 2777" name="TX392"/>
              <a:gd fmla="*/ 3050 h 3441" name="TY392"/>
              <a:gd fmla="*/ 46 w 2777" name="TX393"/>
              <a:gd fmla="*/ 3026 h 3441" name="TY393"/>
              <a:gd fmla="*/ 27 w 2777" name="TX394"/>
              <a:gd fmla="*/ 2999 h 3441" name="TY394"/>
              <a:gd fmla="*/ 12 w 2777" name="TX395"/>
              <a:gd fmla="*/ 2968 h 3441" name="TY395"/>
              <a:gd fmla="*/ 3 w 2777" name="TX396"/>
              <a:gd fmla="*/ 2934 h 3441" name="TY396"/>
              <a:gd fmla="*/ 0 w 2777" name="TX397"/>
              <a:gd fmla="*/ 2899 h 3441" name="TY397"/>
              <a:gd fmla="*/ 0 w 2777" name="TX398"/>
              <a:gd fmla="*/ 541 h 3441" name="TY398"/>
              <a:gd fmla="*/ 3 w 2777" name="TX399"/>
              <a:gd fmla="*/ 509 h 3441" name="TY399"/>
              <a:gd fmla="*/ 9 w 2777" name="TX400"/>
              <a:gd fmla="*/ 478 h 3441" name="TY400"/>
              <a:gd fmla="*/ 21 w 2777" name="TX401"/>
              <a:gd fmla="*/ 450 h 3441" name="TY401"/>
              <a:gd fmla="*/ 35 w 2777" name="TX402"/>
              <a:gd fmla="*/ 424 h 3441" name="TY402"/>
              <a:gd fmla="*/ 52 w 2777" name="TX403"/>
              <a:gd fmla="*/ 401 h 3441" name="TY403"/>
              <a:gd fmla="*/ 69 w 2777" name="TX404"/>
              <a:gd fmla="*/ 382 h 3441" name="TY404"/>
              <a:gd fmla="*/ 89 w 2777" name="TX405"/>
              <a:gd fmla="*/ 366 h 3441" name="TY405"/>
              <a:gd fmla="*/ 108 w 2777" name="TX406"/>
              <a:gd fmla="*/ 354 h 3441" name="TY406"/>
              <a:gd fmla="*/ 128 w 2777" name="TX407"/>
              <a:gd fmla="*/ 346 h 3441" name="TY407"/>
              <a:gd fmla="*/ 147 w 2777" name="TX408"/>
              <a:gd fmla="*/ 344 h 3441" name="TY408"/>
              <a:gd fmla="*/ 1096 w 2777" name="TX410"/>
              <a:gd fmla="*/ 98 h 3441" name="TY410"/>
              <a:gd fmla="*/ 1076 w 2777" name="TX411"/>
              <a:gd fmla="*/ 101 h 3441" name="TY411"/>
              <a:gd fmla="*/ 1059 w 2777" name="TX412"/>
              <a:gd fmla="*/ 108 h 3441" name="TY412"/>
              <a:gd fmla="*/ 1044 w 2777" name="TX413"/>
              <a:gd fmla="*/ 120 h 3441" name="TY413"/>
              <a:gd fmla="*/ 1033 w 2777" name="TX414"/>
              <a:gd fmla="*/ 134 h 3441" name="TY414"/>
              <a:gd fmla="*/ 1026 w 2777" name="TX415"/>
              <a:gd fmla="*/ 152 h 3441" name="TY415"/>
              <a:gd fmla="*/ 1023 w 2777" name="TX416"/>
              <a:gd fmla="*/ 172 h 3441" name="TY416"/>
              <a:gd fmla="*/ 1026 w 2777" name="TX417"/>
              <a:gd fmla="*/ 192 h 3441" name="TY417"/>
              <a:gd fmla="*/ 1033 w 2777" name="TX418"/>
              <a:gd fmla="*/ 210 h 3441" name="TY418"/>
              <a:gd fmla="*/ 1044 w 2777" name="TX419"/>
              <a:gd fmla="*/ 224 h 3441" name="TY419"/>
              <a:gd fmla="*/ 1059 w 2777" name="TX420"/>
              <a:gd fmla="*/ 236 h 3441" name="TY420"/>
              <a:gd fmla="*/ 1076 w 2777" name="TX421"/>
              <a:gd fmla="*/ 243 h 3441" name="TY421"/>
              <a:gd fmla="*/ 1096 w 2777" name="TX422"/>
              <a:gd fmla="*/ 246 h 3441" name="TY422"/>
              <a:gd fmla="*/ 1116 w 2777" name="TX423"/>
              <a:gd fmla="*/ 243 h 3441" name="TY423"/>
              <a:gd fmla="*/ 1133 w 2777" name="TX424"/>
              <a:gd fmla="*/ 236 h 3441" name="TY424"/>
              <a:gd fmla="*/ 1148 w 2777" name="TX425"/>
              <a:gd fmla="*/ 224 h 3441" name="TY425"/>
              <a:gd fmla="*/ 1159 w 2777" name="TX426"/>
              <a:gd fmla="*/ 210 h 3441" name="TY426"/>
              <a:gd fmla="*/ 1166 w 2777" name="TX427"/>
              <a:gd fmla="*/ 192 h 3441" name="TY427"/>
              <a:gd fmla="*/ 1169 w 2777" name="TX428"/>
              <a:gd fmla="*/ 172 h 3441" name="TY428"/>
              <a:gd fmla="*/ 1166 w 2777" name="TX429"/>
              <a:gd fmla="*/ 152 h 3441" name="TY429"/>
              <a:gd fmla="*/ 1159 w 2777" name="TX430"/>
              <a:gd fmla="*/ 134 h 3441" name="TY430"/>
              <a:gd fmla="*/ 1148 w 2777" name="TX431"/>
              <a:gd fmla="*/ 120 h 3441" name="TY431"/>
              <a:gd fmla="*/ 1133 w 2777" name="TX432"/>
              <a:gd fmla="*/ 108 h 3441" name="TY432"/>
              <a:gd fmla="*/ 1116 w 2777" name="TX433"/>
              <a:gd fmla="*/ 101 h 3441" name="TY433"/>
              <a:gd fmla="*/ 1096 w 2777" name="TX434"/>
              <a:gd fmla="*/ 98 h 3441" name="TY434"/>
              <a:gd fmla="*/ 1094 w 2777" name="TX436"/>
              <a:gd fmla="*/ 0 h 3441" name="TY436"/>
              <a:gd fmla="*/ 1098 w 2777" name="TX437"/>
              <a:gd fmla="*/ 0 h 3441" name="TY437"/>
              <a:gd fmla="*/ 1128 w 2777" name="TX438"/>
              <a:gd fmla="*/ 3 h 3441" name="TY438"/>
              <a:gd fmla="*/ 1157 w 2777" name="TX439"/>
              <a:gd fmla="*/ 10 h 3441" name="TY439"/>
              <a:gd fmla="*/ 1183 w 2777" name="TX440"/>
              <a:gd fmla="*/ 23 h 3441" name="TY440"/>
              <a:gd fmla="*/ 1207 w 2777" name="TX441"/>
              <a:gd fmla="*/ 40 h 3441" name="TY441"/>
              <a:gd fmla="*/ 1227 w 2777" name="TX442"/>
              <a:gd fmla="*/ 60 h 3441" name="TY442"/>
              <a:gd fmla="*/ 1244 w 2777" name="TX443"/>
              <a:gd fmla="*/ 84 h 3441" name="TY443"/>
              <a:gd fmla="*/ 1256 w 2777" name="TX444"/>
              <a:gd fmla="*/ 110 h 3441" name="TY444"/>
              <a:gd fmla="*/ 1263 w 2777" name="TX445"/>
              <a:gd fmla="*/ 140 h 3441" name="TY445"/>
              <a:gd fmla="*/ 1267 w 2777" name="TX446"/>
              <a:gd fmla="*/ 170 h 3441" name="TY446"/>
              <a:gd fmla="*/ 1267 w 2777" name="TX447"/>
              <a:gd fmla="*/ 172 h 3441" name="TY447"/>
              <a:gd fmla="*/ 1269 w 2777" name="TX448"/>
              <a:gd fmla="*/ 192 h 3441" name="TY448"/>
              <a:gd fmla="*/ 1277 w 2777" name="TX449"/>
              <a:gd fmla="*/ 210 h 3441" name="TY449"/>
              <a:gd fmla="*/ 1288 w 2777" name="TX450"/>
              <a:gd fmla="*/ 224 h 3441" name="TY450"/>
              <a:gd fmla="*/ 1303 w 2777" name="TX451"/>
              <a:gd fmla="*/ 236 h 3441" name="TY451"/>
              <a:gd fmla="*/ 1319 w 2777" name="TX452"/>
              <a:gd fmla="*/ 243 h 3441" name="TY452"/>
              <a:gd fmla="*/ 1339 w 2777" name="TX453"/>
              <a:gd fmla="*/ 246 h 3441" name="TY453"/>
              <a:gd fmla="*/ 1414 w 2777" name="TX454"/>
              <a:gd fmla="*/ 246 h 3441" name="TY454"/>
              <a:gd fmla="*/ 1443 w 2777" name="TX455"/>
              <a:gd fmla="*/ 249 h 3441" name="TY455"/>
              <a:gd fmla="*/ 1470 w 2777" name="TX456"/>
              <a:gd fmla="*/ 257 h 3441" name="TY456"/>
              <a:gd fmla="*/ 1495 w 2777" name="TX457"/>
              <a:gd fmla="*/ 271 h 3441" name="TY457"/>
              <a:gd fmla="*/ 1517 w 2777" name="TX458"/>
              <a:gd fmla="*/ 289 h 3441" name="TY458"/>
              <a:gd fmla="*/ 1534 w 2777" name="TX459"/>
              <a:gd fmla="*/ 310 h 3441" name="TY459"/>
              <a:gd fmla="*/ 1548 w 2777" name="TX460"/>
              <a:gd fmla="*/ 335 h 3441" name="TY460"/>
              <a:gd fmla="*/ 1556 w 2777" name="TX461"/>
              <a:gd fmla="*/ 363 h 3441" name="TY461"/>
              <a:gd fmla="*/ 1559 w 2777" name="TX462"/>
              <a:gd fmla="*/ 392 h 3441" name="TY462"/>
              <a:gd fmla="*/ 1559 w 2777" name="TX463"/>
              <a:gd fmla="*/ 395 h 3441" name="TY463"/>
              <a:gd fmla="*/ 1556 w 2777" name="TX464"/>
              <a:gd fmla="*/ 424 h 3441" name="TY464"/>
              <a:gd fmla="*/ 1548 w 2777" name="TX465"/>
              <a:gd fmla="*/ 451 h 3441" name="TY465"/>
              <a:gd fmla="*/ 1534 w 2777" name="TX466"/>
              <a:gd fmla="*/ 476 h 3441" name="TY466"/>
              <a:gd fmla="*/ 1517 w 2777" name="TX467"/>
              <a:gd fmla="*/ 498 h 3441" name="TY467"/>
              <a:gd fmla="*/ 1495 w 2777" name="TX468"/>
              <a:gd fmla="*/ 516 h 3441" name="TY468"/>
              <a:gd fmla="*/ 1470 w 2777" name="TX469"/>
              <a:gd fmla="*/ 530 h 3441" name="TY469"/>
              <a:gd fmla="*/ 1443 w 2777" name="TX470"/>
              <a:gd fmla="*/ 538 h 3441" name="TY470"/>
              <a:gd fmla="*/ 1414 w 2777" name="TX471"/>
              <a:gd fmla="*/ 541 h 3441" name="TY471"/>
              <a:gd fmla="*/ 778 w 2777" name="TX472"/>
              <a:gd fmla="*/ 541 h 3441" name="TY472"/>
              <a:gd fmla="*/ 749 w 2777" name="TX473"/>
              <a:gd fmla="*/ 538 h 3441" name="TY473"/>
              <a:gd fmla="*/ 722 w 2777" name="TX474"/>
              <a:gd fmla="*/ 530 h 3441" name="TY474"/>
              <a:gd fmla="*/ 697 w 2777" name="TX475"/>
              <a:gd fmla="*/ 516 h 3441" name="TY475"/>
              <a:gd fmla="*/ 676 w 2777" name="TX476"/>
              <a:gd fmla="*/ 498 h 3441" name="TY476"/>
              <a:gd fmla="*/ 658 w 2777" name="TX477"/>
              <a:gd fmla="*/ 476 h 3441" name="TY477"/>
              <a:gd fmla="*/ 645 w 2777" name="TX478"/>
              <a:gd fmla="*/ 451 h 3441" name="TY478"/>
              <a:gd fmla="*/ 636 w 2777" name="TX479"/>
              <a:gd fmla="*/ 424 h 3441" name="TY479"/>
              <a:gd fmla="*/ 633 w 2777" name="TX480"/>
              <a:gd fmla="*/ 395 h 3441" name="TY480"/>
              <a:gd fmla="*/ 633 w 2777" name="TX481"/>
              <a:gd fmla="*/ 392 h 3441" name="TY481"/>
              <a:gd fmla="*/ 636 w 2777" name="TX482"/>
              <a:gd fmla="*/ 363 h 3441" name="TY482"/>
              <a:gd fmla="*/ 645 w 2777" name="TX483"/>
              <a:gd fmla="*/ 335 h 3441" name="TY483"/>
              <a:gd fmla="*/ 658 w 2777" name="TX484"/>
              <a:gd fmla="*/ 310 h 3441" name="TY484"/>
              <a:gd fmla="*/ 676 w 2777" name="TX485"/>
              <a:gd fmla="*/ 289 h 3441" name="TY485"/>
              <a:gd fmla="*/ 697 w 2777" name="TX486"/>
              <a:gd fmla="*/ 271 h 3441" name="TY486"/>
              <a:gd fmla="*/ 722 w 2777" name="TX487"/>
              <a:gd fmla="*/ 257 h 3441" name="TY487"/>
              <a:gd fmla="*/ 749 w 2777" name="TX488"/>
              <a:gd fmla="*/ 249 h 3441" name="TY488"/>
              <a:gd fmla="*/ 778 w 2777" name="TX489"/>
              <a:gd fmla="*/ 246 h 3441" name="TY489"/>
              <a:gd fmla="*/ 853 w 2777" name="TX490"/>
              <a:gd fmla="*/ 246 h 3441" name="TY490"/>
              <a:gd fmla="*/ 872 w 2777" name="TX491"/>
              <a:gd fmla="*/ 243 h 3441" name="TY491"/>
              <a:gd fmla="*/ 889 w 2777" name="TX492"/>
              <a:gd fmla="*/ 236 h 3441" name="TY492"/>
              <a:gd fmla="*/ 904 w 2777" name="TX493"/>
              <a:gd fmla="*/ 224 h 3441" name="TY493"/>
              <a:gd fmla="*/ 915 w 2777" name="TX494"/>
              <a:gd fmla="*/ 210 h 3441" name="TY494"/>
              <a:gd fmla="*/ 923 w 2777" name="TX495"/>
              <a:gd fmla="*/ 192 h 3441" name="TY495"/>
              <a:gd fmla="*/ 926 w 2777" name="TX496"/>
              <a:gd fmla="*/ 172 h 3441" name="TY496"/>
              <a:gd fmla="*/ 926 w 2777" name="TX497"/>
              <a:gd fmla="*/ 170 h 3441" name="TY497"/>
              <a:gd fmla="*/ 929 w 2777" name="TX498"/>
              <a:gd fmla="*/ 140 h 3441" name="TY498"/>
              <a:gd fmla="*/ 936 w 2777" name="TX499"/>
              <a:gd fmla="*/ 110 h 3441" name="TY499"/>
              <a:gd fmla="*/ 948 w 2777" name="TX500"/>
              <a:gd fmla="*/ 84 h 3441" name="TY500"/>
              <a:gd fmla="*/ 965 w 2777" name="TX501"/>
              <a:gd fmla="*/ 60 h 3441" name="TY501"/>
              <a:gd fmla="*/ 986 w 2777" name="TX502"/>
              <a:gd fmla="*/ 40 h 3441" name="TY502"/>
              <a:gd fmla="*/ 1009 w 2777" name="TX503"/>
              <a:gd fmla="*/ 23 h 3441" name="TY503"/>
              <a:gd fmla="*/ 1035 w 2777" name="TX504"/>
              <a:gd fmla="*/ 10 h 3441" name="TY504"/>
              <a:gd fmla="*/ 1064 w 2777" name="TX505"/>
              <a:gd fmla="*/ 3 h 3441" name="TY505"/>
              <a:gd fmla="*/ 1094 w 2777" name="TX506"/>
              <a:gd fmla="*/ 0 h 3441" name="TY506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  <a:cxn ang="0">
                <a:pos x="TX245" y="TY245"/>
              </a:cxn>
              <a:cxn ang="0">
                <a:pos x="TX247" y="TY247"/>
              </a:cxn>
              <a:cxn ang="0">
                <a:pos x="TX248" y="TY248"/>
              </a:cxn>
              <a:cxn ang="0">
                <a:pos x="TX249" y="TY249"/>
              </a:cxn>
              <a:cxn ang="0">
                <a:pos x="TX250" y="TY250"/>
              </a:cxn>
              <a:cxn ang="0">
                <a:pos x="TX251" y="TY251"/>
              </a:cxn>
              <a:cxn ang="0">
                <a:pos x="TX252" y="TY252"/>
              </a:cxn>
              <a:cxn ang="0">
                <a:pos x="TX253" y="TY253"/>
              </a:cxn>
              <a:cxn ang="0">
                <a:pos x="TX254" y="TY254"/>
              </a:cxn>
              <a:cxn ang="0">
                <a:pos x="TX255" y="TY255"/>
              </a:cxn>
              <a:cxn ang="0">
                <a:pos x="TX256" y="TY256"/>
              </a:cxn>
              <a:cxn ang="0">
                <a:pos x="TX257" y="TY257"/>
              </a:cxn>
              <a:cxn ang="0">
                <a:pos x="TX258" y="TY258"/>
              </a:cxn>
              <a:cxn ang="0">
                <a:pos x="TX259" y="TY259"/>
              </a:cxn>
              <a:cxn ang="0">
                <a:pos x="TX260" y="TY260"/>
              </a:cxn>
              <a:cxn ang="0">
                <a:pos x="TX261" y="TY261"/>
              </a:cxn>
              <a:cxn ang="0">
                <a:pos x="TX262" y="TY262"/>
              </a:cxn>
              <a:cxn ang="0">
                <a:pos x="TX263" y="TY263"/>
              </a:cxn>
              <a:cxn ang="0">
                <a:pos x="TX264" y="TY264"/>
              </a:cxn>
              <a:cxn ang="0">
                <a:pos x="TX265" y="TY265"/>
              </a:cxn>
              <a:cxn ang="0">
                <a:pos x="TX266" y="TY266"/>
              </a:cxn>
              <a:cxn ang="0">
                <a:pos x="TX267" y="TY267"/>
              </a:cxn>
              <a:cxn ang="0">
                <a:pos x="TX268" y="TY268"/>
              </a:cxn>
              <a:cxn ang="0">
                <a:pos x="TX269" y="TY269"/>
              </a:cxn>
              <a:cxn ang="0">
                <a:pos x="TX270" y="TY270"/>
              </a:cxn>
              <a:cxn ang="0">
                <a:pos x="TX271" y="TY271"/>
              </a:cxn>
              <a:cxn ang="0">
                <a:pos x="TX272" y="TY272"/>
              </a:cxn>
              <a:cxn ang="0">
                <a:pos x="TX273" y="TY273"/>
              </a:cxn>
              <a:cxn ang="0">
                <a:pos x="TX274" y="TY274"/>
              </a:cxn>
              <a:cxn ang="0">
                <a:pos x="TX275" y="TY275"/>
              </a:cxn>
              <a:cxn ang="0">
                <a:pos x="TX276" y="TY276"/>
              </a:cxn>
              <a:cxn ang="0">
                <a:pos x="TX278" y="TY278"/>
              </a:cxn>
              <a:cxn ang="0">
                <a:pos x="TX279" y="TY279"/>
              </a:cxn>
              <a:cxn ang="0">
                <a:pos x="TX280" y="TY280"/>
              </a:cxn>
              <a:cxn ang="0">
                <a:pos x="TX281" y="TY281"/>
              </a:cxn>
              <a:cxn ang="0">
                <a:pos x="TX282" y="TY282"/>
              </a:cxn>
              <a:cxn ang="0">
                <a:pos x="TX283" y="TY283"/>
              </a:cxn>
              <a:cxn ang="0">
                <a:pos x="TX284" y="TY284"/>
              </a:cxn>
              <a:cxn ang="0">
                <a:pos x="TX285" y="TY285"/>
              </a:cxn>
              <a:cxn ang="0">
                <a:pos x="TX286" y="TY286"/>
              </a:cxn>
              <a:cxn ang="0">
                <a:pos x="TX287" y="TY287"/>
              </a:cxn>
              <a:cxn ang="0">
                <a:pos x="TX288" y="TY288"/>
              </a:cxn>
              <a:cxn ang="0">
                <a:pos x="TX289" y="TY289"/>
              </a:cxn>
              <a:cxn ang="0">
                <a:pos x="TX290" y="TY290"/>
              </a:cxn>
              <a:cxn ang="0">
                <a:pos x="TX291" y="TY291"/>
              </a:cxn>
              <a:cxn ang="0">
                <a:pos x="TX292" y="TY292"/>
              </a:cxn>
              <a:cxn ang="0">
                <a:pos x="TX293" y="TY293"/>
              </a:cxn>
              <a:cxn ang="0">
                <a:pos x="TX294" y="TY294"/>
              </a:cxn>
              <a:cxn ang="0">
                <a:pos x="TX295" y="TY295"/>
              </a:cxn>
              <a:cxn ang="0">
                <a:pos x="TX296" y="TY296"/>
              </a:cxn>
              <a:cxn ang="0">
                <a:pos x="TX297" y="TY297"/>
              </a:cxn>
              <a:cxn ang="0">
                <a:pos x="TX298" y="TY298"/>
              </a:cxn>
              <a:cxn ang="0">
                <a:pos x="TX299" y="TY299"/>
              </a:cxn>
              <a:cxn ang="0">
                <a:pos x="TX300" y="TY300"/>
              </a:cxn>
              <a:cxn ang="0">
                <a:pos x="TX301" y="TY301"/>
              </a:cxn>
              <a:cxn ang="0">
                <a:pos x="TX302" y="TY302"/>
              </a:cxn>
              <a:cxn ang="0">
                <a:pos x="TX304" y="TY304"/>
              </a:cxn>
              <a:cxn ang="0">
                <a:pos x="TX305" y="TY305"/>
              </a:cxn>
              <a:cxn ang="0">
                <a:pos x="TX306" y="TY306"/>
              </a:cxn>
              <a:cxn ang="0">
                <a:pos x="TX307" y="TY307"/>
              </a:cxn>
              <a:cxn ang="0">
                <a:pos x="TX308" y="TY308"/>
              </a:cxn>
              <a:cxn ang="0">
                <a:pos x="TX309" y="TY309"/>
              </a:cxn>
              <a:cxn ang="0">
                <a:pos x="TX310" y="TY310"/>
              </a:cxn>
              <a:cxn ang="0">
                <a:pos x="TX311" y="TY311"/>
              </a:cxn>
              <a:cxn ang="0">
                <a:pos x="TX312" y="TY312"/>
              </a:cxn>
              <a:cxn ang="0">
                <a:pos x="TX313" y="TY313"/>
              </a:cxn>
              <a:cxn ang="0">
                <a:pos x="TX314" y="TY314"/>
              </a:cxn>
              <a:cxn ang="0">
                <a:pos x="TX315" y="TY315"/>
              </a:cxn>
              <a:cxn ang="0">
                <a:pos x="TX316" y="TY316"/>
              </a:cxn>
              <a:cxn ang="0">
                <a:pos x="TX317" y="TY317"/>
              </a:cxn>
              <a:cxn ang="0">
                <a:pos x="TX318" y="TY318"/>
              </a:cxn>
              <a:cxn ang="0">
                <a:pos x="TX319" y="TY319"/>
              </a:cxn>
              <a:cxn ang="0">
                <a:pos x="TX320" y="TY320"/>
              </a:cxn>
              <a:cxn ang="0">
                <a:pos x="TX321" y="TY321"/>
              </a:cxn>
              <a:cxn ang="0">
                <a:pos x="TX322" y="TY322"/>
              </a:cxn>
              <a:cxn ang="0">
                <a:pos x="TX323" y="TY323"/>
              </a:cxn>
              <a:cxn ang="0">
                <a:pos x="TX324" y="TY324"/>
              </a:cxn>
              <a:cxn ang="0">
                <a:pos x="TX325" y="TY325"/>
              </a:cxn>
              <a:cxn ang="0">
                <a:pos x="TX326" y="TY326"/>
              </a:cxn>
              <a:cxn ang="0">
                <a:pos x="TX327" y="TY327"/>
              </a:cxn>
              <a:cxn ang="0">
                <a:pos x="TX328" y="TY328"/>
              </a:cxn>
              <a:cxn ang="0">
                <a:pos x="TX329" y="TY329"/>
              </a:cxn>
              <a:cxn ang="0">
                <a:pos x="TX330" y="TY330"/>
              </a:cxn>
              <a:cxn ang="0">
                <a:pos x="TX331" y="TY331"/>
              </a:cxn>
              <a:cxn ang="0">
                <a:pos x="TX332" y="TY332"/>
              </a:cxn>
              <a:cxn ang="0">
                <a:pos x="TX333" y="TY333"/>
              </a:cxn>
              <a:cxn ang="0">
                <a:pos x="TX335" y="TY335"/>
              </a:cxn>
              <a:cxn ang="0">
                <a:pos x="TX336" y="TY336"/>
              </a:cxn>
              <a:cxn ang="0">
                <a:pos x="TX337" y="TY337"/>
              </a:cxn>
              <a:cxn ang="0">
                <a:pos x="TX338" y="TY338"/>
              </a:cxn>
              <a:cxn ang="0">
                <a:pos x="TX339" y="TY339"/>
              </a:cxn>
              <a:cxn ang="0">
                <a:pos x="TX340" y="TY340"/>
              </a:cxn>
              <a:cxn ang="0">
                <a:pos x="TX341" y="TY341"/>
              </a:cxn>
              <a:cxn ang="0">
                <a:pos x="TX342" y="TY342"/>
              </a:cxn>
              <a:cxn ang="0">
                <a:pos x="TX343" y="TY343"/>
              </a:cxn>
              <a:cxn ang="0">
                <a:pos x="TX344" y="TY344"/>
              </a:cxn>
              <a:cxn ang="0">
                <a:pos x="TX345" y="TY345"/>
              </a:cxn>
              <a:cxn ang="0">
                <a:pos x="TX346" y="TY346"/>
              </a:cxn>
              <a:cxn ang="0">
                <a:pos x="TX347" y="TY347"/>
              </a:cxn>
              <a:cxn ang="0">
                <a:pos x="TX348" y="TY348"/>
              </a:cxn>
              <a:cxn ang="0">
                <a:pos x="TX349" y="TY349"/>
              </a:cxn>
              <a:cxn ang="0">
                <a:pos x="TX350" y="TY350"/>
              </a:cxn>
              <a:cxn ang="0">
                <a:pos x="TX351" y="TY351"/>
              </a:cxn>
              <a:cxn ang="0">
                <a:pos x="TX352" y="TY352"/>
              </a:cxn>
              <a:cxn ang="0">
                <a:pos x="TX353" y="TY353"/>
              </a:cxn>
              <a:cxn ang="0">
                <a:pos x="TX354" y="TY354"/>
              </a:cxn>
              <a:cxn ang="0">
                <a:pos x="TX355" y="TY355"/>
              </a:cxn>
              <a:cxn ang="0">
                <a:pos x="TX356" y="TY356"/>
              </a:cxn>
              <a:cxn ang="0">
                <a:pos x="TX357" y="TY357"/>
              </a:cxn>
              <a:cxn ang="0">
                <a:pos x="TX358" y="TY358"/>
              </a:cxn>
              <a:cxn ang="0">
                <a:pos x="TX359" y="TY359"/>
              </a:cxn>
              <a:cxn ang="0">
                <a:pos x="TX360" y="TY360"/>
              </a:cxn>
              <a:cxn ang="0">
                <a:pos x="TX361" y="TY361"/>
              </a:cxn>
              <a:cxn ang="0">
                <a:pos x="TX362" y="TY362"/>
              </a:cxn>
              <a:cxn ang="0">
                <a:pos x="TX363" y="TY363"/>
              </a:cxn>
              <a:cxn ang="0">
                <a:pos x="TX364" y="TY364"/>
              </a:cxn>
              <a:cxn ang="0">
                <a:pos x="TX365" y="TY365"/>
              </a:cxn>
              <a:cxn ang="0">
                <a:pos x="TX366" y="TY366"/>
              </a:cxn>
              <a:cxn ang="0">
                <a:pos x="TX367" y="TY367"/>
              </a:cxn>
              <a:cxn ang="0">
                <a:pos x="TX368" y="TY368"/>
              </a:cxn>
              <a:cxn ang="0">
                <a:pos x="TX369" y="TY369"/>
              </a:cxn>
              <a:cxn ang="0">
                <a:pos x="TX370" y="TY370"/>
              </a:cxn>
              <a:cxn ang="0">
                <a:pos x="TX371" y="TY371"/>
              </a:cxn>
              <a:cxn ang="0">
                <a:pos x="TX372" y="TY372"/>
              </a:cxn>
              <a:cxn ang="0">
                <a:pos x="TX373" y="TY373"/>
              </a:cxn>
              <a:cxn ang="0">
                <a:pos x="TX374" y="TY374"/>
              </a:cxn>
              <a:cxn ang="0">
                <a:pos x="TX375" y="TY375"/>
              </a:cxn>
              <a:cxn ang="0">
                <a:pos x="TX376" y="TY376"/>
              </a:cxn>
              <a:cxn ang="0">
                <a:pos x="TX377" y="TY377"/>
              </a:cxn>
              <a:cxn ang="0">
                <a:pos x="TX378" y="TY378"/>
              </a:cxn>
              <a:cxn ang="0">
                <a:pos x="TX379" y="TY379"/>
              </a:cxn>
              <a:cxn ang="0">
                <a:pos x="TX380" y="TY380"/>
              </a:cxn>
              <a:cxn ang="0">
                <a:pos x="TX381" y="TY381"/>
              </a:cxn>
              <a:cxn ang="0">
                <a:pos x="TX382" y="TY382"/>
              </a:cxn>
              <a:cxn ang="0">
                <a:pos x="TX383" y="TY383"/>
              </a:cxn>
              <a:cxn ang="0">
                <a:pos x="TX384" y="TY384"/>
              </a:cxn>
              <a:cxn ang="0">
                <a:pos x="TX385" y="TY385"/>
              </a:cxn>
              <a:cxn ang="0">
                <a:pos x="TX386" y="TY386"/>
              </a:cxn>
              <a:cxn ang="0">
                <a:pos x="TX387" y="TY387"/>
              </a:cxn>
              <a:cxn ang="0">
                <a:pos x="TX388" y="TY388"/>
              </a:cxn>
              <a:cxn ang="0">
                <a:pos x="TX389" y="TY389"/>
              </a:cxn>
              <a:cxn ang="0">
                <a:pos x="TX390" y="TY390"/>
              </a:cxn>
              <a:cxn ang="0">
                <a:pos x="TX391" y="TY391"/>
              </a:cxn>
              <a:cxn ang="0">
                <a:pos x="TX392" y="TY392"/>
              </a:cxn>
              <a:cxn ang="0">
                <a:pos x="TX393" y="TY393"/>
              </a:cxn>
              <a:cxn ang="0">
                <a:pos x="TX394" y="TY394"/>
              </a:cxn>
              <a:cxn ang="0">
                <a:pos x="TX395" y="TY395"/>
              </a:cxn>
              <a:cxn ang="0">
                <a:pos x="TX396" y="TY396"/>
              </a:cxn>
              <a:cxn ang="0">
                <a:pos x="TX397" y="TY397"/>
              </a:cxn>
              <a:cxn ang="0">
                <a:pos x="TX398" y="TY398"/>
              </a:cxn>
              <a:cxn ang="0">
                <a:pos x="TX399" y="TY399"/>
              </a:cxn>
              <a:cxn ang="0">
                <a:pos x="TX400" y="TY400"/>
              </a:cxn>
              <a:cxn ang="0">
                <a:pos x="TX401" y="TY401"/>
              </a:cxn>
              <a:cxn ang="0">
                <a:pos x="TX402" y="TY402"/>
              </a:cxn>
              <a:cxn ang="0">
                <a:pos x="TX403" y="TY403"/>
              </a:cxn>
              <a:cxn ang="0">
                <a:pos x="TX404" y="TY404"/>
              </a:cxn>
              <a:cxn ang="0">
                <a:pos x="TX405" y="TY405"/>
              </a:cxn>
              <a:cxn ang="0">
                <a:pos x="TX406" y="TY406"/>
              </a:cxn>
              <a:cxn ang="0">
                <a:pos x="TX407" y="TY407"/>
              </a:cxn>
              <a:cxn ang="0">
                <a:pos x="TX408" y="TY408"/>
              </a:cxn>
              <a:cxn ang="0">
                <a:pos x="TX410" y="TY410"/>
              </a:cxn>
              <a:cxn ang="0">
                <a:pos x="TX411" y="TY411"/>
              </a:cxn>
              <a:cxn ang="0">
                <a:pos x="TX412" y="TY412"/>
              </a:cxn>
              <a:cxn ang="0">
                <a:pos x="TX413" y="TY413"/>
              </a:cxn>
              <a:cxn ang="0">
                <a:pos x="TX414" y="TY414"/>
              </a:cxn>
              <a:cxn ang="0">
                <a:pos x="TX415" y="TY415"/>
              </a:cxn>
              <a:cxn ang="0">
                <a:pos x="TX416" y="TY416"/>
              </a:cxn>
              <a:cxn ang="0">
                <a:pos x="TX417" y="TY417"/>
              </a:cxn>
              <a:cxn ang="0">
                <a:pos x="TX418" y="TY418"/>
              </a:cxn>
              <a:cxn ang="0">
                <a:pos x="TX419" y="TY419"/>
              </a:cxn>
              <a:cxn ang="0">
                <a:pos x="TX420" y="TY420"/>
              </a:cxn>
              <a:cxn ang="0">
                <a:pos x="TX421" y="TY421"/>
              </a:cxn>
              <a:cxn ang="0">
                <a:pos x="TX422" y="TY422"/>
              </a:cxn>
              <a:cxn ang="0">
                <a:pos x="TX423" y="TY423"/>
              </a:cxn>
              <a:cxn ang="0">
                <a:pos x="TX424" y="TY424"/>
              </a:cxn>
              <a:cxn ang="0">
                <a:pos x="TX425" y="TY425"/>
              </a:cxn>
              <a:cxn ang="0">
                <a:pos x="TX426" y="TY426"/>
              </a:cxn>
              <a:cxn ang="0">
                <a:pos x="TX427" y="TY427"/>
              </a:cxn>
              <a:cxn ang="0">
                <a:pos x="TX428" y="TY428"/>
              </a:cxn>
              <a:cxn ang="0">
                <a:pos x="TX429" y="TY429"/>
              </a:cxn>
              <a:cxn ang="0">
                <a:pos x="TX430" y="TY430"/>
              </a:cxn>
              <a:cxn ang="0">
                <a:pos x="TX431" y="TY431"/>
              </a:cxn>
              <a:cxn ang="0">
                <a:pos x="TX432" y="TY432"/>
              </a:cxn>
              <a:cxn ang="0">
                <a:pos x="TX433" y="TY433"/>
              </a:cxn>
              <a:cxn ang="0">
                <a:pos x="TX434" y="TY434"/>
              </a:cxn>
              <a:cxn ang="0">
                <a:pos x="TX436" y="TY436"/>
              </a:cxn>
              <a:cxn ang="0">
                <a:pos x="TX437" y="TY437"/>
              </a:cxn>
              <a:cxn ang="0">
                <a:pos x="TX438" y="TY438"/>
              </a:cxn>
              <a:cxn ang="0">
                <a:pos x="TX439" y="TY439"/>
              </a:cxn>
              <a:cxn ang="0">
                <a:pos x="TX440" y="TY440"/>
              </a:cxn>
              <a:cxn ang="0">
                <a:pos x="TX441" y="TY441"/>
              </a:cxn>
              <a:cxn ang="0">
                <a:pos x="TX442" y="TY442"/>
              </a:cxn>
              <a:cxn ang="0">
                <a:pos x="TX443" y="TY443"/>
              </a:cxn>
              <a:cxn ang="0">
                <a:pos x="TX444" y="TY444"/>
              </a:cxn>
              <a:cxn ang="0">
                <a:pos x="TX445" y="TY445"/>
              </a:cxn>
              <a:cxn ang="0">
                <a:pos x="TX446" y="TY446"/>
              </a:cxn>
              <a:cxn ang="0">
                <a:pos x="TX447" y="TY447"/>
              </a:cxn>
              <a:cxn ang="0">
                <a:pos x="TX448" y="TY448"/>
              </a:cxn>
              <a:cxn ang="0">
                <a:pos x="TX449" y="TY449"/>
              </a:cxn>
              <a:cxn ang="0">
                <a:pos x="TX450" y="TY450"/>
              </a:cxn>
              <a:cxn ang="0">
                <a:pos x="TX451" y="TY451"/>
              </a:cxn>
              <a:cxn ang="0">
                <a:pos x="TX452" y="TY452"/>
              </a:cxn>
              <a:cxn ang="0">
                <a:pos x="TX453" y="TY453"/>
              </a:cxn>
              <a:cxn ang="0">
                <a:pos x="TX454" y="TY454"/>
              </a:cxn>
              <a:cxn ang="0">
                <a:pos x="TX455" y="TY455"/>
              </a:cxn>
              <a:cxn ang="0">
                <a:pos x="TX456" y="TY456"/>
              </a:cxn>
              <a:cxn ang="0">
                <a:pos x="TX457" y="TY457"/>
              </a:cxn>
              <a:cxn ang="0">
                <a:pos x="TX458" y="TY458"/>
              </a:cxn>
              <a:cxn ang="0">
                <a:pos x="TX459" y="TY459"/>
              </a:cxn>
              <a:cxn ang="0">
                <a:pos x="TX460" y="TY460"/>
              </a:cxn>
              <a:cxn ang="0">
                <a:pos x="TX461" y="TY461"/>
              </a:cxn>
              <a:cxn ang="0">
                <a:pos x="TX462" y="TY462"/>
              </a:cxn>
              <a:cxn ang="0">
                <a:pos x="TX463" y="TY463"/>
              </a:cxn>
              <a:cxn ang="0">
                <a:pos x="TX464" y="TY464"/>
              </a:cxn>
              <a:cxn ang="0">
                <a:pos x="TX465" y="TY465"/>
              </a:cxn>
              <a:cxn ang="0">
                <a:pos x="TX466" y="TY466"/>
              </a:cxn>
              <a:cxn ang="0">
                <a:pos x="TX467" y="TY467"/>
              </a:cxn>
              <a:cxn ang="0">
                <a:pos x="TX468" y="TY468"/>
              </a:cxn>
              <a:cxn ang="0">
                <a:pos x="TX469" y="TY469"/>
              </a:cxn>
              <a:cxn ang="0">
                <a:pos x="TX470" y="TY470"/>
              </a:cxn>
              <a:cxn ang="0">
                <a:pos x="TX471" y="TY471"/>
              </a:cxn>
              <a:cxn ang="0">
                <a:pos x="TX472" y="TY472"/>
              </a:cxn>
              <a:cxn ang="0">
                <a:pos x="TX473" y="TY473"/>
              </a:cxn>
              <a:cxn ang="0">
                <a:pos x="TX474" y="TY474"/>
              </a:cxn>
              <a:cxn ang="0">
                <a:pos x="TX475" y="TY475"/>
              </a:cxn>
              <a:cxn ang="0">
                <a:pos x="TX476" y="TY476"/>
              </a:cxn>
              <a:cxn ang="0">
                <a:pos x="TX477" y="TY477"/>
              </a:cxn>
              <a:cxn ang="0">
                <a:pos x="TX478" y="TY478"/>
              </a:cxn>
              <a:cxn ang="0">
                <a:pos x="TX479" y="TY479"/>
              </a:cxn>
              <a:cxn ang="0">
                <a:pos x="TX480" y="TY480"/>
              </a:cxn>
              <a:cxn ang="0">
                <a:pos x="TX481" y="TY481"/>
              </a:cxn>
              <a:cxn ang="0">
                <a:pos x="TX482" y="TY482"/>
              </a:cxn>
              <a:cxn ang="0">
                <a:pos x="TX483" y="TY483"/>
              </a:cxn>
              <a:cxn ang="0">
                <a:pos x="TX484" y="TY484"/>
              </a:cxn>
              <a:cxn ang="0">
                <a:pos x="TX485" y="TY485"/>
              </a:cxn>
              <a:cxn ang="0">
                <a:pos x="TX486" y="TY486"/>
              </a:cxn>
              <a:cxn ang="0">
                <a:pos x="TX487" y="TY487"/>
              </a:cxn>
              <a:cxn ang="0">
                <a:pos x="TX488" y="TY488"/>
              </a:cxn>
              <a:cxn ang="0">
                <a:pos x="TX489" y="TY489"/>
              </a:cxn>
              <a:cxn ang="0">
                <a:pos x="TX490" y="TY490"/>
              </a:cxn>
              <a:cxn ang="0">
                <a:pos x="TX491" y="TY491"/>
              </a:cxn>
              <a:cxn ang="0">
                <a:pos x="TX492" y="TY492"/>
              </a:cxn>
              <a:cxn ang="0">
                <a:pos x="TX493" y="TY493"/>
              </a:cxn>
              <a:cxn ang="0">
                <a:pos x="TX494" y="TY494"/>
              </a:cxn>
              <a:cxn ang="0">
                <a:pos x="TX495" y="TY495"/>
              </a:cxn>
              <a:cxn ang="0">
                <a:pos x="TX496" y="TY496"/>
              </a:cxn>
              <a:cxn ang="0">
                <a:pos x="TX497" y="TY497"/>
              </a:cxn>
              <a:cxn ang="0">
                <a:pos x="TX498" y="TY498"/>
              </a:cxn>
              <a:cxn ang="0">
                <a:pos x="TX499" y="TY499"/>
              </a:cxn>
              <a:cxn ang="0">
                <a:pos x="TX500" y="TY500"/>
              </a:cxn>
              <a:cxn ang="0">
                <a:pos x="TX501" y="TY501"/>
              </a:cxn>
              <a:cxn ang="0">
                <a:pos x="TX502" y="TY502"/>
              </a:cxn>
              <a:cxn ang="0">
                <a:pos x="TX503" y="TY503"/>
              </a:cxn>
              <a:cxn ang="0">
                <a:pos x="TX504" y="TY504"/>
              </a:cxn>
              <a:cxn ang="0">
                <a:pos x="TX505" y="TY505"/>
              </a:cxn>
              <a:cxn ang="0">
                <a:pos x="TX506" y="TY506"/>
              </a:cxn>
            </a:cxnLst>
            <a:rect l="l" t="t" r="r" b="b"/>
            <a:pathLst>
              <a:path w="2777" h="3441">
                <a:moveTo>
                  <a:pt x="2489" y="2506"/>
                </a:moveTo>
                <a:lnTo>
                  <a:pt x="2468" y="2508"/>
                </a:lnTo>
                <a:lnTo>
                  <a:pt x="2447" y="2513"/>
                </a:lnTo>
                <a:lnTo>
                  <a:pt x="2428" y="2524"/>
                </a:lnTo>
                <a:lnTo>
                  <a:pt x="2411" y="2539"/>
                </a:lnTo>
                <a:lnTo>
                  <a:pt x="2083" y="2911"/>
                </a:lnTo>
                <a:lnTo>
                  <a:pt x="1912" y="2774"/>
                </a:lnTo>
                <a:lnTo>
                  <a:pt x="1893" y="2761"/>
                </a:lnTo>
                <a:lnTo>
                  <a:pt x="1872" y="2754"/>
                </a:lnTo>
                <a:lnTo>
                  <a:pt x="1851" y="2752"/>
                </a:lnTo>
                <a:lnTo>
                  <a:pt x="1830" y="2754"/>
                </a:lnTo>
                <a:lnTo>
                  <a:pt x="1809" y="2761"/>
                </a:lnTo>
                <a:lnTo>
                  <a:pt x="1790" y="2773"/>
                </a:lnTo>
                <a:lnTo>
                  <a:pt x="1775" y="2788"/>
                </a:lnTo>
                <a:lnTo>
                  <a:pt x="1762" y="2808"/>
                </a:lnTo>
                <a:lnTo>
                  <a:pt x="1756" y="2829"/>
                </a:lnTo>
                <a:lnTo>
                  <a:pt x="1753" y="2850"/>
                </a:lnTo>
                <a:lnTo>
                  <a:pt x="1756" y="2872"/>
                </a:lnTo>
                <a:lnTo>
                  <a:pt x="1762" y="2893"/>
                </a:lnTo>
                <a:lnTo>
                  <a:pt x="1774" y="2910"/>
                </a:lnTo>
                <a:lnTo>
                  <a:pt x="1790" y="2927"/>
                </a:lnTo>
                <a:lnTo>
                  <a:pt x="2033" y="3123"/>
                </a:lnTo>
                <a:lnTo>
                  <a:pt x="2053" y="3136"/>
                </a:lnTo>
                <a:lnTo>
                  <a:pt x="2073" y="3143"/>
                </a:lnTo>
                <a:lnTo>
                  <a:pt x="2094" y="3145"/>
                </a:lnTo>
                <a:lnTo>
                  <a:pt x="2115" y="3143"/>
                </a:lnTo>
                <a:lnTo>
                  <a:pt x="2133" y="3137"/>
                </a:lnTo>
                <a:lnTo>
                  <a:pt x="2152" y="3126"/>
                </a:lnTo>
                <a:lnTo>
                  <a:pt x="2167" y="3113"/>
                </a:lnTo>
                <a:lnTo>
                  <a:pt x="2557" y="2670"/>
                </a:lnTo>
                <a:lnTo>
                  <a:pt x="2569" y="2651"/>
                </a:lnTo>
                <a:lnTo>
                  <a:pt x="2577" y="2631"/>
                </a:lnTo>
                <a:lnTo>
                  <a:pt x="2582" y="2609"/>
                </a:lnTo>
                <a:lnTo>
                  <a:pt x="2580" y="2588"/>
                </a:lnTo>
                <a:lnTo>
                  <a:pt x="2574" y="2567"/>
                </a:lnTo>
                <a:lnTo>
                  <a:pt x="2564" y="2548"/>
                </a:lnTo>
                <a:lnTo>
                  <a:pt x="2549" y="2531"/>
                </a:lnTo>
                <a:lnTo>
                  <a:pt x="2530" y="2518"/>
                </a:lnTo>
                <a:lnTo>
                  <a:pt x="2510" y="2510"/>
                </a:lnTo>
                <a:lnTo>
                  <a:pt x="2489" y="2506"/>
                </a:lnTo>
                <a:close/>
                <a:moveTo>
                  <a:pt x="926" y="2408"/>
                </a:moveTo>
                <a:lnTo>
                  <a:pt x="1364" y="2408"/>
                </a:lnTo>
                <a:lnTo>
                  <a:pt x="1379" y="2410"/>
                </a:lnTo>
                <a:lnTo>
                  <a:pt x="1393" y="2417"/>
                </a:lnTo>
                <a:lnTo>
                  <a:pt x="1403" y="2428"/>
                </a:lnTo>
                <a:lnTo>
                  <a:pt x="1410" y="2441"/>
                </a:lnTo>
                <a:lnTo>
                  <a:pt x="1412" y="2457"/>
                </a:lnTo>
                <a:lnTo>
                  <a:pt x="1412" y="2506"/>
                </a:lnTo>
                <a:lnTo>
                  <a:pt x="1410" y="2522"/>
                </a:lnTo>
                <a:lnTo>
                  <a:pt x="1403" y="2535"/>
                </a:lnTo>
                <a:lnTo>
                  <a:pt x="1393" y="2546"/>
                </a:lnTo>
                <a:lnTo>
                  <a:pt x="1379" y="2553"/>
                </a:lnTo>
                <a:lnTo>
                  <a:pt x="1364" y="2555"/>
                </a:lnTo>
                <a:lnTo>
                  <a:pt x="926" y="2555"/>
                </a:lnTo>
                <a:lnTo>
                  <a:pt x="910" y="2553"/>
                </a:lnTo>
                <a:lnTo>
                  <a:pt x="897" y="2546"/>
                </a:lnTo>
                <a:lnTo>
                  <a:pt x="886" y="2535"/>
                </a:lnTo>
                <a:lnTo>
                  <a:pt x="879" y="2522"/>
                </a:lnTo>
                <a:lnTo>
                  <a:pt x="877" y="2506"/>
                </a:lnTo>
                <a:lnTo>
                  <a:pt x="877" y="2457"/>
                </a:lnTo>
                <a:lnTo>
                  <a:pt x="879" y="2441"/>
                </a:lnTo>
                <a:lnTo>
                  <a:pt x="886" y="2428"/>
                </a:lnTo>
                <a:lnTo>
                  <a:pt x="897" y="2417"/>
                </a:lnTo>
                <a:lnTo>
                  <a:pt x="910" y="2410"/>
                </a:lnTo>
                <a:lnTo>
                  <a:pt x="926" y="2408"/>
                </a:lnTo>
                <a:close/>
                <a:moveTo>
                  <a:pt x="754" y="2298"/>
                </a:moveTo>
                <a:lnTo>
                  <a:pt x="768" y="2301"/>
                </a:lnTo>
                <a:lnTo>
                  <a:pt x="780" y="2309"/>
                </a:lnTo>
                <a:lnTo>
                  <a:pt x="789" y="2319"/>
                </a:lnTo>
                <a:lnTo>
                  <a:pt x="794" y="2333"/>
                </a:lnTo>
                <a:lnTo>
                  <a:pt x="794" y="2346"/>
                </a:lnTo>
                <a:lnTo>
                  <a:pt x="791" y="2360"/>
                </a:lnTo>
                <a:lnTo>
                  <a:pt x="784" y="2373"/>
                </a:lnTo>
                <a:lnTo>
                  <a:pt x="604" y="2576"/>
                </a:lnTo>
                <a:lnTo>
                  <a:pt x="594" y="2584"/>
                </a:lnTo>
                <a:lnTo>
                  <a:pt x="583" y="2589"/>
                </a:lnTo>
                <a:lnTo>
                  <a:pt x="570" y="2591"/>
                </a:lnTo>
                <a:lnTo>
                  <a:pt x="556" y="2588"/>
                </a:lnTo>
                <a:lnTo>
                  <a:pt x="542" y="2581"/>
                </a:lnTo>
                <a:lnTo>
                  <a:pt x="431" y="2490"/>
                </a:lnTo>
                <a:lnTo>
                  <a:pt x="421" y="2480"/>
                </a:lnTo>
                <a:lnTo>
                  <a:pt x="415" y="2467"/>
                </a:lnTo>
                <a:lnTo>
                  <a:pt x="414" y="2454"/>
                </a:lnTo>
                <a:lnTo>
                  <a:pt x="416" y="2440"/>
                </a:lnTo>
                <a:lnTo>
                  <a:pt x="424" y="2427"/>
                </a:lnTo>
                <a:lnTo>
                  <a:pt x="434" y="2417"/>
                </a:lnTo>
                <a:lnTo>
                  <a:pt x="447" y="2412"/>
                </a:lnTo>
                <a:lnTo>
                  <a:pt x="461" y="2410"/>
                </a:lnTo>
                <a:lnTo>
                  <a:pt x="474" y="2413"/>
                </a:lnTo>
                <a:lnTo>
                  <a:pt x="487" y="2421"/>
                </a:lnTo>
                <a:lnTo>
                  <a:pt x="565" y="2484"/>
                </a:lnTo>
                <a:lnTo>
                  <a:pt x="717" y="2312"/>
                </a:lnTo>
                <a:lnTo>
                  <a:pt x="727" y="2303"/>
                </a:lnTo>
                <a:lnTo>
                  <a:pt x="741" y="2299"/>
                </a:lnTo>
                <a:lnTo>
                  <a:pt x="754" y="2298"/>
                </a:lnTo>
                <a:close/>
                <a:moveTo>
                  <a:pt x="2144" y="2162"/>
                </a:moveTo>
                <a:lnTo>
                  <a:pt x="2208" y="2165"/>
                </a:lnTo>
                <a:lnTo>
                  <a:pt x="2271" y="2176"/>
                </a:lnTo>
                <a:lnTo>
                  <a:pt x="2332" y="2191"/>
                </a:lnTo>
                <a:lnTo>
                  <a:pt x="2389" y="2212"/>
                </a:lnTo>
                <a:lnTo>
                  <a:pt x="2445" y="2239"/>
                </a:lnTo>
                <a:lnTo>
                  <a:pt x="2497" y="2271"/>
                </a:lnTo>
                <a:lnTo>
                  <a:pt x="2545" y="2308"/>
                </a:lnTo>
                <a:lnTo>
                  <a:pt x="2591" y="2350"/>
                </a:lnTo>
                <a:lnTo>
                  <a:pt x="2631" y="2394"/>
                </a:lnTo>
                <a:lnTo>
                  <a:pt x="2668" y="2443"/>
                </a:lnTo>
                <a:lnTo>
                  <a:pt x="2699" y="2497"/>
                </a:lnTo>
                <a:lnTo>
                  <a:pt x="2726" y="2553"/>
                </a:lnTo>
                <a:lnTo>
                  <a:pt x="2748" y="2611"/>
                </a:lnTo>
                <a:lnTo>
                  <a:pt x="2763" y="2673"/>
                </a:lnTo>
                <a:lnTo>
                  <a:pt x="2773" y="2735"/>
                </a:lnTo>
                <a:lnTo>
                  <a:pt x="2776" y="2801"/>
                </a:lnTo>
                <a:lnTo>
                  <a:pt x="2773" y="2867"/>
                </a:lnTo>
                <a:lnTo>
                  <a:pt x="2763" y="2930"/>
                </a:lnTo>
                <a:lnTo>
                  <a:pt x="2748" y="2991"/>
                </a:lnTo>
                <a:lnTo>
                  <a:pt x="2726" y="3050"/>
                </a:lnTo>
                <a:lnTo>
                  <a:pt x="2699" y="3105"/>
                </a:lnTo>
                <a:lnTo>
                  <a:pt x="2668" y="3159"/>
                </a:lnTo>
                <a:lnTo>
                  <a:pt x="2631" y="3208"/>
                </a:lnTo>
                <a:lnTo>
                  <a:pt x="2591" y="3252"/>
                </a:lnTo>
                <a:lnTo>
                  <a:pt x="2545" y="3294"/>
                </a:lnTo>
                <a:lnTo>
                  <a:pt x="2497" y="3331"/>
                </a:lnTo>
                <a:lnTo>
                  <a:pt x="2445" y="3363"/>
                </a:lnTo>
                <a:lnTo>
                  <a:pt x="2389" y="3390"/>
                </a:lnTo>
                <a:lnTo>
                  <a:pt x="2332" y="3411"/>
                </a:lnTo>
                <a:lnTo>
                  <a:pt x="2271" y="3427"/>
                </a:lnTo>
                <a:lnTo>
                  <a:pt x="2208" y="3437"/>
                </a:lnTo>
                <a:lnTo>
                  <a:pt x="2144" y="3440"/>
                </a:lnTo>
                <a:lnTo>
                  <a:pt x="2079" y="3437"/>
                </a:lnTo>
                <a:lnTo>
                  <a:pt x="2015" y="3427"/>
                </a:lnTo>
                <a:lnTo>
                  <a:pt x="1955" y="3411"/>
                </a:lnTo>
                <a:lnTo>
                  <a:pt x="1897" y="3390"/>
                </a:lnTo>
                <a:lnTo>
                  <a:pt x="1841" y="3363"/>
                </a:lnTo>
                <a:lnTo>
                  <a:pt x="1789" y="3331"/>
                </a:lnTo>
                <a:lnTo>
                  <a:pt x="1741" y="3294"/>
                </a:lnTo>
                <a:lnTo>
                  <a:pt x="1695" y="3252"/>
                </a:lnTo>
                <a:lnTo>
                  <a:pt x="1655" y="3208"/>
                </a:lnTo>
                <a:lnTo>
                  <a:pt x="1618" y="3159"/>
                </a:lnTo>
                <a:lnTo>
                  <a:pt x="1587" y="3105"/>
                </a:lnTo>
                <a:lnTo>
                  <a:pt x="1560" y="3050"/>
                </a:lnTo>
                <a:lnTo>
                  <a:pt x="1538" y="2991"/>
                </a:lnTo>
                <a:lnTo>
                  <a:pt x="1523" y="2930"/>
                </a:lnTo>
                <a:lnTo>
                  <a:pt x="1513" y="2867"/>
                </a:lnTo>
                <a:lnTo>
                  <a:pt x="1510" y="2801"/>
                </a:lnTo>
                <a:lnTo>
                  <a:pt x="1513" y="2735"/>
                </a:lnTo>
                <a:lnTo>
                  <a:pt x="1523" y="2673"/>
                </a:lnTo>
                <a:lnTo>
                  <a:pt x="1538" y="2611"/>
                </a:lnTo>
                <a:lnTo>
                  <a:pt x="1560" y="2553"/>
                </a:lnTo>
                <a:lnTo>
                  <a:pt x="1587" y="2497"/>
                </a:lnTo>
                <a:lnTo>
                  <a:pt x="1618" y="2443"/>
                </a:lnTo>
                <a:lnTo>
                  <a:pt x="1655" y="2394"/>
                </a:lnTo>
                <a:lnTo>
                  <a:pt x="1695" y="2350"/>
                </a:lnTo>
                <a:lnTo>
                  <a:pt x="1741" y="2308"/>
                </a:lnTo>
                <a:lnTo>
                  <a:pt x="1789" y="2271"/>
                </a:lnTo>
                <a:lnTo>
                  <a:pt x="1841" y="2239"/>
                </a:lnTo>
                <a:lnTo>
                  <a:pt x="1897" y="2212"/>
                </a:lnTo>
                <a:lnTo>
                  <a:pt x="1955" y="2191"/>
                </a:lnTo>
                <a:lnTo>
                  <a:pt x="2015" y="2176"/>
                </a:lnTo>
                <a:lnTo>
                  <a:pt x="2079" y="2165"/>
                </a:lnTo>
                <a:lnTo>
                  <a:pt x="2144" y="2162"/>
                </a:lnTo>
                <a:close/>
                <a:moveTo>
                  <a:pt x="926" y="1966"/>
                </a:moveTo>
                <a:lnTo>
                  <a:pt x="1462" y="1966"/>
                </a:lnTo>
                <a:lnTo>
                  <a:pt x="1476" y="1968"/>
                </a:lnTo>
                <a:lnTo>
                  <a:pt x="1490" y="1975"/>
                </a:lnTo>
                <a:lnTo>
                  <a:pt x="1501" y="1986"/>
                </a:lnTo>
                <a:lnTo>
                  <a:pt x="1507" y="1999"/>
                </a:lnTo>
                <a:lnTo>
                  <a:pt x="1510" y="2015"/>
                </a:lnTo>
                <a:lnTo>
                  <a:pt x="1510" y="2064"/>
                </a:lnTo>
                <a:lnTo>
                  <a:pt x="1507" y="2080"/>
                </a:lnTo>
                <a:lnTo>
                  <a:pt x="1501" y="2093"/>
                </a:lnTo>
                <a:lnTo>
                  <a:pt x="1490" y="2104"/>
                </a:lnTo>
                <a:lnTo>
                  <a:pt x="1476" y="2111"/>
                </a:lnTo>
                <a:lnTo>
                  <a:pt x="1462" y="2113"/>
                </a:lnTo>
                <a:lnTo>
                  <a:pt x="926" y="2113"/>
                </a:lnTo>
                <a:lnTo>
                  <a:pt x="910" y="2111"/>
                </a:lnTo>
                <a:lnTo>
                  <a:pt x="897" y="2104"/>
                </a:lnTo>
                <a:lnTo>
                  <a:pt x="886" y="2093"/>
                </a:lnTo>
                <a:lnTo>
                  <a:pt x="879" y="2080"/>
                </a:lnTo>
                <a:lnTo>
                  <a:pt x="877" y="2064"/>
                </a:lnTo>
                <a:lnTo>
                  <a:pt x="877" y="2015"/>
                </a:lnTo>
                <a:lnTo>
                  <a:pt x="879" y="1999"/>
                </a:lnTo>
                <a:lnTo>
                  <a:pt x="886" y="1986"/>
                </a:lnTo>
                <a:lnTo>
                  <a:pt x="897" y="1975"/>
                </a:lnTo>
                <a:lnTo>
                  <a:pt x="910" y="1968"/>
                </a:lnTo>
                <a:lnTo>
                  <a:pt x="926" y="1966"/>
                </a:lnTo>
                <a:close/>
                <a:moveTo>
                  <a:pt x="754" y="1876"/>
                </a:moveTo>
                <a:lnTo>
                  <a:pt x="768" y="1879"/>
                </a:lnTo>
                <a:lnTo>
                  <a:pt x="780" y="1888"/>
                </a:lnTo>
                <a:lnTo>
                  <a:pt x="789" y="1898"/>
                </a:lnTo>
                <a:lnTo>
                  <a:pt x="794" y="1912"/>
                </a:lnTo>
                <a:lnTo>
                  <a:pt x="794" y="1925"/>
                </a:lnTo>
                <a:lnTo>
                  <a:pt x="791" y="1939"/>
                </a:lnTo>
                <a:lnTo>
                  <a:pt x="784" y="1951"/>
                </a:lnTo>
                <a:lnTo>
                  <a:pt x="604" y="2155"/>
                </a:lnTo>
                <a:lnTo>
                  <a:pt x="594" y="2163"/>
                </a:lnTo>
                <a:lnTo>
                  <a:pt x="583" y="2168"/>
                </a:lnTo>
                <a:lnTo>
                  <a:pt x="570" y="2170"/>
                </a:lnTo>
                <a:lnTo>
                  <a:pt x="556" y="2167"/>
                </a:lnTo>
                <a:lnTo>
                  <a:pt x="542" y="2160"/>
                </a:lnTo>
                <a:lnTo>
                  <a:pt x="431" y="2069"/>
                </a:lnTo>
                <a:lnTo>
                  <a:pt x="421" y="2059"/>
                </a:lnTo>
                <a:lnTo>
                  <a:pt x="415" y="2046"/>
                </a:lnTo>
                <a:lnTo>
                  <a:pt x="414" y="2033"/>
                </a:lnTo>
                <a:lnTo>
                  <a:pt x="416" y="2019"/>
                </a:lnTo>
                <a:lnTo>
                  <a:pt x="424" y="2006"/>
                </a:lnTo>
                <a:lnTo>
                  <a:pt x="434" y="1996"/>
                </a:lnTo>
                <a:lnTo>
                  <a:pt x="447" y="1991"/>
                </a:lnTo>
                <a:lnTo>
                  <a:pt x="461" y="1989"/>
                </a:lnTo>
                <a:lnTo>
                  <a:pt x="474" y="1992"/>
                </a:lnTo>
                <a:lnTo>
                  <a:pt x="487" y="1999"/>
                </a:lnTo>
                <a:lnTo>
                  <a:pt x="565" y="2063"/>
                </a:lnTo>
                <a:lnTo>
                  <a:pt x="717" y="1891"/>
                </a:lnTo>
                <a:lnTo>
                  <a:pt x="727" y="1882"/>
                </a:lnTo>
                <a:lnTo>
                  <a:pt x="741" y="1877"/>
                </a:lnTo>
                <a:lnTo>
                  <a:pt x="754" y="1876"/>
                </a:lnTo>
                <a:close/>
                <a:moveTo>
                  <a:pt x="926" y="1573"/>
                </a:moveTo>
                <a:lnTo>
                  <a:pt x="1705" y="1573"/>
                </a:lnTo>
                <a:lnTo>
                  <a:pt x="1720" y="1575"/>
                </a:lnTo>
                <a:lnTo>
                  <a:pt x="1733" y="1582"/>
                </a:lnTo>
                <a:lnTo>
                  <a:pt x="1744" y="1593"/>
                </a:lnTo>
                <a:lnTo>
                  <a:pt x="1751" y="1606"/>
                </a:lnTo>
                <a:lnTo>
                  <a:pt x="1753" y="1622"/>
                </a:lnTo>
                <a:lnTo>
                  <a:pt x="1753" y="1671"/>
                </a:lnTo>
                <a:lnTo>
                  <a:pt x="1751" y="1687"/>
                </a:lnTo>
                <a:lnTo>
                  <a:pt x="1744" y="1700"/>
                </a:lnTo>
                <a:lnTo>
                  <a:pt x="1733" y="1711"/>
                </a:lnTo>
                <a:lnTo>
                  <a:pt x="1720" y="1718"/>
                </a:lnTo>
                <a:lnTo>
                  <a:pt x="1705" y="1720"/>
                </a:lnTo>
                <a:lnTo>
                  <a:pt x="926" y="1720"/>
                </a:lnTo>
                <a:lnTo>
                  <a:pt x="910" y="1718"/>
                </a:lnTo>
                <a:lnTo>
                  <a:pt x="897" y="1711"/>
                </a:lnTo>
                <a:lnTo>
                  <a:pt x="886" y="1700"/>
                </a:lnTo>
                <a:lnTo>
                  <a:pt x="879" y="1687"/>
                </a:lnTo>
                <a:lnTo>
                  <a:pt x="877" y="1671"/>
                </a:lnTo>
                <a:lnTo>
                  <a:pt x="877" y="1622"/>
                </a:lnTo>
                <a:lnTo>
                  <a:pt x="879" y="1606"/>
                </a:lnTo>
                <a:lnTo>
                  <a:pt x="886" y="1593"/>
                </a:lnTo>
                <a:lnTo>
                  <a:pt x="897" y="1582"/>
                </a:lnTo>
                <a:lnTo>
                  <a:pt x="910" y="1575"/>
                </a:lnTo>
                <a:lnTo>
                  <a:pt x="926" y="1573"/>
                </a:lnTo>
                <a:close/>
                <a:moveTo>
                  <a:pt x="754" y="1458"/>
                </a:moveTo>
                <a:lnTo>
                  <a:pt x="768" y="1461"/>
                </a:lnTo>
                <a:lnTo>
                  <a:pt x="780" y="1470"/>
                </a:lnTo>
                <a:lnTo>
                  <a:pt x="789" y="1480"/>
                </a:lnTo>
                <a:lnTo>
                  <a:pt x="794" y="1494"/>
                </a:lnTo>
                <a:lnTo>
                  <a:pt x="794" y="1507"/>
                </a:lnTo>
                <a:lnTo>
                  <a:pt x="791" y="1521"/>
                </a:lnTo>
                <a:lnTo>
                  <a:pt x="784" y="1533"/>
                </a:lnTo>
                <a:lnTo>
                  <a:pt x="604" y="1737"/>
                </a:lnTo>
                <a:lnTo>
                  <a:pt x="594" y="1745"/>
                </a:lnTo>
                <a:lnTo>
                  <a:pt x="583" y="1750"/>
                </a:lnTo>
                <a:lnTo>
                  <a:pt x="570" y="1752"/>
                </a:lnTo>
                <a:lnTo>
                  <a:pt x="556" y="1749"/>
                </a:lnTo>
                <a:lnTo>
                  <a:pt x="542" y="1742"/>
                </a:lnTo>
                <a:lnTo>
                  <a:pt x="431" y="1651"/>
                </a:lnTo>
                <a:lnTo>
                  <a:pt x="421" y="1641"/>
                </a:lnTo>
                <a:lnTo>
                  <a:pt x="415" y="1628"/>
                </a:lnTo>
                <a:lnTo>
                  <a:pt x="414" y="1615"/>
                </a:lnTo>
                <a:lnTo>
                  <a:pt x="416" y="1600"/>
                </a:lnTo>
                <a:lnTo>
                  <a:pt x="424" y="1588"/>
                </a:lnTo>
                <a:lnTo>
                  <a:pt x="434" y="1578"/>
                </a:lnTo>
                <a:lnTo>
                  <a:pt x="447" y="1573"/>
                </a:lnTo>
                <a:lnTo>
                  <a:pt x="461" y="1571"/>
                </a:lnTo>
                <a:lnTo>
                  <a:pt x="474" y="1574"/>
                </a:lnTo>
                <a:lnTo>
                  <a:pt x="487" y="1581"/>
                </a:lnTo>
                <a:lnTo>
                  <a:pt x="565" y="1645"/>
                </a:lnTo>
                <a:lnTo>
                  <a:pt x="717" y="1473"/>
                </a:lnTo>
                <a:lnTo>
                  <a:pt x="727" y="1464"/>
                </a:lnTo>
                <a:lnTo>
                  <a:pt x="741" y="1459"/>
                </a:lnTo>
                <a:lnTo>
                  <a:pt x="754" y="1458"/>
                </a:lnTo>
                <a:close/>
                <a:moveTo>
                  <a:pt x="926" y="1130"/>
                </a:moveTo>
                <a:lnTo>
                  <a:pt x="1705" y="1130"/>
                </a:lnTo>
                <a:lnTo>
                  <a:pt x="1720" y="1133"/>
                </a:lnTo>
                <a:lnTo>
                  <a:pt x="1733" y="1139"/>
                </a:lnTo>
                <a:lnTo>
                  <a:pt x="1744" y="1151"/>
                </a:lnTo>
                <a:lnTo>
                  <a:pt x="1751" y="1164"/>
                </a:lnTo>
                <a:lnTo>
                  <a:pt x="1753" y="1179"/>
                </a:lnTo>
                <a:lnTo>
                  <a:pt x="1753" y="1229"/>
                </a:lnTo>
                <a:lnTo>
                  <a:pt x="1751" y="1244"/>
                </a:lnTo>
                <a:lnTo>
                  <a:pt x="1744" y="1257"/>
                </a:lnTo>
                <a:lnTo>
                  <a:pt x="1733" y="1269"/>
                </a:lnTo>
                <a:lnTo>
                  <a:pt x="1720" y="1275"/>
                </a:lnTo>
                <a:lnTo>
                  <a:pt x="1705" y="1278"/>
                </a:lnTo>
                <a:lnTo>
                  <a:pt x="926" y="1278"/>
                </a:lnTo>
                <a:lnTo>
                  <a:pt x="910" y="1275"/>
                </a:lnTo>
                <a:lnTo>
                  <a:pt x="897" y="1269"/>
                </a:lnTo>
                <a:lnTo>
                  <a:pt x="886" y="1257"/>
                </a:lnTo>
                <a:lnTo>
                  <a:pt x="879" y="1244"/>
                </a:lnTo>
                <a:lnTo>
                  <a:pt x="877" y="1229"/>
                </a:lnTo>
                <a:lnTo>
                  <a:pt x="877" y="1179"/>
                </a:lnTo>
                <a:lnTo>
                  <a:pt x="879" y="1164"/>
                </a:lnTo>
                <a:lnTo>
                  <a:pt x="886" y="1151"/>
                </a:lnTo>
                <a:lnTo>
                  <a:pt x="897" y="1139"/>
                </a:lnTo>
                <a:lnTo>
                  <a:pt x="910" y="1133"/>
                </a:lnTo>
                <a:lnTo>
                  <a:pt x="926" y="1130"/>
                </a:lnTo>
                <a:close/>
                <a:moveTo>
                  <a:pt x="754" y="1021"/>
                </a:moveTo>
                <a:lnTo>
                  <a:pt x="768" y="1025"/>
                </a:lnTo>
                <a:lnTo>
                  <a:pt x="780" y="1032"/>
                </a:lnTo>
                <a:lnTo>
                  <a:pt x="789" y="1043"/>
                </a:lnTo>
                <a:lnTo>
                  <a:pt x="794" y="1056"/>
                </a:lnTo>
                <a:lnTo>
                  <a:pt x="794" y="1071"/>
                </a:lnTo>
                <a:lnTo>
                  <a:pt x="791" y="1084"/>
                </a:lnTo>
                <a:lnTo>
                  <a:pt x="784" y="1096"/>
                </a:lnTo>
                <a:lnTo>
                  <a:pt x="604" y="1300"/>
                </a:lnTo>
                <a:lnTo>
                  <a:pt x="594" y="1308"/>
                </a:lnTo>
                <a:lnTo>
                  <a:pt x="583" y="1313"/>
                </a:lnTo>
                <a:lnTo>
                  <a:pt x="570" y="1314"/>
                </a:lnTo>
                <a:lnTo>
                  <a:pt x="556" y="1312"/>
                </a:lnTo>
                <a:lnTo>
                  <a:pt x="542" y="1305"/>
                </a:lnTo>
                <a:lnTo>
                  <a:pt x="431" y="1214"/>
                </a:lnTo>
                <a:lnTo>
                  <a:pt x="421" y="1204"/>
                </a:lnTo>
                <a:lnTo>
                  <a:pt x="415" y="1190"/>
                </a:lnTo>
                <a:lnTo>
                  <a:pt x="414" y="1177"/>
                </a:lnTo>
                <a:lnTo>
                  <a:pt x="416" y="1163"/>
                </a:lnTo>
                <a:lnTo>
                  <a:pt x="424" y="1151"/>
                </a:lnTo>
                <a:lnTo>
                  <a:pt x="434" y="1141"/>
                </a:lnTo>
                <a:lnTo>
                  <a:pt x="447" y="1135"/>
                </a:lnTo>
                <a:lnTo>
                  <a:pt x="461" y="1134"/>
                </a:lnTo>
                <a:lnTo>
                  <a:pt x="474" y="1136"/>
                </a:lnTo>
                <a:lnTo>
                  <a:pt x="487" y="1144"/>
                </a:lnTo>
                <a:lnTo>
                  <a:pt x="565" y="1207"/>
                </a:lnTo>
                <a:lnTo>
                  <a:pt x="717" y="1036"/>
                </a:lnTo>
                <a:lnTo>
                  <a:pt x="727" y="1027"/>
                </a:lnTo>
                <a:lnTo>
                  <a:pt x="741" y="1022"/>
                </a:lnTo>
                <a:lnTo>
                  <a:pt x="754" y="1021"/>
                </a:lnTo>
                <a:close/>
                <a:moveTo>
                  <a:pt x="147" y="344"/>
                </a:moveTo>
                <a:lnTo>
                  <a:pt x="541" y="344"/>
                </a:lnTo>
                <a:lnTo>
                  <a:pt x="537" y="369"/>
                </a:lnTo>
                <a:lnTo>
                  <a:pt x="536" y="395"/>
                </a:lnTo>
                <a:lnTo>
                  <a:pt x="539" y="435"/>
                </a:lnTo>
                <a:lnTo>
                  <a:pt x="549" y="472"/>
                </a:lnTo>
                <a:lnTo>
                  <a:pt x="563" y="507"/>
                </a:lnTo>
                <a:lnTo>
                  <a:pt x="583" y="539"/>
                </a:lnTo>
                <a:lnTo>
                  <a:pt x="606" y="567"/>
                </a:lnTo>
                <a:lnTo>
                  <a:pt x="635" y="592"/>
                </a:lnTo>
                <a:lnTo>
                  <a:pt x="667" y="612"/>
                </a:lnTo>
                <a:lnTo>
                  <a:pt x="701" y="626"/>
                </a:lnTo>
                <a:lnTo>
                  <a:pt x="739" y="636"/>
                </a:lnTo>
                <a:lnTo>
                  <a:pt x="778" y="639"/>
                </a:lnTo>
                <a:lnTo>
                  <a:pt x="1414" y="639"/>
                </a:lnTo>
                <a:lnTo>
                  <a:pt x="1454" y="636"/>
                </a:lnTo>
                <a:lnTo>
                  <a:pt x="1491" y="626"/>
                </a:lnTo>
                <a:lnTo>
                  <a:pt x="1525" y="612"/>
                </a:lnTo>
                <a:lnTo>
                  <a:pt x="1557" y="591"/>
                </a:lnTo>
                <a:lnTo>
                  <a:pt x="1585" y="567"/>
                </a:lnTo>
                <a:lnTo>
                  <a:pt x="1609" y="538"/>
                </a:lnTo>
                <a:lnTo>
                  <a:pt x="1629" y="506"/>
                </a:lnTo>
                <a:lnTo>
                  <a:pt x="1644" y="470"/>
                </a:lnTo>
                <a:lnTo>
                  <a:pt x="1653" y="432"/>
                </a:lnTo>
                <a:lnTo>
                  <a:pt x="1656" y="392"/>
                </a:lnTo>
                <a:lnTo>
                  <a:pt x="1655" y="368"/>
                </a:lnTo>
                <a:lnTo>
                  <a:pt x="1651" y="344"/>
                </a:lnTo>
                <a:lnTo>
                  <a:pt x="1948" y="344"/>
                </a:lnTo>
                <a:lnTo>
                  <a:pt x="1990" y="346"/>
                </a:lnTo>
                <a:lnTo>
                  <a:pt x="2027" y="352"/>
                </a:lnTo>
                <a:lnTo>
                  <a:pt x="2060" y="363"/>
                </a:lnTo>
                <a:lnTo>
                  <a:pt x="2091" y="375"/>
                </a:lnTo>
                <a:lnTo>
                  <a:pt x="2117" y="392"/>
                </a:lnTo>
                <a:lnTo>
                  <a:pt x="2139" y="412"/>
                </a:lnTo>
                <a:lnTo>
                  <a:pt x="2158" y="434"/>
                </a:lnTo>
                <a:lnTo>
                  <a:pt x="2173" y="458"/>
                </a:lnTo>
                <a:lnTo>
                  <a:pt x="2183" y="484"/>
                </a:lnTo>
                <a:lnTo>
                  <a:pt x="2190" y="512"/>
                </a:lnTo>
                <a:lnTo>
                  <a:pt x="2192" y="541"/>
                </a:lnTo>
                <a:lnTo>
                  <a:pt x="2192" y="2017"/>
                </a:lnTo>
                <a:lnTo>
                  <a:pt x="2167" y="2016"/>
                </a:lnTo>
                <a:lnTo>
                  <a:pt x="2144" y="2015"/>
                </a:lnTo>
                <a:lnTo>
                  <a:pt x="2076" y="2018"/>
                </a:lnTo>
                <a:lnTo>
                  <a:pt x="2011" y="2026"/>
                </a:lnTo>
                <a:lnTo>
                  <a:pt x="1948" y="2041"/>
                </a:lnTo>
                <a:lnTo>
                  <a:pt x="1948" y="885"/>
                </a:lnTo>
                <a:lnTo>
                  <a:pt x="244" y="885"/>
                </a:lnTo>
                <a:lnTo>
                  <a:pt x="244" y="2850"/>
                </a:lnTo>
                <a:lnTo>
                  <a:pt x="1367" y="2850"/>
                </a:lnTo>
                <a:lnTo>
                  <a:pt x="1373" y="2915"/>
                </a:lnTo>
                <a:lnTo>
                  <a:pt x="1384" y="2977"/>
                </a:lnTo>
                <a:lnTo>
                  <a:pt x="1401" y="3038"/>
                </a:lnTo>
                <a:lnTo>
                  <a:pt x="1421" y="3096"/>
                </a:lnTo>
                <a:lnTo>
                  <a:pt x="195" y="3096"/>
                </a:lnTo>
                <a:lnTo>
                  <a:pt x="160" y="3093"/>
                </a:lnTo>
                <a:lnTo>
                  <a:pt x="127" y="3083"/>
                </a:lnTo>
                <a:lnTo>
                  <a:pt x="97" y="3069"/>
                </a:lnTo>
                <a:lnTo>
                  <a:pt x="69" y="3050"/>
                </a:lnTo>
                <a:lnTo>
                  <a:pt x="46" y="3026"/>
                </a:lnTo>
                <a:lnTo>
                  <a:pt x="27" y="2999"/>
                </a:lnTo>
                <a:lnTo>
                  <a:pt x="12" y="2968"/>
                </a:lnTo>
                <a:lnTo>
                  <a:pt x="3" y="2934"/>
                </a:lnTo>
                <a:lnTo>
                  <a:pt x="0" y="2899"/>
                </a:lnTo>
                <a:lnTo>
                  <a:pt x="0" y="541"/>
                </a:lnTo>
                <a:lnTo>
                  <a:pt x="3" y="509"/>
                </a:lnTo>
                <a:lnTo>
                  <a:pt x="9" y="478"/>
                </a:lnTo>
                <a:lnTo>
                  <a:pt x="21" y="450"/>
                </a:lnTo>
                <a:lnTo>
                  <a:pt x="35" y="424"/>
                </a:lnTo>
                <a:lnTo>
                  <a:pt x="52" y="401"/>
                </a:lnTo>
                <a:lnTo>
                  <a:pt x="69" y="382"/>
                </a:lnTo>
                <a:lnTo>
                  <a:pt x="89" y="366"/>
                </a:lnTo>
                <a:lnTo>
                  <a:pt x="108" y="354"/>
                </a:lnTo>
                <a:lnTo>
                  <a:pt x="128" y="346"/>
                </a:lnTo>
                <a:lnTo>
                  <a:pt x="147" y="344"/>
                </a:lnTo>
                <a:close/>
                <a:moveTo>
                  <a:pt x="1096" y="98"/>
                </a:moveTo>
                <a:lnTo>
                  <a:pt x="1076" y="101"/>
                </a:lnTo>
                <a:lnTo>
                  <a:pt x="1059" y="108"/>
                </a:lnTo>
                <a:lnTo>
                  <a:pt x="1044" y="120"/>
                </a:lnTo>
                <a:lnTo>
                  <a:pt x="1033" y="134"/>
                </a:lnTo>
                <a:lnTo>
                  <a:pt x="1026" y="152"/>
                </a:lnTo>
                <a:lnTo>
                  <a:pt x="1023" y="172"/>
                </a:lnTo>
                <a:lnTo>
                  <a:pt x="1026" y="192"/>
                </a:lnTo>
                <a:lnTo>
                  <a:pt x="1033" y="210"/>
                </a:lnTo>
                <a:lnTo>
                  <a:pt x="1044" y="224"/>
                </a:lnTo>
                <a:lnTo>
                  <a:pt x="1059" y="236"/>
                </a:lnTo>
                <a:lnTo>
                  <a:pt x="1076" y="243"/>
                </a:lnTo>
                <a:lnTo>
                  <a:pt x="1096" y="246"/>
                </a:lnTo>
                <a:lnTo>
                  <a:pt x="1116" y="243"/>
                </a:lnTo>
                <a:lnTo>
                  <a:pt x="1133" y="236"/>
                </a:lnTo>
                <a:lnTo>
                  <a:pt x="1148" y="224"/>
                </a:lnTo>
                <a:lnTo>
                  <a:pt x="1159" y="210"/>
                </a:lnTo>
                <a:lnTo>
                  <a:pt x="1166" y="192"/>
                </a:lnTo>
                <a:lnTo>
                  <a:pt x="1169" y="172"/>
                </a:lnTo>
                <a:lnTo>
                  <a:pt x="1166" y="152"/>
                </a:lnTo>
                <a:lnTo>
                  <a:pt x="1159" y="134"/>
                </a:lnTo>
                <a:lnTo>
                  <a:pt x="1148" y="120"/>
                </a:lnTo>
                <a:lnTo>
                  <a:pt x="1133" y="108"/>
                </a:lnTo>
                <a:lnTo>
                  <a:pt x="1116" y="101"/>
                </a:lnTo>
                <a:lnTo>
                  <a:pt x="1096" y="98"/>
                </a:lnTo>
                <a:close/>
                <a:moveTo>
                  <a:pt x="1094" y="0"/>
                </a:moveTo>
                <a:lnTo>
                  <a:pt x="1098" y="0"/>
                </a:lnTo>
                <a:lnTo>
                  <a:pt x="1128" y="3"/>
                </a:lnTo>
                <a:lnTo>
                  <a:pt x="1157" y="10"/>
                </a:lnTo>
                <a:lnTo>
                  <a:pt x="1183" y="23"/>
                </a:lnTo>
                <a:lnTo>
                  <a:pt x="1207" y="40"/>
                </a:lnTo>
                <a:lnTo>
                  <a:pt x="1227" y="60"/>
                </a:lnTo>
                <a:lnTo>
                  <a:pt x="1244" y="84"/>
                </a:lnTo>
                <a:lnTo>
                  <a:pt x="1256" y="110"/>
                </a:lnTo>
                <a:lnTo>
                  <a:pt x="1263" y="140"/>
                </a:lnTo>
                <a:lnTo>
                  <a:pt x="1267" y="170"/>
                </a:lnTo>
                <a:lnTo>
                  <a:pt x="1267" y="172"/>
                </a:lnTo>
                <a:lnTo>
                  <a:pt x="1269" y="192"/>
                </a:lnTo>
                <a:lnTo>
                  <a:pt x="1277" y="210"/>
                </a:lnTo>
                <a:lnTo>
                  <a:pt x="1288" y="224"/>
                </a:lnTo>
                <a:lnTo>
                  <a:pt x="1303" y="236"/>
                </a:lnTo>
                <a:lnTo>
                  <a:pt x="1319" y="243"/>
                </a:lnTo>
                <a:lnTo>
                  <a:pt x="1339" y="246"/>
                </a:lnTo>
                <a:lnTo>
                  <a:pt x="1414" y="246"/>
                </a:lnTo>
                <a:lnTo>
                  <a:pt x="1443" y="249"/>
                </a:lnTo>
                <a:lnTo>
                  <a:pt x="1470" y="257"/>
                </a:lnTo>
                <a:lnTo>
                  <a:pt x="1495" y="271"/>
                </a:lnTo>
                <a:lnTo>
                  <a:pt x="1517" y="289"/>
                </a:lnTo>
                <a:lnTo>
                  <a:pt x="1534" y="310"/>
                </a:lnTo>
                <a:lnTo>
                  <a:pt x="1548" y="335"/>
                </a:lnTo>
                <a:lnTo>
                  <a:pt x="1556" y="363"/>
                </a:lnTo>
                <a:lnTo>
                  <a:pt x="1559" y="392"/>
                </a:lnTo>
                <a:lnTo>
                  <a:pt x="1559" y="395"/>
                </a:lnTo>
                <a:lnTo>
                  <a:pt x="1556" y="424"/>
                </a:lnTo>
                <a:lnTo>
                  <a:pt x="1548" y="451"/>
                </a:lnTo>
                <a:lnTo>
                  <a:pt x="1534" y="476"/>
                </a:lnTo>
                <a:lnTo>
                  <a:pt x="1517" y="498"/>
                </a:lnTo>
                <a:lnTo>
                  <a:pt x="1495" y="516"/>
                </a:lnTo>
                <a:lnTo>
                  <a:pt x="1470" y="530"/>
                </a:lnTo>
                <a:lnTo>
                  <a:pt x="1443" y="538"/>
                </a:lnTo>
                <a:lnTo>
                  <a:pt x="1414" y="541"/>
                </a:lnTo>
                <a:lnTo>
                  <a:pt x="778" y="541"/>
                </a:lnTo>
                <a:lnTo>
                  <a:pt x="749" y="538"/>
                </a:lnTo>
                <a:lnTo>
                  <a:pt x="722" y="530"/>
                </a:lnTo>
                <a:lnTo>
                  <a:pt x="697" y="516"/>
                </a:lnTo>
                <a:lnTo>
                  <a:pt x="676" y="498"/>
                </a:lnTo>
                <a:lnTo>
                  <a:pt x="658" y="476"/>
                </a:lnTo>
                <a:lnTo>
                  <a:pt x="645" y="451"/>
                </a:lnTo>
                <a:lnTo>
                  <a:pt x="636" y="424"/>
                </a:lnTo>
                <a:lnTo>
                  <a:pt x="633" y="395"/>
                </a:lnTo>
                <a:lnTo>
                  <a:pt x="633" y="392"/>
                </a:lnTo>
                <a:lnTo>
                  <a:pt x="636" y="363"/>
                </a:lnTo>
                <a:lnTo>
                  <a:pt x="645" y="335"/>
                </a:lnTo>
                <a:lnTo>
                  <a:pt x="658" y="310"/>
                </a:lnTo>
                <a:lnTo>
                  <a:pt x="676" y="289"/>
                </a:lnTo>
                <a:lnTo>
                  <a:pt x="697" y="271"/>
                </a:lnTo>
                <a:lnTo>
                  <a:pt x="722" y="257"/>
                </a:lnTo>
                <a:lnTo>
                  <a:pt x="749" y="249"/>
                </a:lnTo>
                <a:lnTo>
                  <a:pt x="778" y="246"/>
                </a:lnTo>
                <a:lnTo>
                  <a:pt x="853" y="246"/>
                </a:lnTo>
                <a:lnTo>
                  <a:pt x="872" y="243"/>
                </a:lnTo>
                <a:lnTo>
                  <a:pt x="889" y="236"/>
                </a:lnTo>
                <a:lnTo>
                  <a:pt x="904" y="224"/>
                </a:lnTo>
                <a:lnTo>
                  <a:pt x="915" y="210"/>
                </a:lnTo>
                <a:lnTo>
                  <a:pt x="923" y="192"/>
                </a:lnTo>
                <a:lnTo>
                  <a:pt x="926" y="172"/>
                </a:lnTo>
                <a:lnTo>
                  <a:pt x="926" y="170"/>
                </a:lnTo>
                <a:lnTo>
                  <a:pt x="929" y="140"/>
                </a:lnTo>
                <a:lnTo>
                  <a:pt x="936" y="110"/>
                </a:lnTo>
                <a:lnTo>
                  <a:pt x="948" y="84"/>
                </a:lnTo>
                <a:lnTo>
                  <a:pt x="965" y="60"/>
                </a:lnTo>
                <a:lnTo>
                  <a:pt x="986" y="40"/>
                </a:lnTo>
                <a:lnTo>
                  <a:pt x="1009" y="23"/>
                </a:lnTo>
                <a:lnTo>
                  <a:pt x="1035" y="10"/>
                </a:lnTo>
                <a:lnTo>
                  <a:pt x="1064" y="3"/>
                </a:lnTo>
                <a:lnTo>
                  <a:pt x="1094" y="0"/>
                </a:lnTo>
                <a:close/>
              </a:path>
            </a:pathLst>
          </a:custGeom>
          <a:solidFill>
            <a:srgbClr val="2D838B"/>
          </a:solidFill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직사각형 49"/>
          <p:cNvSpPr>
            <a:spLocks/>
          </p:cNvSpPr>
          <p:nvPr/>
        </p:nvSpPr>
        <p:spPr>
          <a:xfrm rot="0">
            <a:off x="4286250" y="838835"/>
            <a:ext cx="812800" cy="40068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bg1"/>
                </a:solidFill>
                <a:latin typeface="Calibri" charset="0"/>
                <a:ea typeface="Calibri" charset="0"/>
              </a:rPr>
              <a:t>55</a:t>
            </a:r>
            <a:r>
              <a:rPr lang="en-US" altLang="ko-KR" sz="1200" cap="none" dirty="0" smtClean="0" b="1" strike="noStrike">
                <a:solidFill>
                  <a:schemeClr val="bg1"/>
                </a:solidFill>
                <a:latin typeface="Calibri" charset="0"/>
                <a:ea typeface="Calibri" charset="0"/>
              </a:rPr>
              <a:t>.3%</a:t>
            </a:r>
            <a:endParaRPr lang="ko-KR" altLang="en-US" sz="1200" cap="none" dirty="0" smtClean="0" b="1" strike="noStrike">
              <a:solidFill>
                <a:schemeClr val="bg1"/>
              </a:solidFill>
              <a:latin typeface="Calibri" charset="0"/>
              <a:ea typeface="Calibri" charset="0"/>
            </a:endParaRPr>
          </a:p>
        </p:txBody>
      </p:sp>
      <p:sp>
        <p:nvSpPr>
          <p:cNvPr id="51" name="직사각형 50"/>
          <p:cNvSpPr>
            <a:spLocks/>
          </p:cNvSpPr>
          <p:nvPr/>
        </p:nvSpPr>
        <p:spPr>
          <a:xfrm rot="0">
            <a:off x="4321810" y="1289050"/>
            <a:ext cx="647065" cy="25463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0" strike="noStrike">
                <a:solidFill>
                  <a:srgbClr val="FFFFFF"/>
                </a:solidFill>
                <a:latin typeface="Calibri" charset="0"/>
                <a:ea typeface="Calibri" charset="0"/>
              </a:rPr>
              <a:t>CONTENTS A</a:t>
            </a:r>
            <a:endParaRPr lang="ko-KR" altLang="en-US" sz="700" cap="none" dirty="0" smtClean="0" b="0" strike="noStrike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 rot="0">
            <a:off x="5808345" y="2257425"/>
            <a:ext cx="234950" cy="208915"/>
          </a:xfrm>
          <a:custGeom>
            <a:gdLst>
              <a:gd fmla="*/ 2344 w 3309" name="TX0"/>
              <a:gd fmla="*/ 0 h 3123" name="TY0"/>
              <a:gd fmla="*/ 2412 w 3309" name="TX1"/>
              <a:gd fmla="*/ 0 h 3123" name="TY1"/>
              <a:gd fmla="*/ 2480 w 3309" name="TX2"/>
              <a:gd fmla="*/ 4 h 3123" name="TY2"/>
              <a:gd fmla="*/ 2547 w 3309" name="TX3"/>
              <a:gd fmla="*/ 15 h 3123" name="TY3"/>
              <a:gd fmla="*/ 2614 w 3309" name="TX4"/>
              <a:gd fmla="*/ 31 h 3123" name="TY4"/>
              <a:gd fmla="*/ 2680 w 3309" name="TX5"/>
              <a:gd fmla="*/ 51 h 3123" name="TY5"/>
              <a:gd fmla="*/ 2744 w 3309" name="TX6"/>
              <a:gd fmla="*/ 77 h 3123" name="TY6"/>
              <a:gd fmla="*/ 2807 w 3309" name="TX7"/>
              <a:gd fmla="*/ 108 h 3123" name="TY7"/>
              <a:gd fmla="*/ 2867 w 3309" name="TX8"/>
              <a:gd fmla="*/ 144 h 3123" name="TY8"/>
              <a:gd fmla="*/ 2926 w 3309" name="TX9"/>
              <a:gd fmla="*/ 185 h 3123" name="TY9"/>
              <a:gd fmla="*/ 2982 w 3309" name="TX10"/>
              <a:gd fmla="*/ 231 h 3123" name="TY10"/>
              <a:gd fmla="*/ 3036 w 3309" name="TX11"/>
              <a:gd fmla="*/ 283 h 3123" name="TY11"/>
              <a:gd fmla="*/ 3085 w 3309" name="TX12"/>
              <a:gd fmla="*/ 339 h 3123" name="TY12"/>
              <a:gd fmla="*/ 3130 w 3309" name="TX13"/>
              <a:gd fmla="*/ 397 h 3123" name="TY13"/>
              <a:gd fmla="*/ 3170 w 3309" name="TX14"/>
              <a:gd fmla="*/ 458 h 3123" name="TY14"/>
              <a:gd fmla="*/ 3204 w 3309" name="TX15"/>
              <a:gd fmla="*/ 522 h 3123" name="TY15"/>
              <a:gd fmla="*/ 3234 w 3309" name="TX16"/>
              <a:gd fmla="*/ 587 h 3123" name="TY16"/>
              <a:gd fmla="*/ 3258 w 3309" name="TX17"/>
              <a:gd fmla="*/ 655 h 3123" name="TY17"/>
              <a:gd fmla="*/ 3279 w 3309" name="TX18"/>
              <a:gd fmla="*/ 723 h 3123" name="TY18"/>
              <a:gd fmla="*/ 3293 w 3309" name="TX19"/>
              <a:gd fmla="*/ 793 h 3123" name="TY19"/>
              <a:gd fmla="*/ 3303 w 3309" name="TX20"/>
              <a:gd fmla="*/ 863 h 3123" name="TY20"/>
              <a:gd fmla="*/ 3308 w 3309" name="TX21"/>
              <a:gd fmla="*/ 934 h 3123" name="TY21"/>
              <a:gd fmla="*/ 3308 w 3309" name="TX22"/>
              <a:gd fmla="*/ 1004 h 3123" name="TY22"/>
              <a:gd fmla="*/ 3303 w 3309" name="TX23"/>
              <a:gd fmla="*/ 1075 h 3123" name="TY23"/>
              <a:gd fmla="*/ 3293 w 3309" name="TX24"/>
              <a:gd fmla="*/ 1145 h 3123" name="TY24"/>
              <a:gd fmla="*/ 3279 w 3309" name="TX25"/>
              <a:gd fmla="*/ 1215 h 3123" name="TY25"/>
              <a:gd fmla="*/ 3258 w 3309" name="TX26"/>
              <a:gd fmla="*/ 1283 h 3123" name="TY26"/>
              <a:gd fmla="*/ 3234 w 3309" name="TX27"/>
              <a:gd fmla="*/ 1350 h 3123" name="TY27"/>
              <a:gd fmla="*/ 3204 w 3309" name="TX28"/>
              <a:gd fmla="*/ 1415 h 3123" name="TY28"/>
              <a:gd fmla="*/ 3170 w 3309" name="TX29"/>
              <a:gd fmla="*/ 1479 h 3123" name="TY29"/>
              <a:gd fmla="*/ 3130 w 3309" name="TX30"/>
              <a:gd fmla="*/ 1541 h 3123" name="TY30"/>
              <a:gd fmla="*/ 3085 w 3309" name="TX31"/>
              <a:gd fmla="*/ 1599 h 3123" name="TY31"/>
              <a:gd fmla="*/ 3036 w 3309" name="TX32"/>
              <a:gd fmla="*/ 1654 h 3123" name="TY32"/>
              <a:gd fmla="*/ 1902 w 3309" name="TX33"/>
              <a:gd fmla="*/ 2836 h 3123" name="TY33"/>
              <a:gd fmla="*/ 1884 w 3309" name="TX34"/>
              <a:gd fmla="*/ 2851 h 3123" name="TY34"/>
              <a:gd fmla="*/ 1862 w 3309" name="TX35"/>
              <a:gd fmla="*/ 2861 h 3123" name="TY35"/>
              <a:gd fmla="*/ 1840 w 3309" name="TX36"/>
              <a:gd fmla="*/ 2867 h 3123" name="TY36"/>
              <a:gd fmla="*/ 1817 w 3309" name="TX37"/>
              <a:gd fmla="*/ 2867 h 3123" name="TY37"/>
              <a:gd fmla="*/ 1795 w 3309" name="TX38"/>
              <a:gd fmla="*/ 2861 h 3123" name="TY38"/>
              <a:gd fmla="*/ 1775 w 3309" name="TX39"/>
              <a:gd fmla="*/ 2851 h 3123" name="TY39"/>
              <a:gd fmla="*/ 1755 w 3309" name="TX40"/>
              <a:gd fmla="*/ 2836 h 3123" name="TY40"/>
              <a:gd fmla="*/ 1741 w 3309" name="TX41"/>
              <a:gd fmla="*/ 2816 h 3123" name="TY41"/>
              <a:gd fmla="*/ 1731 w 3309" name="TX42"/>
              <a:gd fmla="*/ 2794 h 3123" name="TY42"/>
              <a:gd fmla="*/ 1726 w 3309" name="TX43"/>
              <a:gd fmla="*/ 2771 h 3123" name="TY43"/>
              <a:gd fmla="*/ 1726 w 3309" name="TX44"/>
              <a:gd fmla="*/ 2748 h 3123" name="TY44"/>
              <a:gd fmla="*/ 1731 w 3309" name="TX45"/>
              <a:gd fmla="*/ 2724 h 3123" name="TY45"/>
              <a:gd fmla="*/ 1741 w 3309" name="TX46"/>
              <a:gd fmla="*/ 2702 h 3123" name="TY46"/>
              <a:gd fmla="*/ 1755 w 3309" name="TX47"/>
              <a:gd fmla="*/ 2683 h 3123" name="TY47"/>
              <a:gd fmla="*/ 2875 w 3309" name="TX48"/>
              <a:gd fmla="*/ 1517 h 3123" name="TY48"/>
              <a:gd fmla="*/ 2917 w 3309" name="TX49"/>
              <a:gd fmla="*/ 1469 h 3123" name="TY49"/>
              <a:gd fmla="*/ 2955 w 3309" name="TX50"/>
              <a:gd fmla="*/ 1419 h 3123" name="TY50"/>
              <a:gd fmla="*/ 2987 w 3309" name="TX51"/>
              <a:gd fmla="*/ 1365 h 3123" name="TY51"/>
              <a:gd fmla="*/ 3016 w 3309" name="TX52"/>
              <a:gd fmla="*/ 1310 h 3123" name="TY52"/>
              <a:gd fmla="*/ 3039 w 3309" name="TX53"/>
              <a:gd fmla="*/ 1253 h 3123" name="TY53"/>
              <a:gd fmla="*/ 3059 w 3309" name="TX54"/>
              <a:gd fmla="*/ 1195 h 3123" name="TY54"/>
              <a:gd fmla="*/ 3072 w 3309" name="TX55"/>
              <a:gd fmla="*/ 1135 h 3123" name="TY55"/>
              <a:gd fmla="*/ 3082 w 3309" name="TX56"/>
              <a:gd fmla="*/ 1075 h 3123" name="TY56"/>
              <a:gd fmla="*/ 3086 w 3309" name="TX57"/>
              <a:gd fmla="*/ 1014 h 3123" name="TY57"/>
              <a:gd fmla="*/ 3086 w 3309" name="TX58"/>
              <a:gd fmla="*/ 954 h 3123" name="TY58"/>
              <a:gd fmla="*/ 3082 w 3309" name="TX59"/>
              <a:gd fmla="*/ 892 h 3123" name="TY59"/>
              <a:gd fmla="*/ 3072 w 3309" name="TX60"/>
              <a:gd fmla="*/ 833 h 3123" name="TY60"/>
              <a:gd fmla="*/ 3059 w 3309" name="TX61"/>
              <a:gd fmla="*/ 772 h 3123" name="TY61"/>
              <a:gd fmla="*/ 3039 w 3309" name="TX62"/>
              <a:gd fmla="*/ 714 h 3123" name="TY62"/>
              <a:gd fmla="*/ 3016 w 3309" name="TX63"/>
              <a:gd fmla="*/ 658 h 3123" name="TY63"/>
              <a:gd fmla="*/ 2987 w 3309" name="TX64"/>
              <a:gd fmla="*/ 603 h 3123" name="TY64"/>
              <a:gd fmla="*/ 2955 w 3309" name="TX65"/>
              <a:gd fmla="*/ 550 h 3123" name="TY65"/>
              <a:gd fmla="*/ 2917 w 3309" name="TX66"/>
              <a:gd fmla="*/ 499 h 3123" name="TY66"/>
              <a:gd fmla="*/ 2875 w 3309" name="TX67"/>
              <a:gd fmla="*/ 451 h 3123" name="TY67"/>
              <a:gd fmla="*/ 2829 w 3309" name="TX68"/>
              <a:gd fmla="*/ 407 h 3123" name="TY68"/>
              <a:gd fmla="*/ 2781 w 3309" name="TX69"/>
              <a:gd fmla="*/ 367 h 3123" name="TY69"/>
              <a:gd fmla="*/ 2730 w 3309" name="TX70"/>
              <a:gd fmla="*/ 333 h 3123" name="TY70"/>
              <a:gd fmla="*/ 2677 w 3309" name="TX71"/>
              <a:gd fmla="*/ 304 h 3123" name="TY71"/>
              <a:gd fmla="*/ 2622 w 3309" name="TX72"/>
              <a:gd fmla="*/ 279 h 3123" name="TY72"/>
              <a:gd fmla="*/ 2566 w 3309" name="TX73"/>
              <a:gd fmla="*/ 260 h 3123" name="TY73"/>
              <a:gd fmla="*/ 2509 w 3309" name="TX74"/>
              <a:gd fmla="*/ 245 h 3123" name="TY74"/>
              <a:gd fmla="*/ 2451 w 3309" name="TX75"/>
              <a:gd fmla="*/ 236 h 3123" name="TY75"/>
              <a:gd fmla="*/ 2393 w 3309" name="TX76"/>
              <a:gd fmla="*/ 230 h 3123" name="TY76"/>
              <a:gd fmla="*/ 2335 w 3309" name="TX77"/>
              <a:gd fmla="*/ 230 h 3123" name="TY77"/>
              <a:gd fmla="*/ 2276 w 3309" name="TX78"/>
              <a:gd fmla="*/ 236 h 3123" name="TY78"/>
              <a:gd fmla="*/ 2218 w 3309" name="TX79"/>
              <a:gd fmla="*/ 245 h 3123" name="TY79"/>
              <a:gd fmla="*/ 2161 w 3309" name="TX80"/>
              <a:gd fmla="*/ 260 h 3123" name="TY80"/>
              <a:gd fmla="*/ 2105 w 3309" name="TX81"/>
              <a:gd fmla="*/ 279 h 3123" name="TY81"/>
              <a:gd fmla="*/ 2051 w 3309" name="TX82"/>
              <a:gd fmla="*/ 304 h 3123" name="TY82"/>
              <a:gd fmla="*/ 1998 w 3309" name="TX83"/>
              <a:gd fmla="*/ 333 h 3123" name="TY83"/>
              <a:gd fmla="*/ 1947 w 3309" name="TX84"/>
              <a:gd fmla="*/ 367 h 3123" name="TY84"/>
              <a:gd fmla="*/ 1898 w 3309" name="TX85"/>
              <a:gd fmla="*/ 407 h 3123" name="TY85"/>
              <a:gd fmla="*/ 1852 w 3309" name="TX86"/>
              <a:gd fmla="*/ 451 h 3123" name="TY86"/>
              <a:gd fmla="*/ 358 w 3309" name="TX87"/>
              <a:gd fmla="*/ 1988 h 3123" name="TY87"/>
              <a:gd fmla="*/ 323 w 3309" name="TX88"/>
              <a:gd fmla="*/ 2030 h 3123" name="TY88"/>
              <a:gd fmla="*/ 291 w 3309" name="TX89"/>
              <a:gd fmla="*/ 2073 h 3123" name="TY89"/>
              <a:gd fmla="*/ 266 w 3309" name="TX90"/>
              <a:gd fmla="*/ 2119 h 3123" name="TY90"/>
              <a:gd fmla="*/ 244 w 3309" name="TX91"/>
              <a:gd fmla="*/ 2166 h 3123" name="TY91"/>
              <a:gd fmla="*/ 228 w 3309" name="TX92"/>
              <a:gd fmla="*/ 2216 h 3123" name="TY92"/>
              <a:gd fmla="*/ 216 w 3309" name="TX93"/>
              <a:gd fmla="*/ 2266 h 3123" name="TY93"/>
              <a:gd fmla="*/ 209 w 3309" name="TX94"/>
              <a:gd fmla="*/ 2317 h 3123" name="TY94"/>
              <a:gd fmla="*/ 207 w 3309" name="TX95"/>
              <a:gd fmla="*/ 2369 h 3123" name="TY95"/>
              <a:gd fmla="*/ 209 w 3309" name="TX96"/>
              <a:gd fmla="*/ 2421 h 3123" name="TY96"/>
              <a:gd fmla="*/ 216 w 3309" name="TX97"/>
              <a:gd fmla="*/ 2472 h 3123" name="TY97"/>
              <a:gd fmla="*/ 228 w 3309" name="TX98"/>
              <a:gd fmla="*/ 2523 h 3123" name="TY98"/>
              <a:gd fmla="*/ 244 w 3309" name="TX99"/>
              <a:gd fmla="*/ 2572 h 3123" name="TY99"/>
              <a:gd fmla="*/ 266 w 3309" name="TX100"/>
              <a:gd fmla="*/ 2619 h 3123" name="TY100"/>
              <a:gd fmla="*/ 291 w 3309" name="TX101"/>
              <a:gd fmla="*/ 2665 h 3123" name="TY101"/>
              <a:gd fmla="*/ 323 w 3309" name="TX102"/>
              <a:gd fmla="*/ 2708 h 3123" name="TY102"/>
              <a:gd fmla="*/ 358 w 3309" name="TX103"/>
              <a:gd fmla="*/ 2750 h 3123" name="TY103"/>
              <a:gd fmla="*/ 397 w 3309" name="TX104"/>
              <a:gd fmla="*/ 2787 h 3123" name="TY104"/>
              <a:gd fmla="*/ 439 w 3309" name="TX105"/>
              <a:gd fmla="*/ 2819 h 3123" name="TY105"/>
              <a:gd fmla="*/ 483 w 3309" name="TX106"/>
              <a:gd fmla="*/ 2846 h 3123" name="TY106"/>
              <a:gd fmla="*/ 528 w 3309" name="TX107"/>
              <a:gd fmla="*/ 2869 h 3123" name="TY107"/>
              <a:gd fmla="*/ 576 w 3309" name="TX108"/>
              <a:gd fmla="*/ 2886 h 3123" name="TY108"/>
              <a:gd fmla="*/ 625 w 3309" name="TX109"/>
              <a:gd fmla="*/ 2897 h 3123" name="TY109"/>
              <a:gd fmla="*/ 674 w 3309" name="TX110"/>
              <a:gd fmla="*/ 2905 h 3123" name="TY110"/>
              <a:gd fmla="*/ 723 w 3309" name="TX111"/>
              <a:gd fmla="*/ 2908 h 3123" name="TY111"/>
              <a:gd fmla="*/ 773 w 3309" name="TX112"/>
              <a:gd fmla="*/ 2905 h 3123" name="TY112"/>
              <a:gd fmla="*/ 822 w 3309" name="TX113"/>
              <a:gd fmla="*/ 2897 h 3123" name="TY113"/>
              <a:gd fmla="*/ 871 w 3309" name="TX114"/>
              <a:gd fmla="*/ 2886 h 3123" name="TY114"/>
              <a:gd fmla="*/ 917 w 3309" name="TX115"/>
              <a:gd fmla="*/ 2869 h 3123" name="TY115"/>
              <a:gd fmla="*/ 964 w 3309" name="TX116"/>
              <a:gd fmla="*/ 2846 h 3123" name="TY116"/>
              <a:gd fmla="*/ 1008 w 3309" name="TX117"/>
              <a:gd fmla="*/ 2819 h 3123" name="TY117"/>
              <a:gd fmla="*/ 1050 w 3309" name="TX118"/>
              <a:gd fmla="*/ 2787 h 3123" name="TY118"/>
              <a:gd fmla="*/ 1088 w 3309" name="TX119"/>
              <a:gd fmla="*/ 2750 h 3123" name="TY119"/>
              <a:gd fmla="*/ 2597 w 3309" name="TX120"/>
              <a:gd fmla="*/ 1197 h 3123" name="TY120"/>
              <a:gd fmla="*/ 2623 w 3309" name="TX121"/>
              <a:gd fmla="*/ 1167 h 3123" name="TY121"/>
              <a:gd fmla="*/ 2644 w 3309" name="TX122"/>
              <a:gd fmla="*/ 1134 h 3123" name="TY122"/>
              <a:gd fmla="*/ 2662 w 3309" name="TX123"/>
              <a:gd fmla="*/ 1099 h 3123" name="TY123"/>
              <a:gd fmla="*/ 2675 w 3309" name="TX124"/>
              <a:gd fmla="*/ 1063 h 3123" name="TY124"/>
              <a:gd fmla="*/ 2683 w 3309" name="TX125"/>
              <a:gd fmla="*/ 1026 h 3123" name="TY125"/>
              <a:gd fmla="*/ 2688 w 3309" name="TX126"/>
              <a:gd fmla="*/ 988 h 3123" name="TY126"/>
              <a:gd fmla="*/ 2688 w 3309" name="TX127"/>
              <a:gd fmla="*/ 950 h 3123" name="TY127"/>
              <a:gd fmla="*/ 2683 w 3309" name="TX128"/>
              <a:gd fmla="*/ 911 h 3123" name="TY128"/>
              <a:gd fmla="*/ 2675 w 3309" name="TX129"/>
              <a:gd fmla="*/ 874 h 3123" name="TY129"/>
              <a:gd fmla="*/ 2662 w 3309" name="TX130"/>
              <a:gd fmla="*/ 838 h 3123" name="TY130"/>
              <a:gd fmla="*/ 2644 w 3309" name="TX131"/>
              <a:gd fmla="*/ 803 h 3123" name="TY131"/>
              <a:gd fmla="*/ 2623 w 3309" name="TX132"/>
              <a:gd fmla="*/ 770 h 3123" name="TY132"/>
              <a:gd fmla="*/ 2597 w 3309" name="TX133"/>
              <a:gd fmla="*/ 740 h 3123" name="TY133"/>
              <a:gd fmla="*/ 2568 w 3309" name="TX134"/>
              <a:gd fmla="*/ 713 h 3123" name="TY134"/>
              <a:gd fmla="*/ 2536 w 3309" name="TX135"/>
              <a:gd fmla="*/ 691 h 3123" name="TY135"/>
              <a:gd fmla="*/ 2504 w 3309" name="TX136"/>
              <a:gd fmla="*/ 673 h 3123" name="TY136"/>
              <a:gd fmla="*/ 2468 w 3309" name="TX137"/>
              <a:gd fmla="*/ 659 h 3123" name="TY137"/>
              <a:gd fmla="*/ 2432 w 3309" name="TX138"/>
              <a:gd fmla="*/ 650 h 3123" name="TY138"/>
              <a:gd fmla="*/ 2396 w 3309" name="TX139"/>
              <a:gd fmla="*/ 646 h 3123" name="TY139"/>
              <a:gd fmla="*/ 2359 w 3309" name="TX140"/>
              <a:gd fmla="*/ 646 h 3123" name="TY140"/>
              <a:gd fmla="*/ 2323 w 3309" name="TX141"/>
              <a:gd fmla="*/ 650 h 3123" name="TY141"/>
              <a:gd fmla="*/ 2288 w 3309" name="TX142"/>
              <a:gd fmla="*/ 659 h 3123" name="TY142"/>
              <a:gd fmla="*/ 2252 w 3309" name="TX143"/>
              <a:gd fmla="*/ 673 h 3123" name="TY143"/>
              <a:gd fmla="*/ 2220 w 3309" name="TX144"/>
              <a:gd fmla="*/ 691 h 3123" name="TY144"/>
              <a:gd fmla="*/ 2188 w 3309" name="TX145"/>
              <a:gd fmla="*/ 713 h 3123" name="TY145"/>
              <a:gd fmla="*/ 2159 w 3309" name="TX146"/>
              <a:gd fmla="*/ 740 h 3123" name="TY146"/>
              <a:gd fmla="*/ 1025 w 3309" name="TX147"/>
              <a:gd fmla="*/ 1921 h 3123" name="TY147"/>
              <a:gd fmla="*/ 1006 w 3309" name="TX148"/>
              <a:gd fmla="*/ 1937 h 3123" name="TY148"/>
              <a:gd fmla="*/ 986 w 3309" name="TX149"/>
              <a:gd fmla="*/ 1947 h 3123" name="TY149"/>
              <a:gd fmla="*/ 963 w 3309" name="TX150"/>
              <a:gd fmla="*/ 1952 h 3123" name="TY150"/>
              <a:gd fmla="*/ 940 w 3309" name="TX151"/>
              <a:gd fmla="*/ 1952 h 3123" name="TY151"/>
              <a:gd fmla="*/ 918 w 3309" name="TX152"/>
              <a:gd fmla="*/ 1947 h 3123" name="TY152"/>
              <a:gd fmla="*/ 897 w 3309" name="TX153"/>
              <a:gd fmla="*/ 1937 h 3123" name="TY153"/>
              <a:gd fmla="*/ 879 w 3309" name="TX154"/>
              <a:gd fmla="*/ 1921 h 3123" name="TY154"/>
              <a:gd fmla="*/ 863 w 3309" name="TX155"/>
              <a:gd fmla="*/ 1902 h 3123" name="TY155"/>
              <a:gd fmla="*/ 853 w 3309" name="TX156"/>
              <a:gd fmla="*/ 1880 h 3123" name="TY156"/>
              <a:gd fmla="*/ 849 w 3309" name="TX157"/>
              <a:gd fmla="*/ 1857 h 3123" name="TY157"/>
              <a:gd fmla="*/ 849 w 3309" name="TX158"/>
              <a:gd fmla="*/ 1833 h 3123" name="TY158"/>
              <a:gd fmla="*/ 853 w 3309" name="TX159"/>
              <a:gd fmla="*/ 1810 h 3123" name="TY159"/>
              <a:gd fmla="*/ 863 w 3309" name="TX160"/>
              <a:gd fmla="*/ 1789 h 3123" name="TY160"/>
              <a:gd fmla="*/ 879 w 3309" name="TX161"/>
              <a:gd fmla="*/ 1769 h 3123" name="TY161"/>
              <a:gd fmla="*/ 2012 w 3309" name="TX162"/>
              <a:gd fmla="*/ 588 h 3123" name="TY162"/>
              <a:gd fmla="*/ 2052 w 3309" name="TX163"/>
              <a:gd fmla="*/ 551 h 3123" name="TY163"/>
              <a:gd fmla="*/ 2093 w 3309" name="TX164"/>
              <a:gd fmla="*/ 519 h 3123" name="TY164"/>
              <a:gd fmla="*/ 2137 w 3309" name="TX165"/>
              <a:gd fmla="*/ 491 h 3123" name="TY165"/>
              <a:gd fmla="*/ 2183 w 3309" name="TX166"/>
              <a:gd fmla="*/ 469 h 3123" name="TY166"/>
              <a:gd fmla="*/ 2231 w 3309" name="TX167"/>
              <a:gd fmla="*/ 452 h 3123" name="TY167"/>
              <a:gd fmla="*/ 2279 w 3309" name="TX168"/>
              <a:gd fmla="*/ 439 h 3123" name="TY168"/>
              <a:gd fmla="*/ 2329 w 3309" name="TX169"/>
              <a:gd fmla="*/ 432 h 3123" name="TY169"/>
              <a:gd fmla="*/ 2377 w 3309" name="TX170"/>
              <a:gd fmla="*/ 430 h 3123" name="TY170"/>
              <a:gd fmla="*/ 2427 w 3309" name="TX171"/>
              <a:gd fmla="*/ 432 h 3123" name="TY171"/>
              <a:gd fmla="*/ 2476 w 3309" name="TX172"/>
              <a:gd fmla="*/ 439 h 3123" name="TY172"/>
              <a:gd fmla="*/ 2525 w 3309" name="TX173"/>
              <a:gd fmla="*/ 452 h 3123" name="TY173"/>
              <a:gd fmla="*/ 2572 w 3309" name="TX174"/>
              <a:gd fmla="*/ 469 h 3123" name="TY174"/>
              <a:gd fmla="*/ 2618 w 3309" name="TX175"/>
              <a:gd fmla="*/ 491 h 3123" name="TY175"/>
              <a:gd fmla="*/ 2663 w 3309" name="TX176"/>
              <a:gd fmla="*/ 519 h 3123" name="TY176"/>
              <a:gd fmla="*/ 2704 w 3309" name="TX177"/>
              <a:gd fmla="*/ 551 h 3123" name="TY177"/>
              <a:gd fmla="*/ 2743 w 3309" name="TX178"/>
              <a:gd fmla="*/ 588 h 3123" name="TY178"/>
              <a:gd fmla="*/ 2779 w 3309" name="TX179"/>
              <a:gd fmla="*/ 628 h 3123" name="TY179"/>
              <a:gd fmla="*/ 2809 w 3309" name="TX180"/>
              <a:gd fmla="*/ 672 h 3123" name="TY180"/>
              <a:gd fmla="*/ 2836 w 3309" name="TX181"/>
              <a:gd fmla="*/ 718 h 3123" name="TY181"/>
              <a:gd fmla="*/ 2857 w 3309" name="TX182"/>
              <a:gd fmla="*/ 766 h 3123" name="TY182"/>
              <a:gd fmla="*/ 2873 w 3309" name="TX183"/>
              <a:gd fmla="*/ 815 h 3123" name="TY183"/>
              <a:gd fmla="*/ 2886 w 3309" name="TX184"/>
              <a:gd fmla="*/ 866 h 3123" name="TY184"/>
              <a:gd fmla="*/ 2893 w 3309" name="TX185"/>
              <a:gd fmla="*/ 917 h 3123" name="TY185"/>
              <a:gd fmla="*/ 2895 w 3309" name="TX186"/>
              <a:gd fmla="*/ 969 h 3123" name="TY186"/>
              <a:gd fmla="*/ 2893 w 3309" name="TX187"/>
              <a:gd fmla="*/ 1020 h 3123" name="TY187"/>
              <a:gd fmla="*/ 2886 w 3309" name="TX188"/>
              <a:gd fmla="*/ 1072 h 3123" name="TY188"/>
              <a:gd fmla="*/ 2873 w 3309" name="TX189"/>
              <a:gd fmla="*/ 1121 h 3123" name="TY189"/>
              <a:gd fmla="*/ 2857 w 3309" name="TX190"/>
              <a:gd fmla="*/ 1171 h 3123" name="TY190"/>
              <a:gd fmla="*/ 2836 w 3309" name="TX191"/>
              <a:gd fmla="*/ 1219 h 3123" name="TY191"/>
              <a:gd fmla="*/ 2809 w 3309" name="TX192"/>
              <a:gd fmla="*/ 1265 h 3123" name="TY192"/>
              <a:gd fmla="*/ 2779 w 3309" name="TX193"/>
              <a:gd fmla="*/ 1308 h 3123" name="TY193"/>
              <a:gd fmla="*/ 2743 w 3309" name="TX194"/>
              <a:gd fmla="*/ 1350 h 3123" name="TY194"/>
              <a:gd fmla="*/ 1235 w 3309" name="TX195"/>
              <a:gd fmla="*/ 2903 h 3123" name="TY195"/>
              <a:gd fmla="*/ 1189 w 3309" name="TX196"/>
              <a:gd fmla="*/ 2946 h 3123" name="TY196"/>
              <a:gd fmla="*/ 1140 w 3309" name="TX197"/>
              <a:gd fmla="*/ 2985 h 3123" name="TY197"/>
              <a:gd fmla="*/ 1089 w 3309" name="TX198"/>
              <a:gd fmla="*/ 3019 h 3123" name="TY198"/>
              <a:gd fmla="*/ 1037 w 3309" name="TX199"/>
              <a:gd fmla="*/ 3049 h 3123" name="TY199"/>
              <a:gd fmla="*/ 982 w 3309" name="TX200"/>
              <a:gd fmla="*/ 3073 h 3123" name="TY200"/>
              <a:gd fmla="*/ 926 w 3309" name="TX201"/>
              <a:gd fmla="*/ 3093 h 3123" name="TY201"/>
              <a:gd fmla="*/ 869 w 3309" name="TX202"/>
              <a:gd fmla="*/ 3107 h 3123" name="TY202"/>
              <a:gd fmla="*/ 810 w 3309" name="TX203"/>
              <a:gd fmla="*/ 3117 h 3123" name="TY203"/>
              <a:gd fmla="*/ 752 w 3309" name="TX204"/>
              <a:gd fmla="*/ 3122 h 3123" name="TY204"/>
              <a:gd fmla="*/ 694 w 3309" name="TX205"/>
              <a:gd fmla="*/ 3122 h 3123" name="TY205"/>
              <a:gd fmla="*/ 635 w 3309" name="TX206"/>
              <a:gd fmla="*/ 3117 h 3123" name="TY206"/>
              <a:gd fmla="*/ 577 w 3309" name="TX207"/>
              <a:gd fmla="*/ 3107 h 3123" name="TY207"/>
              <a:gd fmla="*/ 520 w 3309" name="TX208"/>
              <a:gd fmla="*/ 3093 h 3123" name="TY208"/>
              <a:gd fmla="*/ 464 w 3309" name="TX209"/>
              <a:gd fmla="*/ 3073 h 3123" name="TY209"/>
              <a:gd fmla="*/ 410 w 3309" name="TX210"/>
              <a:gd fmla="*/ 3049 h 3123" name="TY210"/>
              <a:gd fmla="*/ 357 w 3309" name="TX211"/>
              <a:gd fmla="*/ 3019 h 3123" name="TY211"/>
              <a:gd fmla="*/ 306 w 3309" name="TX212"/>
              <a:gd fmla="*/ 2985 h 3123" name="TY212"/>
              <a:gd fmla="*/ 258 w 3309" name="TX213"/>
              <a:gd fmla="*/ 2946 h 3123" name="TY213"/>
              <a:gd fmla="*/ 212 w 3309" name="TX214"/>
              <a:gd fmla="*/ 2903 h 3123" name="TY214"/>
              <a:gd fmla="*/ 169 w 3309" name="TX215"/>
              <a:gd fmla="*/ 2855 h 3123" name="TY215"/>
              <a:gd fmla="*/ 131 w 3309" name="TX216"/>
              <a:gd fmla="*/ 2804 h 3123" name="TY216"/>
              <a:gd fmla="*/ 99 w 3309" name="TX217"/>
              <a:gd fmla="*/ 2751 h 3123" name="TY217"/>
              <a:gd fmla="*/ 71 w 3309" name="TX218"/>
              <a:gd fmla="*/ 2696 h 3123" name="TY218"/>
              <a:gd fmla="*/ 48 w 3309" name="TX219"/>
              <a:gd fmla="*/ 2638 h 3123" name="TY219"/>
              <a:gd fmla="*/ 29 w 3309" name="TX220"/>
              <a:gd fmla="*/ 2580 h 3123" name="TY220"/>
              <a:gd fmla="*/ 14 w 3309" name="TX221"/>
              <a:gd fmla="*/ 2521 h 3123" name="TY221"/>
              <a:gd fmla="*/ 5 w 3309" name="TX222"/>
              <a:gd fmla="*/ 2460 h 3123" name="TY222"/>
              <a:gd fmla="*/ 0 w 3309" name="TX223"/>
              <a:gd fmla="*/ 2400 h 3123" name="TY223"/>
              <a:gd fmla="*/ 0 w 3309" name="TX224"/>
              <a:gd fmla="*/ 2339 h 3123" name="TY224"/>
              <a:gd fmla="*/ 5 w 3309" name="TX225"/>
              <a:gd fmla="*/ 2278 h 3123" name="TY225"/>
              <a:gd fmla="*/ 14 w 3309" name="TX226"/>
              <a:gd fmla="*/ 2217 h 3123" name="TY226"/>
              <a:gd fmla="*/ 29 w 3309" name="TX227"/>
              <a:gd fmla="*/ 2158 h 3123" name="TY227"/>
              <a:gd fmla="*/ 48 w 3309" name="TX228"/>
              <a:gd fmla="*/ 2100 h 3123" name="TY228"/>
              <a:gd fmla="*/ 71 w 3309" name="TX229"/>
              <a:gd fmla="*/ 2043 h 3123" name="TY229"/>
              <a:gd fmla="*/ 99 w 3309" name="TX230"/>
              <a:gd fmla="*/ 1988 h 3123" name="TY230"/>
              <a:gd fmla="*/ 131 w 3309" name="TX231"/>
              <a:gd fmla="*/ 1935 h 3123" name="TY231"/>
              <a:gd fmla="*/ 169 w 3309" name="TX232"/>
              <a:gd fmla="*/ 1884 h 3123" name="TY232"/>
              <a:gd fmla="*/ 212 w 3309" name="TX233"/>
              <a:gd fmla="*/ 1836 h 3123" name="TY233"/>
              <a:gd fmla="*/ 1720 w 3309" name="TX234"/>
              <a:gd fmla="*/ 283 h 3123" name="TY234"/>
              <a:gd fmla="*/ 1774 w 3309" name="TX235"/>
              <a:gd fmla="*/ 231 h 3123" name="TY235"/>
              <a:gd fmla="*/ 1830 w 3309" name="TX236"/>
              <a:gd fmla="*/ 185 h 3123" name="TY236"/>
              <a:gd fmla="*/ 1888 w 3309" name="TX237"/>
              <a:gd fmla="*/ 144 h 3123" name="TY237"/>
              <a:gd fmla="*/ 1949 w 3309" name="TX238"/>
              <a:gd fmla="*/ 108 h 3123" name="TY238"/>
              <a:gd fmla="*/ 2012 w 3309" name="TX239"/>
              <a:gd fmla="*/ 77 h 3123" name="TY239"/>
              <a:gd fmla="*/ 2076 w 3309" name="TX240"/>
              <a:gd fmla="*/ 51 h 3123" name="TY240"/>
              <a:gd fmla="*/ 2142 w 3309" name="TX241"/>
              <a:gd fmla="*/ 31 h 3123" name="TY241"/>
              <a:gd fmla="*/ 2208 w 3309" name="TX242"/>
              <a:gd fmla="*/ 15 h 3123" name="TY242"/>
              <a:gd fmla="*/ 2276 w 3309" name="TX243"/>
              <a:gd fmla="*/ 4 h 3123" name="TY243"/>
              <a:gd fmla="*/ 2344 w 3309" name="TX244"/>
              <a:gd fmla="*/ 0 h 3123" name="TY24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309" h="3123">
                <a:moveTo>
                  <a:pt x="2344" y="0"/>
                </a:moveTo>
                <a:lnTo>
                  <a:pt x="2412" y="0"/>
                </a:lnTo>
                <a:lnTo>
                  <a:pt x="2480" y="4"/>
                </a:lnTo>
                <a:lnTo>
                  <a:pt x="2547" y="15"/>
                </a:lnTo>
                <a:lnTo>
                  <a:pt x="2614" y="31"/>
                </a:lnTo>
                <a:lnTo>
                  <a:pt x="2680" y="51"/>
                </a:lnTo>
                <a:lnTo>
                  <a:pt x="2744" y="77"/>
                </a:lnTo>
                <a:lnTo>
                  <a:pt x="2807" y="108"/>
                </a:lnTo>
                <a:lnTo>
                  <a:pt x="2867" y="144"/>
                </a:lnTo>
                <a:lnTo>
                  <a:pt x="2926" y="185"/>
                </a:lnTo>
                <a:lnTo>
                  <a:pt x="2982" y="231"/>
                </a:lnTo>
                <a:lnTo>
                  <a:pt x="3036" y="283"/>
                </a:lnTo>
                <a:lnTo>
                  <a:pt x="3085" y="339"/>
                </a:lnTo>
                <a:lnTo>
                  <a:pt x="3130" y="397"/>
                </a:lnTo>
                <a:lnTo>
                  <a:pt x="3170" y="458"/>
                </a:lnTo>
                <a:lnTo>
                  <a:pt x="3204" y="522"/>
                </a:lnTo>
                <a:lnTo>
                  <a:pt x="3234" y="587"/>
                </a:lnTo>
                <a:lnTo>
                  <a:pt x="3258" y="655"/>
                </a:lnTo>
                <a:lnTo>
                  <a:pt x="3279" y="723"/>
                </a:lnTo>
                <a:lnTo>
                  <a:pt x="3293" y="793"/>
                </a:lnTo>
                <a:lnTo>
                  <a:pt x="3303" y="863"/>
                </a:lnTo>
                <a:lnTo>
                  <a:pt x="3308" y="934"/>
                </a:lnTo>
                <a:lnTo>
                  <a:pt x="3308" y="1004"/>
                </a:lnTo>
                <a:lnTo>
                  <a:pt x="3303" y="1075"/>
                </a:lnTo>
                <a:lnTo>
                  <a:pt x="3293" y="1145"/>
                </a:lnTo>
                <a:lnTo>
                  <a:pt x="3279" y="1215"/>
                </a:lnTo>
                <a:lnTo>
                  <a:pt x="3258" y="1283"/>
                </a:lnTo>
                <a:lnTo>
                  <a:pt x="3234" y="1350"/>
                </a:lnTo>
                <a:lnTo>
                  <a:pt x="3204" y="1415"/>
                </a:lnTo>
                <a:lnTo>
                  <a:pt x="3170" y="1479"/>
                </a:lnTo>
                <a:lnTo>
                  <a:pt x="3130" y="1541"/>
                </a:lnTo>
                <a:lnTo>
                  <a:pt x="3085" y="1599"/>
                </a:lnTo>
                <a:lnTo>
                  <a:pt x="3036" y="1654"/>
                </a:lnTo>
                <a:lnTo>
                  <a:pt x="1902" y="2836"/>
                </a:lnTo>
                <a:lnTo>
                  <a:pt x="1884" y="2851"/>
                </a:lnTo>
                <a:lnTo>
                  <a:pt x="1862" y="2861"/>
                </a:lnTo>
                <a:lnTo>
                  <a:pt x="1840" y="2867"/>
                </a:lnTo>
                <a:lnTo>
                  <a:pt x="1817" y="2867"/>
                </a:lnTo>
                <a:lnTo>
                  <a:pt x="1795" y="2861"/>
                </a:lnTo>
                <a:lnTo>
                  <a:pt x="1775" y="2851"/>
                </a:lnTo>
                <a:lnTo>
                  <a:pt x="1755" y="2836"/>
                </a:lnTo>
                <a:lnTo>
                  <a:pt x="1741" y="2816"/>
                </a:lnTo>
                <a:lnTo>
                  <a:pt x="1731" y="2794"/>
                </a:lnTo>
                <a:lnTo>
                  <a:pt x="1726" y="2771"/>
                </a:lnTo>
                <a:lnTo>
                  <a:pt x="1726" y="2748"/>
                </a:lnTo>
                <a:lnTo>
                  <a:pt x="1731" y="2724"/>
                </a:lnTo>
                <a:lnTo>
                  <a:pt x="1741" y="2702"/>
                </a:lnTo>
                <a:lnTo>
                  <a:pt x="1755" y="2683"/>
                </a:lnTo>
                <a:lnTo>
                  <a:pt x="2875" y="1517"/>
                </a:lnTo>
                <a:lnTo>
                  <a:pt x="2917" y="1469"/>
                </a:lnTo>
                <a:lnTo>
                  <a:pt x="2955" y="1419"/>
                </a:lnTo>
                <a:lnTo>
                  <a:pt x="2987" y="1365"/>
                </a:lnTo>
                <a:lnTo>
                  <a:pt x="3016" y="1310"/>
                </a:lnTo>
                <a:lnTo>
                  <a:pt x="3039" y="1253"/>
                </a:lnTo>
                <a:lnTo>
                  <a:pt x="3059" y="1195"/>
                </a:lnTo>
                <a:lnTo>
                  <a:pt x="3072" y="1135"/>
                </a:lnTo>
                <a:lnTo>
                  <a:pt x="3082" y="1075"/>
                </a:lnTo>
                <a:lnTo>
                  <a:pt x="3086" y="1014"/>
                </a:lnTo>
                <a:lnTo>
                  <a:pt x="3086" y="954"/>
                </a:lnTo>
                <a:lnTo>
                  <a:pt x="3082" y="892"/>
                </a:lnTo>
                <a:lnTo>
                  <a:pt x="3072" y="833"/>
                </a:lnTo>
                <a:lnTo>
                  <a:pt x="3059" y="772"/>
                </a:lnTo>
                <a:lnTo>
                  <a:pt x="3039" y="714"/>
                </a:lnTo>
                <a:lnTo>
                  <a:pt x="3016" y="658"/>
                </a:lnTo>
                <a:lnTo>
                  <a:pt x="2987" y="603"/>
                </a:lnTo>
                <a:lnTo>
                  <a:pt x="2955" y="550"/>
                </a:lnTo>
                <a:lnTo>
                  <a:pt x="2917" y="499"/>
                </a:lnTo>
                <a:lnTo>
                  <a:pt x="2875" y="451"/>
                </a:lnTo>
                <a:lnTo>
                  <a:pt x="2829" y="407"/>
                </a:lnTo>
                <a:lnTo>
                  <a:pt x="2781" y="367"/>
                </a:lnTo>
                <a:lnTo>
                  <a:pt x="2730" y="333"/>
                </a:lnTo>
                <a:lnTo>
                  <a:pt x="2677" y="304"/>
                </a:lnTo>
                <a:lnTo>
                  <a:pt x="2622" y="279"/>
                </a:lnTo>
                <a:lnTo>
                  <a:pt x="2566" y="260"/>
                </a:lnTo>
                <a:lnTo>
                  <a:pt x="2509" y="245"/>
                </a:lnTo>
                <a:lnTo>
                  <a:pt x="2451" y="236"/>
                </a:lnTo>
                <a:lnTo>
                  <a:pt x="2393" y="230"/>
                </a:lnTo>
                <a:lnTo>
                  <a:pt x="2335" y="230"/>
                </a:lnTo>
                <a:lnTo>
                  <a:pt x="2276" y="236"/>
                </a:lnTo>
                <a:lnTo>
                  <a:pt x="2218" y="245"/>
                </a:lnTo>
                <a:lnTo>
                  <a:pt x="2161" y="260"/>
                </a:lnTo>
                <a:lnTo>
                  <a:pt x="2105" y="279"/>
                </a:lnTo>
                <a:lnTo>
                  <a:pt x="2051" y="304"/>
                </a:lnTo>
                <a:lnTo>
                  <a:pt x="1998" y="333"/>
                </a:lnTo>
                <a:lnTo>
                  <a:pt x="1947" y="367"/>
                </a:lnTo>
                <a:lnTo>
                  <a:pt x="1898" y="407"/>
                </a:lnTo>
                <a:lnTo>
                  <a:pt x="1852" y="451"/>
                </a:lnTo>
                <a:lnTo>
                  <a:pt x="358" y="1988"/>
                </a:lnTo>
                <a:lnTo>
                  <a:pt x="323" y="2030"/>
                </a:lnTo>
                <a:lnTo>
                  <a:pt x="291" y="2073"/>
                </a:lnTo>
                <a:lnTo>
                  <a:pt x="266" y="2119"/>
                </a:lnTo>
                <a:lnTo>
                  <a:pt x="244" y="2166"/>
                </a:lnTo>
                <a:lnTo>
                  <a:pt x="228" y="2216"/>
                </a:lnTo>
                <a:lnTo>
                  <a:pt x="216" y="2266"/>
                </a:lnTo>
                <a:lnTo>
                  <a:pt x="209" y="2317"/>
                </a:lnTo>
                <a:lnTo>
                  <a:pt x="207" y="2369"/>
                </a:lnTo>
                <a:lnTo>
                  <a:pt x="209" y="2421"/>
                </a:lnTo>
                <a:lnTo>
                  <a:pt x="216" y="2472"/>
                </a:lnTo>
                <a:lnTo>
                  <a:pt x="228" y="2523"/>
                </a:lnTo>
                <a:lnTo>
                  <a:pt x="244" y="2572"/>
                </a:lnTo>
                <a:lnTo>
                  <a:pt x="266" y="2619"/>
                </a:lnTo>
                <a:lnTo>
                  <a:pt x="291" y="2665"/>
                </a:lnTo>
                <a:lnTo>
                  <a:pt x="323" y="2708"/>
                </a:lnTo>
                <a:lnTo>
                  <a:pt x="358" y="2750"/>
                </a:lnTo>
                <a:lnTo>
                  <a:pt x="397" y="2787"/>
                </a:lnTo>
                <a:lnTo>
                  <a:pt x="439" y="2819"/>
                </a:lnTo>
                <a:lnTo>
                  <a:pt x="483" y="2846"/>
                </a:lnTo>
                <a:lnTo>
                  <a:pt x="528" y="2869"/>
                </a:lnTo>
                <a:lnTo>
                  <a:pt x="576" y="2886"/>
                </a:lnTo>
                <a:lnTo>
                  <a:pt x="625" y="2897"/>
                </a:lnTo>
                <a:lnTo>
                  <a:pt x="674" y="2905"/>
                </a:lnTo>
                <a:lnTo>
                  <a:pt x="723" y="2908"/>
                </a:lnTo>
                <a:lnTo>
                  <a:pt x="773" y="2905"/>
                </a:lnTo>
                <a:lnTo>
                  <a:pt x="822" y="2897"/>
                </a:lnTo>
                <a:lnTo>
                  <a:pt x="871" y="2886"/>
                </a:lnTo>
                <a:lnTo>
                  <a:pt x="917" y="2869"/>
                </a:lnTo>
                <a:lnTo>
                  <a:pt x="964" y="2846"/>
                </a:lnTo>
                <a:lnTo>
                  <a:pt x="1008" y="2819"/>
                </a:lnTo>
                <a:lnTo>
                  <a:pt x="1050" y="2787"/>
                </a:lnTo>
                <a:lnTo>
                  <a:pt x="1088" y="2750"/>
                </a:lnTo>
                <a:lnTo>
                  <a:pt x="2597" y="1197"/>
                </a:lnTo>
                <a:lnTo>
                  <a:pt x="2623" y="1167"/>
                </a:lnTo>
                <a:lnTo>
                  <a:pt x="2644" y="1134"/>
                </a:lnTo>
                <a:lnTo>
                  <a:pt x="2662" y="1099"/>
                </a:lnTo>
                <a:lnTo>
                  <a:pt x="2675" y="1063"/>
                </a:lnTo>
                <a:lnTo>
                  <a:pt x="2683" y="1026"/>
                </a:lnTo>
                <a:lnTo>
                  <a:pt x="2688" y="988"/>
                </a:lnTo>
                <a:lnTo>
                  <a:pt x="2688" y="950"/>
                </a:lnTo>
                <a:lnTo>
                  <a:pt x="2683" y="911"/>
                </a:lnTo>
                <a:lnTo>
                  <a:pt x="2675" y="874"/>
                </a:lnTo>
                <a:lnTo>
                  <a:pt x="2662" y="838"/>
                </a:lnTo>
                <a:lnTo>
                  <a:pt x="2644" y="803"/>
                </a:lnTo>
                <a:lnTo>
                  <a:pt x="2623" y="770"/>
                </a:lnTo>
                <a:lnTo>
                  <a:pt x="2597" y="740"/>
                </a:lnTo>
                <a:lnTo>
                  <a:pt x="2568" y="713"/>
                </a:lnTo>
                <a:lnTo>
                  <a:pt x="2536" y="691"/>
                </a:lnTo>
                <a:lnTo>
                  <a:pt x="2504" y="673"/>
                </a:lnTo>
                <a:lnTo>
                  <a:pt x="2468" y="659"/>
                </a:lnTo>
                <a:lnTo>
                  <a:pt x="2432" y="650"/>
                </a:lnTo>
                <a:lnTo>
                  <a:pt x="2396" y="646"/>
                </a:lnTo>
                <a:lnTo>
                  <a:pt x="2359" y="646"/>
                </a:lnTo>
                <a:lnTo>
                  <a:pt x="2323" y="650"/>
                </a:lnTo>
                <a:lnTo>
                  <a:pt x="2288" y="659"/>
                </a:lnTo>
                <a:lnTo>
                  <a:pt x="2252" y="673"/>
                </a:lnTo>
                <a:lnTo>
                  <a:pt x="2220" y="691"/>
                </a:lnTo>
                <a:lnTo>
                  <a:pt x="2188" y="713"/>
                </a:lnTo>
                <a:lnTo>
                  <a:pt x="2159" y="740"/>
                </a:lnTo>
                <a:lnTo>
                  <a:pt x="1025" y="1921"/>
                </a:lnTo>
                <a:lnTo>
                  <a:pt x="1006" y="1937"/>
                </a:lnTo>
                <a:lnTo>
                  <a:pt x="986" y="1947"/>
                </a:lnTo>
                <a:lnTo>
                  <a:pt x="963" y="1952"/>
                </a:lnTo>
                <a:lnTo>
                  <a:pt x="940" y="1952"/>
                </a:lnTo>
                <a:lnTo>
                  <a:pt x="918" y="1947"/>
                </a:lnTo>
                <a:lnTo>
                  <a:pt x="897" y="1937"/>
                </a:lnTo>
                <a:lnTo>
                  <a:pt x="879" y="1921"/>
                </a:lnTo>
                <a:lnTo>
                  <a:pt x="863" y="1902"/>
                </a:lnTo>
                <a:lnTo>
                  <a:pt x="853" y="1880"/>
                </a:lnTo>
                <a:lnTo>
                  <a:pt x="849" y="1857"/>
                </a:lnTo>
                <a:lnTo>
                  <a:pt x="849" y="1833"/>
                </a:lnTo>
                <a:lnTo>
                  <a:pt x="853" y="1810"/>
                </a:lnTo>
                <a:lnTo>
                  <a:pt x="863" y="1789"/>
                </a:lnTo>
                <a:lnTo>
                  <a:pt x="879" y="1769"/>
                </a:lnTo>
                <a:lnTo>
                  <a:pt x="2012" y="588"/>
                </a:lnTo>
                <a:lnTo>
                  <a:pt x="2052" y="551"/>
                </a:lnTo>
                <a:lnTo>
                  <a:pt x="2093" y="519"/>
                </a:lnTo>
                <a:lnTo>
                  <a:pt x="2137" y="491"/>
                </a:lnTo>
                <a:lnTo>
                  <a:pt x="2183" y="469"/>
                </a:lnTo>
                <a:lnTo>
                  <a:pt x="2231" y="452"/>
                </a:lnTo>
                <a:lnTo>
                  <a:pt x="2279" y="439"/>
                </a:lnTo>
                <a:lnTo>
                  <a:pt x="2329" y="432"/>
                </a:lnTo>
                <a:lnTo>
                  <a:pt x="2377" y="430"/>
                </a:lnTo>
                <a:lnTo>
                  <a:pt x="2427" y="432"/>
                </a:lnTo>
                <a:lnTo>
                  <a:pt x="2476" y="439"/>
                </a:lnTo>
                <a:lnTo>
                  <a:pt x="2525" y="452"/>
                </a:lnTo>
                <a:lnTo>
                  <a:pt x="2572" y="469"/>
                </a:lnTo>
                <a:lnTo>
                  <a:pt x="2618" y="491"/>
                </a:lnTo>
                <a:lnTo>
                  <a:pt x="2663" y="519"/>
                </a:lnTo>
                <a:lnTo>
                  <a:pt x="2704" y="551"/>
                </a:lnTo>
                <a:lnTo>
                  <a:pt x="2743" y="588"/>
                </a:lnTo>
                <a:lnTo>
                  <a:pt x="2779" y="628"/>
                </a:lnTo>
                <a:lnTo>
                  <a:pt x="2809" y="672"/>
                </a:lnTo>
                <a:lnTo>
                  <a:pt x="2836" y="718"/>
                </a:lnTo>
                <a:lnTo>
                  <a:pt x="2857" y="766"/>
                </a:lnTo>
                <a:lnTo>
                  <a:pt x="2873" y="815"/>
                </a:lnTo>
                <a:lnTo>
                  <a:pt x="2886" y="866"/>
                </a:lnTo>
                <a:lnTo>
                  <a:pt x="2893" y="917"/>
                </a:lnTo>
                <a:lnTo>
                  <a:pt x="2895" y="969"/>
                </a:lnTo>
                <a:lnTo>
                  <a:pt x="2893" y="1020"/>
                </a:lnTo>
                <a:lnTo>
                  <a:pt x="2886" y="1072"/>
                </a:lnTo>
                <a:lnTo>
                  <a:pt x="2873" y="1121"/>
                </a:lnTo>
                <a:lnTo>
                  <a:pt x="2857" y="1171"/>
                </a:lnTo>
                <a:lnTo>
                  <a:pt x="2836" y="1219"/>
                </a:lnTo>
                <a:lnTo>
                  <a:pt x="2809" y="1265"/>
                </a:lnTo>
                <a:lnTo>
                  <a:pt x="2779" y="1308"/>
                </a:lnTo>
                <a:lnTo>
                  <a:pt x="2743" y="1350"/>
                </a:lnTo>
                <a:lnTo>
                  <a:pt x="1235" y="2903"/>
                </a:lnTo>
                <a:lnTo>
                  <a:pt x="1189" y="2946"/>
                </a:lnTo>
                <a:lnTo>
                  <a:pt x="1140" y="2985"/>
                </a:lnTo>
                <a:lnTo>
                  <a:pt x="1089" y="3019"/>
                </a:lnTo>
                <a:lnTo>
                  <a:pt x="1037" y="3049"/>
                </a:lnTo>
                <a:lnTo>
                  <a:pt x="982" y="3073"/>
                </a:lnTo>
                <a:lnTo>
                  <a:pt x="926" y="3093"/>
                </a:lnTo>
                <a:lnTo>
                  <a:pt x="869" y="3107"/>
                </a:lnTo>
                <a:lnTo>
                  <a:pt x="810" y="3117"/>
                </a:lnTo>
                <a:lnTo>
                  <a:pt x="752" y="3122"/>
                </a:lnTo>
                <a:lnTo>
                  <a:pt x="694" y="3122"/>
                </a:lnTo>
                <a:lnTo>
                  <a:pt x="635" y="3117"/>
                </a:lnTo>
                <a:lnTo>
                  <a:pt x="577" y="3107"/>
                </a:lnTo>
                <a:lnTo>
                  <a:pt x="520" y="3093"/>
                </a:lnTo>
                <a:lnTo>
                  <a:pt x="464" y="3073"/>
                </a:lnTo>
                <a:lnTo>
                  <a:pt x="410" y="3049"/>
                </a:lnTo>
                <a:lnTo>
                  <a:pt x="357" y="3019"/>
                </a:lnTo>
                <a:lnTo>
                  <a:pt x="306" y="2985"/>
                </a:lnTo>
                <a:lnTo>
                  <a:pt x="258" y="2946"/>
                </a:lnTo>
                <a:lnTo>
                  <a:pt x="212" y="2903"/>
                </a:lnTo>
                <a:lnTo>
                  <a:pt x="169" y="2855"/>
                </a:lnTo>
                <a:lnTo>
                  <a:pt x="131" y="2804"/>
                </a:lnTo>
                <a:lnTo>
                  <a:pt x="99" y="2751"/>
                </a:lnTo>
                <a:lnTo>
                  <a:pt x="71" y="2696"/>
                </a:lnTo>
                <a:lnTo>
                  <a:pt x="48" y="2638"/>
                </a:lnTo>
                <a:lnTo>
                  <a:pt x="29" y="2580"/>
                </a:lnTo>
                <a:lnTo>
                  <a:pt x="14" y="2521"/>
                </a:lnTo>
                <a:lnTo>
                  <a:pt x="5" y="2460"/>
                </a:lnTo>
                <a:lnTo>
                  <a:pt x="0" y="2400"/>
                </a:lnTo>
                <a:lnTo>
                  <a:pt x="0" y="2339"/>
                </a:lnTo>
                <a:lnTo>
                  <a:pt x="5" y="2278"/>
                </a:lnTo>
                <a:lnTo>
                  <a:pt x="14" y="2217"/>
                </a:lnTo>
                <a:lnTo>
                  <a:pt x="29" y="2158"/>
                </a:lnTo>
                <a:lnTo>
                  <a:pt x="48" y="2100"/>
                </a:lnTo>
                <a:lnTo>
                  <a:pt x="71" y="2043"/>
                </a:lnTo>
                <a:lnTo>
                  <a:pt x="99" y="1988"/>
                </a:lnTo>
                <a:lnTo>
                  <a:pt x="131" y="1935"/>
                </a:lnTo>
                <a:lnTo>
                  <a:pt x="169" y="1884"/>
                </a:lnTo>
                <a:lnTo>
                  <a:pt x="212" y="1836"/>
                </a:lnTo>
                <a:lnTo>
                  <a:pt x="1720" y="283"/>
                </a:lnTo>
                <a:lnTo>
                  <a:pt x="1774" y="231"/>
                </a:lnTo>
                <a:lnTo>
                  <a:pt x="1830" y="185"/>
                </a:lnTo>
                <a:lnTo>
                  <a:pt x="1888" y="144"/>
                </a:lnTo>
                <a:lnTo>
                  <a:pt x="1949" y="108"/>
                </a:lnTo>
                <a:lnTo>
                  <a:pt x="2012" y="77"/>
                </a:lnTo>
                <a:lnTo>
                  <a:pt x="2076" y="51"/>
                </a:lnTo>
                <a:lnTo>
                  <a:pt x="2142" y="31"/>
                </a:lnTo>
                <a:lnTo>
                  <a:pt x="2208" y="15"/>
                </a:lnTo>
                <a:lnTo>
                  <a:pt x="2276" y="4"/>
                </a:lnTo>
                <a:lnTo>
                  <a:pt x="2344" y="0"/>
                </a:lnTo>
                <a:close/>
              </a:path>
            </a:pathLst>
          </a:custGeom>
          <a:solidFill>
            <a:srgbClr val="2D838B"/>
          </a:solidFill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 rot="0">
            <a:off x="5594985" y="3538855"/>
            <a:ext cx="116840" cy="212725"/>
          </a:xfrm>
          <a:custGeom>
            <a:gdLst>
              <a:gd fmla="*/ 1099 w 2196" name="TX0"/>
              <a:gd fmla="*/ 2672 h 3201" name="TY0"/>
              <a:gd fmla="*/ 1062 w 2196" name="TX1"/>
              <a:gd fmla="*/ 2675 h 3201" name="TY1"/>
              <a:gd fmla="*/ 1029 w 2196" name="TX2"/>
              <a:gd fmla="*/ 2684 h 3201" name="TY2"/>
              <a:gd fmla="*/ 998 w 2196" name="TX3"/>
              <a:gd fmla="*/ 2697 h 3201" name="TY3"/>
              <a:gd fmla="*/ 971 w 2196" name="TX4"/>
              <a:gd fmla="*/ 2715 h 3201" name="TY4"/>
              <a:gd fmla="*/ 949 w 2196" name="TX5"/>
              <a:gd fmla="*/ 2738 h 3201" name="TY5"/>
              <a:gd fmla="*/ 931 w 2196" name="TX6"/>
              <a:gd fmla="*/ 2763 h 3201" name="TY6"/>
              <a:gd fmla="*/ 921 w 2196" name="TX7"/>
              <a:gd fmla="*/ 2790 h 3201" name="TY7"/>
              <a:gd fmla="*/ 918 w 2196" name="TX8"/>
              <a:gd fmla="*/ 2821 h 3201" name="TY8"/>
              <a:gd fmla="*/ 921 w 2196" name="TX9"/>
              <a:gd fmla="*/ 2850 h 3201" name="TY9"/>
              <a:gd fmla="*/ 931 w 2196" name="TX10"/>
              <a:gd fmla="*/ 2879 h 3201" name="TY10"/>
              <a:gd fmla="*/ 949 w 2196" name="TX11"/>
              <a:gd fmla="*/ 2903 h 3201" name="TY11"/>
              <a:gd fmla="*/ 971 w 2196" name="TX12"/>
              <a:gd fmla="*/ 2925 h 3201" name="TY12"/>
              <a:gd fmla="*/ 998 w 2196" name="TX13"/>
              <a:gd fmla="*/ 2944 h 3201" name="TY13"/>
              <a:gd fmla="*/ 1029 w 2196" name="TX14"/>
              <a:gd fmla="*/ 2957 h 3201" name="TY14"/>
              <a:gd fmla="*/ 1062 w 2196" name="TX15"/>
              <a:gd fmla="*/ 2966 h 3201" name="TY15"/>
              <a:gd fmla="*/ 1099 w 2196" name="TX16"/>
              <a:gd fmla="*/ 2969 h 3201" name="TY16"/>
              <a:gd fmla="*/ 1134 w 2196" name="TX17"/>
              <a:gd fmla="*/ 2966 h 3201" name="TY17"/>
              <a:gd fmla="*/ 1168 w 2196" name="TX18"/>
              <a:gd fmla="*/ 2957 h 3201" name="TY18"/>
              <a:gd fmla="*/ 1198 w 2196" name="TX19"/>
              <a:gd fmla="*/ 2944 h 3201" name="TY19"/>
              <a:gd fmla="*/ 1225 w 2196" name="TX20"/>
              <a:gd fmla="*/ 2925 h 3201" name="TY20"/>
              <a:gd fmla="*/ 1246 w 2196" name="TX21"/>
              <a:gd fmla="*/ 2903 h 3201" name="TY21"/>
              <a:gd fmla="*/ 1264 w 2196" name="TX22"/>
              <a:gd fmla="*/ 2879 h 3201" name="TY22"/>
              <a:gd fmla="*/ 1273 w 2196" name="TX23"/>
              <a:gd fmla="*/ 2850 h 3201" name="TY23"/>
              <a:gd fmla="*/ 1277 w 2196" name="TX24"/>
              <a:gd fmla="*/ 2821 h 3201" name="TY24"/>
              <a:gd fmla="*/ 1273 w 2196" name="TX25"/>
              <a:gd fmla="*/ 2790 h 3201" name="TY25"/>
              <a:gd fmla="*/ 1264 w 2196" name="TX26"/>
              <a:gd fmla="*/ 2763 h 3201" name="TY26"/>
              <a:gd fmla="*/ 1246 w 2196" name="TX27"/>
              <a:gd fmla="*/ 2738 h 3201" name="TY27"/>
              <a:gd fmla="*/ 1225 w 2196" name="TX28"/>
              <a:gd fmla="*/ 2715 h 3201" name="TY28"/>
              <a:gd fmla="*/ 1198 w 2196" name="TX29"/>
              <a:gd fmla="*/ 2697 h 3201" name="TY29"/>
              <a:gd fmla="*/ 1168 w 2196" name="TX30"/>
              <a:gd fmla="*/ 2684 h 3201" name="TY30"/>
              <a:gd fmla="*/ 1134 w 2196" name="TX31"/>
              <a:gd fmla="*/ 2675 h 3201" name="TY31"/>
              <a:gd fmla="*/ 1099 w 2196" name="TX32"/>
              <a:gd fmla="*/ 2672 h 3201" name="TY32"/>
              <a:gd fmla="*/ 211 w 2196" name="TX34"/>
              <a:gd fmla="*/ 393 h 3201" name="TY34"/>
              <a:gd fmla="*/ 211 w 2196" name="TX35"/>
              <a:gd fmla="*/ 2459 h 3201" name="TY35"/>
              <a:gd fmla="*/ 1983 w 2196" name="TX36"/>
              <a:gd fmla="*/ 2459 h 3201" name="TY36"/>
              <a:gd fmla="*/ 1983 w 2196" name="TX37"/>
              <a:gd fmla="*/ 393 h 3201" name="TY37"/>
              <a:gd fmla="*/ 211 w 2196" name="TX38"/>
              <a:gd fmla="*/ 393 h 3201" name="TY38"/>
              <a:gd fmla="*/ 695 w 2196" name="TX40"/>
              <a:gd fmla="*/ 141 h 3201" name="TY40"/>
              <a:gd fmla="*/ 684 w 2196" name="TX41"/>
              <a:gd fmla="*/ 144 h 3201" name="TY41"/>
              <a:gd fmla="*/ 674 w 2196" name="TX42"/>
              <a:gd fmla="*/ 152 h 3201" name="TY42"/>
              <a:gd fmla="*/ 666 w 2196" name="TX43"/>
              <a:gd fmla="*/ 165 h 3201" name="TY43"/>
              <a:gd fmla="*/ 661 w 2196" name="TX44"/>
              <a:gd fmla="*/ 180 h 3201" name="TY44"/>
              <a:gd fmla="*/ 659 w 2196" name="TX45"/>
              <a:gd fmla="*/ 197 h 3201" name="TY45"/>
              <a:gd fmla="*/ 661 w 2196" name="TX46"/>
              <a:gd fmla="*/ 215 h 3201" name="TY46"/>
              <a:gd fmla="*/ 666 w 2196" name="TX47"/>
              <a:gd fmla="*/ 231 h 3201" name="TY47"/>
              <a:gd fmla="*/ 674 w 2196" name="TX48"/>
              <a:gd fmla="*/ 243 h 3201" name="TY48"/>
              <a:gd fmla="*/ 684 w 2196" name="TX49"/>
              <a:gd fmla="*/ 251 h 3201" name="TY49"/>
              <a:gd fmla="*/ 695 w 2196" name="TX50"/>
              <a:gd fmla="*/ 254 h 3201" name="TY50"/>
              <a:gd fmla="*/ 1500 w 2196" name="TX51"/>
              <a:gd fmla="*/ 254 h 3201" name="TY51"/>
              <a:gd fmla="*/ 1512 w 2196" name="TX52"/>
              <a:gd fmla="*/ 251 h 3201" name="TY52"/>
              <a:gd fmla="*/ 1522 w 2196" name="TX53"/>
              <a:gd fmla="*/ 243 h 3201" name="TY53"/>
              <a:gd fmla="*/ 1531 w 2196" name="TX54"/>
              <a:gd fmla="*/ 231 h 3201" name="TY54"/>
              <a:gd fmla="*/ 1536 w 2196" name="TX55"/>
              <a:gd fmla="*/ 215 h 3201" name="TY55"/>
              <a:gd fmla="*/ 1538 w 2196" name="TX56"/>
              <a:gd fmla="*/ 197 h 3201" name="TY56"/>
              <a:gd fmla="*/ 1536 w 2196" name="TX57"/>
              <a:gd fmla="*/ 180 h 3201" name="TY57"/>
              <a:gd fmla="*/ 1531 w 2196" name="TX58"/>
              <a:gd fmla="*/ 165 h 3201" name="TY58"/>
              <a:gd fmla="*/ 1522 w 2196" name="TX59"/>
              <a:gd fmla="*/ 152 h 3201" name="TY59"/>
              <a:gd fmla="*/ 1512 w 2196" name="TX60"/>
              <a:gd fmla="*/ 144 h 3201" name="TY60"/>
              <a:gd fmla="*/ 1500 w 2196" name="TX61"/>
              <a:gd fmla="*/ 141 h 3201" name="TY61"/>
              <a:gd fmla="*/ 695 w 2196" name="TX62"/>
              <a:gd fmla="*/ 141 h 3201" name="TY62"/>
              <a:gd fmla="*/ 283 w 2196" name="TX64"/>
              <a:gd fmla="*/ 0 h 3201" name="TY64"/>
              <a:gd fmla="*/ 1913 w 2196" name="TX65"/>
              <a:gd fmla="*/ 0 h 3201" name="TY65"/>
              <a:gd fmla="*/ 1959 w 2196" name="TX66"/>
              <a:gd fmla="*/ 3 h 3201" name="TY66"/>
              <a:gd fmla="*/ 2003 w 2196" name="TX67"/>
              <a:gd fmla="*/ 11 h 3201" name="TY67"/>
              <a:gd fmla="*/ 2044 w 2196" name="TX68"/>
              <a:gd fmla="*/ 26 h 3201" name="TY68"/>
              <a:gd fmla="*/ 2081 w 2196" name="TX69"/>
              <a:gd fmla="*/ 45 h 3201" name="TY69"/>
              <a:gd fmla="*/ 2113 w 2196" name="TX70"/>
              <a:gd fmla="*/ 68 h 3201" name="TY70"/>
              <a:gd fmla="*/ 2141 w 2196" name="TX71"/>
              <a:gd fmla="*/ 96 h 3201" name="TY71"/>
              <a:gd fmla="*/ 2164 w 2196" name="TX72"/>
              <a:gd fmla="*/ 126 h 3201" name="TY72"/>
              <a:gd fmla="*/ 2182 w 2196" name="TX73"/>
              <a:gd fmla="*/ 160 h 3201" name="TY73"/>
              <a:gd fmla="*/ 2191 w 2196" name="TX74"/>
              <a:gd fmla="*/ 195 h 3201" name="TY74"/>
              <a:gd fmla="*/ 2195 w 2196" name="TX75"/>
              <a:gd fmla="*/ 233 h 3201" name="TY75"/>
              <a:gd fmla="*/ 2195 w 2196" name="TX76"/>
              <a:gd fmla="*/ 2966 h 3201" name="TY76"/>
              <a:gd fmla="*/ 2191 w 2196" name="TX77"/>
              <a:gd fmla="*/ 3004 h 3201" name="TY77"/>
              <a:gd fmla="*/ 2182 w 2196" name="TX78"/>
              <a:gd fmla="*/ 3040 h 3201" name="TY78"/>
              <a:gd fmla="*/ 2164 w 2196" name="TX79"/>
              <a:gd fmla="*/ 3074 h 3201" name="TY79"/>
              <a:gd fmla="*/ 2141 w 2196" name="TX80"/>
              <a:gd fmla="*/ 3104 h 3201" name="TY80"/>
              <a:gd fmla="*/ 2113 w 2196" name="TX81"/>
              <a:gd fmla="*/ 3131 h 3201" name="TY81"/>
              <a:gd fmla="*/ 2081 w 2196" name="TX82"/>
              <a:gd fmla="*/ 3154 h 3201" name="TY82"/>
              <a:gd fmla="*/ 2044 w 2196" name="TX83"/>
              <a:gd fmla="*/ 3173 h 3201" name="TY83"/>
              <a:gd fmla="*/ 2003 w 2196" name="TX84"/>
              <a:gd fmla="*/ 3188 h 3201" name="TY84"/>
              <a:gd fmla="*/ 1959 w 2196" name="TX85"/>
              <a:gd fmla="*/ 3197 h 3201" name="TY85"/>
              <a:gd fmla="*/ 1913 w 2196" name="TX86"/>
              <a:gd fmla="*/ 3200 h 3201" name="TY86"/>
              <a:gd fmla="*/ 283 w 2196" name="TX87"/>
              <a:gd fmla="*/ 3200 h 3201" name="TY87"/>
              <a:gd fmla="*/ 236 w 2196" name="TX88"/>
              <a:gd fmla="*/ 3197 h 3201" name="TY88"/>
              <a:gd fmla="*/ 193 w 2196" name="TX89"/>
              <a:gd fmla="*/ 3188 h 3201" name="TY89"/>
              <a:gd fmla="*/ 152 w 2196" name="TX90"/>
              <a:gd fmla="*/ 3173 h 3201" name="TY90"/>
              <a:gd fmla="*/ 115 w 2196" name="TX91"/>
              <a:gd fmla="*/ 3154 h 3201" name="TY91"/>
              <a:gd fmla="*/ 83 w 2196" name="TX92"/>
              <a:gd fmla="*/ 3131 h 3201" name="TY92"/>
              <a:gd fmla="*/ 55 w 2196" name="TX93"/>
              <a:gd fmla="*/ 3104 h 3201" name="TY93"/>
              <a:gd fmla="*/ 32 w 2196" name="TX94"/>
              <a:gd fmla="*/ 3074 h 3201" name="TY94"/>
              <a:gd fmla="*/ 15 w 2196" name="TX95"/>
              <a:gd fmla="*/ 3040 h 3201" name="TY95"/>
              <a:gd fmla="*/ 3 w 2196" name="TX96"/>
              <a:gd fmla="*/ 3004 h 3201" name="TY96"/>
              <a:gd fmla="*/ 0 w 2196" name="TX97"/>
              <a:gd fmla="*/ 2966 h 3201" name="TY97"/>
              <a:gd fmla="*/ 0 w 2196" name="TX98"/>
              <a:gd fmla="*/ 233 h 3201" name="TY98"/>
              <a:gd fmla="*/ 3 w 2196" name="TX99"/>
              <a:gd fmla="*/ 195 h 3201" name="TY99"/>
              <a:gd fmla="*/ 15 w 2196" name="TX100"/>
              <a:gd fmla="*/ 160 h 3201" name="TY100"/>
              <a:gd fmla="*/ 32 w 2196" name="TX101"/>
              <a:gd fmla="*/ 126 h 3201" name="TY101"/>
              <a:gd fmla="*/ 55 w 2196" name="TX102"/>
              <a:gd fmla="*/ 96 h 3201" name="TY102"/>
              <a:gd fmla="*/ 83 w 2196" name="TX103"/>
              <a:gd fmla="*/ 68 h 3201" name="TY103"/>
              <a:gd fmla="*/ 115 w 2196" name="TX104"/>
              <a:gd fmla="*/ 45 h 3201" name="TY104"/>
              <a:gd fmla="*/ 152 w 2196" name="TX105"/>
              <a:gd fmla="*/ 26 h 3201" name="TY105"/>
              <a:gd fmla="*/ 193 w 2196" name="TX106"/>
              <a:gd fmla="*/ 11 h 3201" name="TY106"/>
              <a:gd fmla="*/ 236 w 2196" name="TX107"/>
              <a:gd fmla="*/ 3 h 3201" name="TY107"/>
              <a:gd fmla="*/ 283 w 2196" name="TX108"/>
              <a:gd fmla="*/ 0 h 3201" name="TY10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</a:cxnLst>
            <a:rect l="l" t="t" r="r" b="b"/>
            <a:pathLst>
              <a:path w="2196" h="3201">
                <a:moveTo>
                  <a:pt x="1099" y="2672"/>
                </a:moveTo>
                <a:lnTo>
                  <a:pt x="1062" y="2675"/>
                </a:lnTo>
                <a:lnTo>
                  <a:pt x="1029" y="2684"/>
                </a:lnTo>
                <a:lnTo>
                  <a:pt x="998" y="2697"/>
                </a:lnTo>
                <a:lnTo>
                  <a:pt x="971" y="2715"/>
                </a:lnTo>
                <a:lnTo>
                  <a:pt x="949" y="2738"/>
                </a:lnTo>
                <a:lnTo>
                  <a:pt x="931" y="2763"/>
                </a:lnTo>
                <a:lnTo>
                  <a:pt x="921" y="2790"/>
                </a:lnTo>
                <a:lnTo>
                  <a:pt x="918" y="2821"/>
                </a:lnTo>
                <a:lnTo>
                  <a:pt x="921" y="2850"/>
                </a:lnTo>
                <a:lnTo>
                  <a:pt x="931" y="2879"/>
                </a:lnTo>
                <a:lnTo>
                  <a:pt x="949" y="2903"/>
                </a:lnTo>
                <a:lnTo>
                  <a:pt x="971" y="2925"/>
                </a:lnTo>
                <a:lnTo>
                  <a:pt x="998" y="2944"/>
                </a:lnTo>
                <a:lnTo>
                  <a:pt x="1029" y="2957"/>
                </a:lnTo>
                <a:lnTo>
                  <a:pt x="1062" y="2966"/>
                </a:lnTo>
                <a:lnTo>
                  <a:pt x="1099" y="2969"/>
                </a:lnTo>
                <a:lnTo>
                  <a:pt x="1134" y="2966"/>
                </a:lnTo>
                <a:lnTo>
                  <a:pt x="1168" y="2957"/>
                </a:lnTo>
                <a:lnTo>
                  <a:pt x="1198" y="2944"/>
                </a:lnTo>
                <a:lnTo>
                  <a:pt x="1225" y="2925"/>
                </a:lnTo>
                <a:lnTo>
                  <a:pt x="1246" y="2903"/>
                </a:lnTo>
                <a:lnTo>
                  <a:pt x="1264" y="2879"/>
                </a:lnTo>
                <a:lnTo>
                  <a:pt x="1273" y="2850"/>
                </a:lnTo>
                <a:lnTo>
                  <a:pt x="1277" y="2821"/>
                </a:lnTo>
                <a:lnTo>
                  <a:pt x="1273" y="2790"/>
                </a:lnTo>
                <a:lnTo>
                  <a:pt x="1264" y="2763"/>
                </a:lnTo>
                <a:lnTo>
                  <a:pt x="1246" y="2738"/>
                </a:lnTo>
                <a:lnTo>
                  <a:pt x="1225" y="2715"/>
                </a:lnTo>
                <a:lnTo>
                  <a:pt x="1198" y="2697"/>
                </a:lnTo>
                <a:lnTo>
                  <a:pt x="1168" y="2684"/>
                </a:lnTo>
                <a:lnTo>
                  <a:pt x="1134" y="2675"/>
                </a:lnTo>
                <a:lnTo>
                  <a:pt x="1099" y="2672"/>
                </a:lnTo>
                <a:close/>
                <a:moveTo>
                  <a:pt x="211" y="393"/>
                </a:moveTo>
                <a:lnTo>
                  <a:pt x="211" y="2459"/>
                </a:lnTo>
                <a:lnTo>
                  <a:pt x="1983" y="2459"/>
                </a:lnTo>
                <a:lnTo>
                  <a:pt x="1983" y="393"/>
                </a:lnTo>
                <a:lnTo>
                  <a:pt x="211" y="393"/>
                </a:lnTo>
                <a:close/>
                <a:moveTo>
                  <a:pt x="695" y="141"/>
                </a:moveTo>
                <a:lnTo>
                  <a:pt x="684" y="144"/>
                </a:lnTo>
                <a:lnTo>
                  <a:pt x="674" y="152"/>
                </a:lnTo>
                <a:lnTo>
                  <a:pt x="666" y="165"/>
                </a:lnTo>
                <a:lnTo>
                  <a:pt x="661" y="180"/>
                </a:lnTo>
                <a:lnTo>
                  <a:pt x="659" y="197"/>
                </a:lnTo>
                <a:lnTo>
                  <a:pt x="661" y="215"/>
                </a:lnTo>
                <a:lnTo>
                  <a:pt x="666" y="231"/>
                </a:lnTo>
                <a:lnTo>
                  <a:pt x="674" y="243"/>
                </a:lnTo>
                <a:lnTo>
                  <a:pt x="684" y="251"/>
                </a:lnTo>
                <a:lnTo>
                  <a:pt x="695" y="254"/>
                </a:lnTo>
                <a:lnTo>
                  <a:pt x="1500" y="254"/>
                </a:lnTo>
                <a:lnTo>
                  <a:pt x="1512" y="251"/>
                </a:lnTo>
                <a:lnTo>
                  <a:pt x="1522" y="243"/>
                </a:lnTo>
                <a:lnTo>
                  <a:pt x="1531" y="231"/>
                </a:lnTo>
                <a:lnTo>
                  <a:pt x="1536" y="215"/>
                </a:lnTo>
                <a:lnTo>
                  <a:pt x="1538" y="197"/>
                </a:lnTo>
                <a:lnTo>
                  <a:pt x="1536" y="180"/>
                </a:lnTo>
                <a:lnTo>
                  <a:pt x="1531" y="165"/>
                </a:lnTo>
                <a:lnTo>
                  <a:pt x="1522" y="152"/>
                </a:lnTo>
                <a:lnTo>
                  <a:pt x="1512" y="144"/>
                </a:lnTo>
                <a:lnTo>
                  <a:pt x="1500" y="141"/>
                </a:lnTo>
                <a:lnTo>
                  <a:pt x="695" y="141"/>
                </a:lnTo>
                <a:close/>
                <a:moveTo>
                  <a:pt x="283" y="0"/>
                </a:moveTo>
                <a:lnTo>
                  <a:pt x="1913" y="0"/>
                </a:lnTo>
                <a:lnTo>
                  <a:pt x="1959" y="3"/>
                </a:lnTo>
                <a:lnTo>
                  <a:pt x="2003" y="11"/>
                </a:lnTo>
                <a:lnTo>
                  <a:pt x="2044" y="26"/>
                </a:lnTo>
                <a:lnTo>
                  <a:pt x="2081" y="45"/>
                </a:lnTo>
                <a:lnTo>
                  <a:pt x="2113" y="68"/>
                </a:lnTo>
                <a:lnTo>
                  <a:pt x="2141" y="96"/>
                </a:lnTo>
                <a:lnTo>
                  <a:pt x="2164" y="126"/>
                </a:lnTo>
                <a:lnTo>
                  <a:pt x="2182" y="160"/>
                </a:lnTo>
                <a:lnTo>
                  <a:pt x="2191" y="195"/>
                </a:lnTo>
                <a:lnTo>
                  <a:pt x="2195" y="233"/>
                </a:lnTo>
                <a:lnTo>
                  <a:pt x="2195" y="2966"/>
                </a:lnTo>
                <a:lnTo>
                  <a:pt x="2191" y="3004"/>
                </a:lnTo>
                <a:lnTo>
                  <a:pt x="2182" y="3040"/>
                </a:lnTo>
                <a:lnTo>
                  <a:pt x="2164" y="3074"/>
                </a:lnTo>
                <a:lnTo>
                  <a:pt x="2141" y="3104"/>
                </a:lnTo>
                <a:lnTo>
                  <a:pt x="2113" y="3131"/>
                </a:lnTo>
                <a:lnTo>
                  <a:pt x="2081" y="3154"/>
                </a:lnTo>
                <a:lnTo>
                  <a:pt x="2044" y="3173"/>
                </a:lnTo>
                <a:lnTo>
                  <a:pt x="2003" y="3188"/>
                </a:lnTo>
                <a:lnTo>
                  <a:pt x="1959" y="3197"/>
                </a:lnTo>
                <a:lnTo>
                  <a:pt x="1913" y="3200"/>
                </a:lnTo>
                <a:lnTo>
                  <a:pt x="283" y="3200"/>
                </a:lnTo>
                <a:lnTo>
                  <a:pt x="236" y="3197"/>
                </a:lnTo>
                <a:lnTo>
                  <a:pt x="193" y="3188"/>
                </a:lnTo>
                <a:lnTo>
                  <a:pt x="152" y="3173"/>
                </a:lnTo>
                <a:lnTo>
                  <a:pt x="115" y="3154"/>
                </a:lnTo>
                <a:lnTo>
                  <a:pt x="83" y="3131"/>
                </a:lnTo>
                <a:lnTo>
                  <a:pt x="55" y="3104"/>
                </a:lnTo>
                <a:lnTo>
                  <a:pt x="32" y="3074"/>
                </a:lnTo>
                <a:lnTo>
                  <a:pt x="15" y="3040"/>
                </a:lnTo>
                <a:lnTo>
                  <a:pt x="3" y="3004"/>
                </a:lnTo>
                <a:lnTo>
                  <a:pt x="0" y="2966"/>
                </a:lnTo>
                <a:lnTo>
                  <a:pt x="0" y="233"/>
                </a:lnTo>
                <a:lnTo>
                  <a:pt x="3" y="195"/>
                </a:lnTo>
                <a:lnTo>
                  <a:pt x="15" y="160"/>
                </a:lnTo>
                <a:lnTo>
                  <a:pt x="32" y="126"/>
                </a:lnTo>
                <a:lnTo>
                  <a:pt x="55" y="96"/>
                </a:lnTo>
                <a:lnTo>
                  <a:pt x="83" y="68"/>
                </a:lnTo>
                <a:lnTo>
                  <a:pt x="115" y="45"/>
                </a:lnTo>
                <a:lnTo>
                  <a:pt x="152" y="26"/>
                </a:lnTo>
                <a:lnTo>
                  <a:pt x="193" y="11"/>
                </a:lnTo>
                <a:lnTo>
                  <a:pt x="236" y="3"/>
                </a:lnTo>
                <a:lnTo>
                  <a:pt x="283" y="0"/>
                </a:lnTo>
                <a:close/>
              </a:path>
            </a:pathLst>
          </a:custGeom>
          <a:solidFill>
            <a:srgbClr val="2D838B"/>
          </a:solidFill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 rot="0">
            <a:off x="6986905" y="1019175"/>
            <a:ext cx="635" cy="5040630"/>
          </a:xfrm>
          <a:prstGeom prst="line"/>
          <a:ln w="952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>
            <a:spLocks/>
          </p:cNvSpPr>
          <p:nvPr/>
        </p:nvSpPr>
        <p:spPr>
          <a:xfrm>
            <a:off x="7208520" y="838835"/>
            <a:ext cx="4370705" cy="103822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i="1" b="0" strike="noStrike">
                <a:solidFill>
                  <a:srgbClr val="FFFFFF"/>
                </a:solidFill>
                <a:latin typeface="Arial" charset="0"/>
                <a:ea typeface="Arial" charset="0"/>
              </a:rPr>
              <a:t>POLARIS </a:t>
            </a:r>
            <a:r>
              <a:rPr lang="en-US" altLang="ko-KR" sz="3200" cap="none" dirty="0" smtClean="0" i="1" b="1" strike="noStrike">
                <a:solidFill>
                  <a:srgbClr val="FFFFFF"/>
                </a:solidFill>
                <a:latin typeface="Arial" charset="0"/>
                <a:ea typeface="Arial" charset="0"/>
              </a:rPr>
              <a:t>SLIDE</a:t>
            </a:r>
            <a:endParaRPr lang="ko-KR" altLang="en-US" sz="3200" cap="none" dirty="0" smtClean="0" i="1" b="1" strike="noStrike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rgbClr val="000000">
                    <a:alpha val="47885"/>
                  </a:srgbClr>
                </a:solidFill>
                <a:latin typeface="맑은 고딕" charset="0"/>
                <a:ea typeface="맑은 고딕" charset="0"/>
              </a:rPr>
              <a:t>Enjoy your stylish business and campus life with BIZCAM</a:t>
            </a:r>
            <a:endParaRPr lang="ko-KR" altLang="en-US" sz="900" cap="none" dirty="0" smtClean="0" b="0" strike="noStrike">
              <a:solidFill>
                <a:srgbClr val="000000">
                  <a:alpha val="47885"/>
                </a:srgb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61" name="그룹 60"/>
          <p:cNvGrpSpPr/>
          <p:nvPr/>
        </p:nvGrpSpPr>
        <p:grpSpPr>
          <a:xfrm rot="0">
            <a:off x="8016240" y="2219325"/>
            <a:ext cx="984250" cy="984250"/>
            <a:chOff x="8016240" y="2219325"/>
            <a:chExt cx="984250" cy="984250"/>
          </a:xfrm>
        </p:grpSpPr>
        <p:sp>
          <p:nvSpPr>
            <p:cNvPr id="54" name="타원 53"/>
            <p:cNvSpPr>
              <a:spLocks/>
            </p:cNvSpPr>
            <p:nvPr/>
          </p:nvSpPr>
          <p:spPr>
            <a:xfrm rot="0">
              <a:off x="8016240" y="2219325"/>
              <a:ext cx="984250" cy="984250"/>
            </a:xfrm>
            <a:prstGeom prst="ellipse"/>
            <a:solidFill>
              <a:schemeClr val="bg1">
                <a:alpha val="4003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400" cap="none" dirty="0" smtClean="0" b="1" strike="noStrike">
                <a:solidFill>
                  <a:srgbClr val="7D76D3"/>
                </a:solidFill>
                <a:latin typeface="Calibri" charset="0"/>
                <a:ea typeface="Calibri" charset="0"/>
              </a:endParaRPr>
            </a:p>
          </p:txBody>
        </p:sp>
        <p:sp>
          <p:nvSpPr>
            <p:cNvPr id="59" name="타원 58"/>
            <p:cNvSpPr>
              <a:spLocks/>
            </p:cNvSpPr>
            <p:nvPr/>
          </p:nvSpPr>
          <p:spPr>
            <a:xfrm rot="0">
              <a:off x="8122920" y="2326005"/>
              <a:ext cx="770255" cy="770255"/>
            </a:xfrm>
            <a:prstGeom prst="ellipse"/>
            <a:noFill/>
            <a:ln w="9525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400" cap="none" dirty="0" smtClean="0" b="1" strike="noStrike">
                <a:solidFill>
                  <a:srgbClr val="7D76D3"/>
                </a:solidFill>
                <a:latin typeface="Calibri" charset="0"/>
                <a:ea typeface="Calibri" charset="0"/>
              </a:endParaRPr>
            </a:p>
          </p:txBody>
        </p:sp>
        <p:sp>
          <p:nvSpPr>
            <p:cNvPr id="60" name="원형 59"/>
            <p:cNvSpPr>
              <a:spLocks/>
            </p:cNvSpPr>
            <p:nvPr/>
          </p:nvSpPr>
          <p:spPr>
            <a:xfrm rot="0">
              <a:off x="8068310" y="2271395"/>
              <a:ext cx="880110" cy="880110"/>
            </a:xfrm>
            <a:prstGeom prst="pie">
              <a:avLst>
                <a:gd name="adj1" fmla="val 16172296"/>
                <a:gd name="adj2" fmla="val 8574938"/>
              </a:avLst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400" cap="none" dirty="0" smtClean="0" b="1" strike="noStrike">
                <a:solidFill>
                  <a:srgbClr val="7D76D3"/>
                </a:solidFill>
                <a:latin typeface="Calibri" charset="0"/>
                <a:ea typeface="Calibri" charset="0"/>
              </a:endParaRPr>
            </a:p>
          </p:txBody>
        </p:sp>
      </p:grpSp>
      <p:sp>
        <p:nvSpPr>
          <p:cNvPr id="62" name="타원 61"/>
          <p:cNvSpPr>
            <a:spLocks/>
          </p:cNvSpPr>
          <p:nvPr/>
        </p:nvSpPr>
        <p:spPr>
          <a:xfrm rot="0">
            <a:off x="9262745" y="2659380"/>
            <a:ext cx="144145" cy="144145"/>
          </a:xfrm>
          <a:prstGeom prst="ellipse"/>
          <a:noFill/>
          <a:ln w="12700" cap="flat" cmpd="sng">
            <a:solidFill>
              <a:schemeClr val="bg1">
                <a:alpha val="69803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3" name="직선 연결선 62"/>
          <p:cNvCxnSpPr>
            <a:stCxn id="62" idx="6"/>
          </p:cNvCxnSpPr>
          <p:nvPr/>
        </p:nvCxnSpPr>
        <p:spPr>
          <a:xfrm rot="0">
            <a:off x="9406890" y="2731135"/>
            <a:ext cx="1224915" cy="635"/>
          </a:xfrm>
          <a:prstGeom prst="line"/>
          <a:ln w="12700" cap="flat" cmpd="sng">
            <a:solidFill>
              <a:schemeClr val="bg1">
                <a:alpha val="6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>
            <a:spLocks/>
          </p:cNvSpPr>
          <p:nvPr/>
        </p:nvSpPr>
        <p:spPr>
          <a:xfrm rot="0">
            <a:off x="10630535" y="2529205"/>
            <a:ext cx="404495" cy="404495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5" name="직사각형 64"/>
          <p:cNvSpPr>
            <a:spLocks/>
          </p:cNvSpPr>
          <p:nvPr/>
        </p:nvSpPr>
        <p:spPr>
          <a:xfrm rot="0">
            <a:off x="9713595" y="2291715"/>
            <a:ext cx="812800" cy="40068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bg1"/>
                </a:solidFill>
                <a:latin typeface="Calibri" charset="0"/>
                <a:ea typeface="Calibri" charset="0"/>
              </a:rPr>
              <a:t>65</a:t>
            </a:r>
            <a:r>
              <a:rPr lang="en-US" altLang="ko-KR" sz="1200" cap="none" dirty="0" smtClean="0" b="1" strike="noStrike">
                <a:solidFill>
                  <a:schemeClr val="bg1"/>
                </a:solidFill>
                <a:latin typeface="Calibri" charset="0"/>
                <a:ea typeface="Calibri" charset="0"/>
              </a:rPr>
              <a:t>.7%</a:t>
            </a:r>
            <a:endParaRPr lang="ko-KR" altLang="en-US" sz="1200" cap="none" dirty="0" smtClean="0" b="1" strike="noStrike">
              <a:solidFill>
                <a:schemeClr val="bg1"/>
              </a:solidFill>
              <a:latin typeface="Calibri" charset="0"/>
              <a:ea typeface="Calibri" charset="0"/>
            </a:endParaRPr>
          </a:p>
        </p:txBody>
      </p:sp>
      <p:sp>
        <p:nvSpPr>
          <p:cNvPr id="66" name="직사각형 65"/>
          <p:cNvSpPr>
            <a:spLocks/>
          </p:cNvSpPr>
          <p:nvPr/>
        </p:nvSpPr>
        <p:spPr>
          <a:xfrm rot="0">
            <a:off x="9749155" y="2741930"/>
            <a:ext cx="647065" cy="25463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0" strike="noStrike">
                <a:solidFill>
                  <a:srgbClr val="FFFFFF"/>
                </a:solidFill>
                <a:latin typeface="Calibri" charset="0"/>
                <a:ea typeface="Calibri" charset="0"/>
              </a:rPr>
              <a:t>CONTENTS A</a:t>
            </a:r>
            <a:endParaRPr lang="ko-KR" altLang="en-US" sz="700" cap="none" dirty="0" smtClean="0" b="0" strike="noStrike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67" name="Freeform 66"/>
          <p:cNvSpPr>
            <a:spLocks/>
          </p:cNvSpPr>
          <p:nvPr/>
        </p:nvSpPr>
        <p:spPr bwMode="auto">
          <a:xfrm rot="0">
            <a:off x="10707370" y="2630805"/>
            <a:ext cx="234950" cy="208915"/>
          </a:xfrm>
          <a:custGeom>
            <a:gdLst>
              <a:gd fmla="*/ 2344 w 3309" name="TX0"/>
              <a:gd fmla="*/ 0 h 3123" name="TY0"/>
              <a:gd fmla="*/ 2412 w 3309" name="TX1"/>
              <a:gd fmla="*/ 0 h 3123" name="TY1"/>
              <a:gd fmla="*/ 2480 w 3309" name="TX2"/>
              <a:gd fmla="*/ 4 h 3123" name="TY2"/>
              <a:gd fmla="*/ 2547 w 3309" name="TX3"/>
              <a:gd fmla="*/ 15 h 3123" name="TY3"/>
              <a:gd fmla="*/ 2614 w 3309" name="TX4"/>
              <a:gd fmla="*/ 31 h 3123" name="TY4"/>
              <a:gd fmla="*/ 2680 w 3309" name="TX5"/>
              <a:gd fmla="*/ 51 h 3123" name="TY5"/>
              <a:gd fmla="*/ 2744 w 3309" name="TX6"/>
              <a:gd fmla="*/ 77 h 3123" name="TY6"/>
              <a:gd fmla="*/ 2807 w 3309" name="TX7"/>
              <a:gd fmla="*/ 108 h 3123" name="TY7"/>
              <a:gd fmla="*/ 2867 w 3309" name="TX8"/>
              <a:gd fmla="*/ 144 h 3123" name="TY8"/>
              <a:gd fmla="*/ 2926 w 3309" name="TX9"/>
              <a:gd fmla="*/ 185 h 3123" name="TY9"/>
              <a:gd fmla="*/ 2982 w 3309" name="TX10"/>
              <a:gd fmla="*/ 231 h 3123" name="TY10"/>
              <a:gd fmla="*/ 3036 w 3309" name="TX11"/>
              <a:gd fmla="*/ 283 h 3123" name="TY11"/>
              <a:gd fmla="*/ 3085 w 3309" name="TX12"/>
              <a:gd fmla="*/ 339 h 3123" name="TY12"/>
              <a:gd fmla="*/ 3130 w 3309" name="TX13"/>
              <a:gd fmla="*/ 397 h 3123" name="TY13"/>
              <a:gd fmla="*/ 3170 w 3309" name="TX14"/>
              <a:gd fmla="*/ 458 h 3123" name="TY14"/>
              <a:gd fmla="*/ 3204 w 3309" name="TX15"/>
              <a:gd fmla="*/ 522 h 3123" name="TY15"/>
              <a:gd fmla="*/ 3234 w 3309" name="TX16"/>
              <a:gd fmla="*/ 587 h 3123" name="TY16"/>
              <a:gd fmla="*/ 3258 w 3309" name="TX17"/>
              <a:gd fmla="*/ 655 h 3123" name="TY17"/>
              <a:gd fmla="*/ 3279 w 3309" name="TX18"/>
              <a:gd fmla="*/ 723 h 3123" name="TY18"/>
              <a:gd fmla="*/ 3293 w 3309" name="TX19"/>
              <a:gd fmla="*/ 793 h 3123" name="TY19"/>
              <a:gd fmla="*/ 3303 w 3309" name="TX20"/>
              <a:gd fmla="*/ 863 h 3123" name="TY20"/>
              <a:gd fmla="*/ 3308 w 3309" name="TX21"/>
              <a:gd fmla="*/ 934 h 3123" name="TY21"/>
              <a:gd fmla="*/ 3308 w 3309" name="TX22"/>
              <a:gd fmla="*/ 1004 h 3123" name="TY22"/>
              <a:gd fmla="*/ 3303 w 3309" name="TX23"/>
              <a:gd fmla="*/ 1075 h 3123" name="TY23"/>
              <a:gd fmla="*/ 3293 w 3309" name="TX24"/>
              <a:gd fmla="*/ 1145 h 3123" name="TY24"/>
              <a:gd fmla="*/ 3279 w 3309" name="TX25"/>
              <a:gd fmla="*/ 1215 h 3123" name="TY25"/>
              <a:gd fmla="*/ 3258 w 3309" name="TX26"/>
              <a:gd fmla="*/ 1283 h 3123" name="TY26"/>
              <a:gd fmla="*/ 3234 w 3309" name="TX27"/>
              <a:gd fmla="*/ 1350 h 3123" name="TY27"/>
              <a:gd fmla="*/ 3204 w 3309" name="TX28"/>
              <a:gd fmla="*/ 1415 h 3123" name="TY28"/>
              <a:gd fmla="*/ 3170 w 3309" name="TX29"/>
              <a:gd fmla="*/ 1479 h 3123" name="TY29"/>
              <a:gd fmla="*/ 3130 w 3309" name="TX30"/>
              <a:gd fmla="*/ 1541 h 3123" name="TY30"/>
              <a:gd fmla="*/ 3085 w 3309" name="TX31"/>
              <a:gd fmla="*/ 1599 h 3123" name="TY31"/>
              <a:gd fmla="*/ 3036 w 3309" name="TX32"/>
              <a:gd fmla="*/ 1654 h 3123" name="TY32"/>
              <a:gd fmla="*/ 1902 w 3309" name="TX33"/>
              <a:gd fmla="*/ 2836 h 3123" name="TY33"/>
              <a:gd fmla="*/ 1884 w 3309" name="TX34"/>
              <a:gd fmla="*/ 2851 h 3123" name="TY34"/>
              <a:gd fmla="*/ 1862 w 3309" name="TX35"/>
              <a:gd fmla="*/ 2861 h 3123" name="TY35"/>
              <a:gd fmla="*/ 1840 w 3309" name="TX36"/>
              <a:gd fmla="*/ 2867 h 3123" name="TY36"/>
              <a:gd fmla="*/ 1817 w 3309" name="TX37"/>
              <a:gd fmla="*/ 2867 h 3123" name="TY37"/>
              <a:gd fmla="*/ 1795 w 3309" name="TX38"/>
              <a:gd fmla="*/ 2861 h 3123" name="TY38"/>
              <a:gd fmla="*/ 1775 w 3309" name="TX39"/>
              <a:gd fmla="*/ 2851 h 3123" name="TY39"/>
              <a:gd fmla="*/ 1755 w 3309" name="TX40"/>
              <a:gd fmla="*/ 2836 h 3123" name="TY40"/>
              <a:gd fmla="*/ 1741 w 3309" name="TX41"/>
              <a:gd fmla="*/ 2816 h 3123" name="TY41"/>
              <a:gd fmla="*/ 1731 w 3309" name="TX42"/>
              <a:gd fmla="*/ 2794 h 3123" name="TY42"/>
              <a:gd fmla="*/ 1726 w 3309" name="TX43"/>
              <a:gd fmla="*/ 2771 h 3123" name="TY43"/>
              <a:gd fmla="*/ 1726 w 3309" name="TX44"/>
              <a:gd fmla="*/ 2748 h 3123" name="TY44"/>
              <a:gd fmla="*/ 1731 w 3309" name="TX45"/>
              <a:gd fmla="*/ 2724 h 3123" name="TY45"/>
              <a:gd fmla="*/ 1741 w 3309" name="TX46"/>
              <a:gd fmla="*/ 2702 h 3123" name="TY46"/>
              <a:gd fmla="*/ 1755 w 3309" name="TX47"/>
              <a:gd fmla="*/ 2683 h 3123" name="TY47"/>
              <a:gd fmla="*/ 2875 w 3309" name="TX48"/>
              <a:gd fmla="*/ 1517 h 3123" name="TY48"/>
              <a:gd fmla="*/ 2917 w 3309" name="TX49"/>
              <a:gd fmla="*/ 1469 h 3123" name="TY49"/>
              <a:gd fmla="*/ 2955 w 3309" name="TX50"/>
              <a:gd fmla="*/ 1419 h 3123" name="TY50"/>
              <a:gd fmla="*/ 2987 w 3309" name="TX51"/>
              <a:gd fmla="*/ 1365 h 3123" name="TY51"/>
              <a:gd fmla="*/ 3016 w 3309" name="TX52"/>
              <a:gd fmla="*/ 1310 h 3123" name="TY52"/>
              <a:gd fmla="*/ 3039 w 3309" name="TX53"/>
              <a:gd fmla="*/ 1253 h 3123" name="TY53"/>
              <a:gd fmla="*/ 3059 w 3309" name="TX54"/>
              <a:gd fmla="*/ 1195 h 3123" name="TY54"/>
              <a:gd fmla="*/ 3072 w 3309" name="TX55"/>
              <a:gd fmla="*/ 1135 h 3123" name="TY55"/>
              <a:gd fmla="*/ 3082 w 3309" name="TX56"/>
              <a:gd fmla="*/ 1075 h 3123" name="TY56"/>
              <a:gd fmla="*/ 3086 w 3309" name="TX57"/>
              <a:gd fmla="*/ 1014 h 3123" name="TY57"/>
              <a:gd fmla="*/ 3086 w 3309" name="TX58"/>
              <a:gd fmla="*/ 954 h 3123" name="TY58"/>
              <a:gd fmla="*/ 3082 w 3309" name="TX59"/>
              <a:gd fmla="*/ 892 h 3123" name="TY59"/>
              <a:gd fmla="*/ 3072 w 3309" name="TX60"/>
              <a:gd fmla="*/ 833 h 3123" name="TY60"/>
              <a:gd fmla="*/ 3059 w 3309" name="TX61"/>
              <a:gd fmla="*/ 772 h 3123" name="TY61"/>
              <a:gd fmla="*/ 3039 w 3309" name="TX62"/>
              <a:gd fmla="*/ 714 h 3123" name="TY62"/>
              <a:gd fmla="*/ 3016 w 3309" name="TX63"/>
              <a:gd fmla="*/ 658 h 3123" name="TY63"/>
              <a:gd fmla="*/ 2987 w 3309" name="TX64"/>
              <a:gd fmla="*/ 603 h 3123" name="TY64"/>
              <a:gd fmla="*/ 2955 w 3309" name="TX65"/>
              <a:gd fmla="*/ 550 h 3123" name="TY65"/>
              <a:gd fmla="*/ 2917 w 3309" name="TX66"/>
              <a:gd fmla="*/ 499 h 3123" name="TY66"/>
              <a:gd fmla="*/ 2875 w 3309" name="TX67"/>
              <a:gd fmla="*/ 451 h 3123" name="TY67"/>
              <a:gd fmla="*/ 2829 w 3309" name="TX68"/>
              <a:gd fmla="*/ 407 h 3123" name="TY68"/>
              <a:gd fmla="*/ 2781 w 3309" name="TX69"/>
              <a:gd fmla="*/ 367 h 3123" name="TY69"/>
              <a:gd fmla="*/ 2730 w 3309" name="TX70"/>
              <a:gd fmla="*/ 333 h 3123" name="TY70"/>
              <a:gd fmla="*/ 2677 w 3309" name="TX71"/>
              <a:gd fmla="*/ 304 h 3123" name="TY71"/>
              <a:gd fmla="*/ 2622 w 3309" name="TX72"/>
              <a:gd fmla="*/ 279 h 3123" name="TY72"/>
              <a:gd fmla="*/ 2566 w 3309" name="TX73"/>
              <a:gd fmla="*/ 260 h 3123" name="TY73"/>
              <a:gd fmla="*/ 2509 w 3309" name="TX74"/>
              <a:gd fmla="*/ 245 h 3123" name="TY74"/>
              <a:gd fmla="*/ 2451 w 3309" name="TX75"/>
              <a:gd fmla="*/ 236 h 3123" name="TY75"/>
              <a:gd fmla="*/ 2393 w 3309" name="TX76"/>
              <a:gd fmla="*/ 230 h 3123" name="TY76"/>
              <a:gd fmla="*/ 2335 w 3309" name="TX77"/>
              <a:gd fmla="*/ 230 h 3123" name="TY77"/>
              <a:gd fmla="*/ 2276 w 3309" name="TX78"/>
              <a:gd fmla="*/ 236 h 3123" name="TY78"/>
              <a:gd fmla="*/ 2218 w 3309" name="TX79"/>
              <a:gd fmla="*/ 245 h 3123" name="TY79"/>
              <a:gd fmla="*/ 2161 w 3309" name="TX80"/>
              <a:gd fmla="*/ 260 h 3123" name="TY80"/>
              <a:gd fmla="*/ 2105 w 3309" name="TX81"/>
              <a:gd fmla="*/ 279 h 3123" name="TY81"/>
              <a:gd fmla="*/ 2051 w 3309" name="TX82"/>
              <a:gd fmla="*/ 304 h 3123" name="TY82"/>
              <a:gd fmla="*/ 1998 w 3309" name="TX83"/>
              <a:gd fmla="*/ 333 h 3123" name="TY83"/>
              <a:gd fmla="*/ 1947 w 3309" name="TX84"/>
              <a:gd fmla="*/ 367 h 3123" name="TY84"/>
              <a:gd fmla="*/ 1898 w 3309" name="TX85"/>
              <a:gd fmla="*/ 407 h 3123" name="TY85"/>
              <a:gd fmla="*/ 1852 w 3309" name="TX86"/>
              <a:gd fmla="*/ 451 h 3123" name="TY86"/>
              <a:gd fmla="*/ 358 w 3309" name="TX87"/>
              <a:gd fmla="*/ 1988 h 3123" name="TY87"/>
              <a:gd fmla="*/ 323 w 3309" name="TX88"/>
              <a:gd fmla="*/ 2030 h 3123" name="TY88"/>
              <a:gd fmla="*/ 291 w 3309" name="TX89"/>
              <a:gd fmla="*/ 2073 h 3123" name="TY89"/>
              <a:gd fmla="*/ 266 w 3309" name="TX90"/>
              <a:gd fmla="*/ 2119 h 3123" name="TY90"/>
              <a:gd fmla="*/ 244 w 3309" name="TX91"/>
              <a:gd fmla="*/ 2166 h 3123" name="TY91"/>
              <a:gd fmla="*/ 228 w 3309" name="TX92"/>
              <a:gd fmla="*/ 2216 h 3123" name="TY92"/>
              <a:gd fmla="*/ 216 w 3309" name="TX93"/>
              <a:gd fmla="*/ 2266 h 3123" name="TY93"/>
              <a:gd fmla="*/ 209 w 3309" name="TX94"/>
              <a:gd fmla="*/ 2317 h 3123" name="TY94"/>
              <a:gd fmla="*/ 207 w 3309" name="TX95"/>
              <a:gd fmla="*/ 2369 h 3123" name="TY95"/>
              <a:gd fmla="*/ 209 w 3309" name="TX96"/>
              <a:gd fmla="*/ 2421 h 3123" name="TY96"/>
              <a:gd fmla="*/ 216 w 3309" name="TX97"/>
              <a:gd fmla="*/ 2472 h 3123" name="TY97"/>
              <a:gd fmla="*/ 228 w 3309" name="TX98"/>
              <a:gd fmla="*/ 2523 h 3123" name="TY98"/>
              <a:gd fmla="*/ 244 w 3309" name="TX99"/>
              <a:gd fmla="*/ 2572 h 3123" name="TY99"/>
              <a:gd fmla="*/ 266 w 3309" name="TX100"/>
              <a:gd fmla="*/ 2619 h 3123" name="TY100"/>
              <a:gd fmla="*/ 291 w 3309" name="TX101"/>
              <a:gd fmla="*/ 2665 h 3123" name="TY101"/>
              <a:gd fmla="*/ 323 w 3309" name="TX102"/>
              <a:gd fmla="*/ 2708 h 3123" name="TY102"/>
              <a:gd fmla="*/ 358 w 3309" name="TX103"/>
              <a:gd fmla="*/ 2750 h 3123" name="TY103"/>
              <a:gd fmla="*/ 397 w 3309" name="TX104"/>
              <a:gd fmla="*/ 2787 h 3123" name="TY104"/>
              <a:gd fmla="*/ 439 w 3309" name="TX105"/>
              <a:gd fmla="*/ 2819 h 3123" name="TY105"/>
              <a:gd fmla="*/ 483 w 3309" name="TX106"/>
              <a:gd fmla="*/ 2846 h 3123" name="TY106"/>
              <a:gd fmla="*/ 528 w 3309" name="TX107"/>
              <a:gd fmla="*/ 2869 h 3123" name="TY107"/>
              <a:gd fmla="*/ 576 w 3309" name="TX108"/>
              <a:gd fmla="*/ 2886 h 3123" name="TY108"/>
              <a:gd fmla="*/ 625 w 3309" name="TX109"/>
              <a:gd fmla="*/ 2897 h 3123" name="TY109"/>
              <a:gd fmla="*/ 674 w 3309" name="TX110"/>
              <a:gd fmla="*/ 2905 h 3123" name="TY110"/>
              <a:gd fmla="*/ 723 w 3309" name="TX111"/>
              <a:gd fmla="*/ 2908 h 3123" name="TY111"/>
              <a:gd fmla="*/ 773 w 3309" name="TX112"/>
              <a:gd fmla="*/ 2905 h 3123" name="TY112"/>
              <a:gd fmla="*/ 822 w 3309" name="TX113"/>
              <a:gd fmla="*/ 2897 h 3123" name="TY113"/>
              <a:gd fmla="*/ 871 w 3309" name="TX114"/>
              <a:gd fmla="*/ 2886 h 3123" name="TY114"/>
              <a:gd fmla="*/ 917 w 3309" name="TX115"/>
              <a:gd fmla="*/ 2869 h 3123" name="TY115"/>
              <a:gd fmla="*/ 964 w 3309" name="TX116"/>
              <a:gd fmla="*/ 2846 h 3123" name="TY116"/>
              <a:gd fmla="*/ 1008 w 3309" name="TX117"/>
              <a:gd fmla="*/ 2819 h 3123" name="TY117"/>
              <a:gd fmla="*/ 1050 w 3309" name="TX118"/>
              <a:gd fmla="*/ 2787 h 3123" name="TY118"/>
              <a:gd fmla="*/ 1088 w 3309" name="TX119"/>
              <a:gd fmla="*/ 2750 h 3123" name="TY119"/>
              <a:gd fmla="*/ 2597 w 3309" name="TX120"/>
              <a:gd fmla="*/ 1197 h 3123" name="TY120"/>
              <a:gd fmla="*/ 2623 w 3309" name="TX121"/>
              <a:gd fmla="*/ 1167 h 3123" name="TY121"/>
              <a:gd fmla="*/ 2644 w 3309" name="TX122"/>
              <a:gd fmla="*/ 1134 h 3123" name="TY122"/>
              <a:gd fmla="*/ 2662 w 3309" name="TX123"/>
              <a:gd fmla="*/ 1099 h 3123" name="TY123"/>
              <a:gd fmla="*/ 2675 w 3309" name="TX124"/>
              <a:gd fmla="*/ 1063 h 3123" name="TY124"/>
              <a:gd fmla="*/ 2683 w 3309" name="TX125"/>
              <a:gd fmla="*/ 1026 h 3123" name="TY125"/>
              <a:gd fmla="*/ 2688 w 3309" name="TX126"/>
              <a:gd fmla="*/ 988 h 3123" name="TY126"/>
              <a:gd fmla="*/ 2688 w 3309" name="TX127"/>
              <a:gd fmla="*/ 950 h 3123" name="TY127"/>
              <a:gd fmla="*/ 2683 w 3309" name="TX128"/>
              <a:gd fmla="*/ 911 h 3123" name="TY128"/>
              <a:gd fmla="*/ 2675 w 3309" name="TX129"/>
              <a:gd fmla="*/ 874 h 3123" name="TY129"/>
              <a:gd fmla="*/ 2662 w 3309" name="TX130"/>
              <a:gd fmla="*/ 838 h 3123" name="TY130"/>
              <a:gd fmla="*/ 2644 w 3309" name="TX131"/>
              <a:gd fmla="*/ 803 h 3123" name="TY131"/>
              <a:gd fmla="*/ 2623 w 3309" name="TX132"/>
              <a:gd fmla="*/ 770 h 3123" name="TY132"/>
              <a:gd fmla="*/ 2597 w 3309" name="TX133"/>
              <a:gd fmla="*/ 740 h 3123" name="TY133"/>
              <a:gd fmla="*/ 2568 w 3309" name="TX134"/>
              <a:gd fmla="*/ 713 h 3123" name="TY134"/>
              <a:gd fmla="*/ 2536 w 3309" name="TX135"/>
              <a:gd fmla="*/ 691 h 3123" name="TY135"/>
              <a:gd fmla="*/ 2504 w 3309" name="TX136"/>
              <a:gd fmla="*/ 673 h 3123" name="TY136"/>
              <a:gd fmla="*/ 2468 w 3309" name="TX137"/>
              <a:gd fmla="*/ 659 h 3123" name="TY137"/>
              <a:gd fmla="*/ 2432 w 3309" name="TX138"/>
              <a:gd fmla="*/ 650 h 3123" name="TY138"/>
              <a:gd fmla="*/ 2396 w 3309" name="TX139"/>
              <a:gd fmla="*/ 646 h 3123" name="TY139"/>
              <a:gd fmla="*/ 2359 w 3309" name="TX140"/>
              <a:gd fmla="*/ 646 h 3123" name="TY140"/>
              <a:gd fmla="*/ 2323 w 3309" name="TX141"/>
              <a:gd fmla="*/ 650 h 3123" name="TY141"/>
              <a:gd fmla="*/ 2288 w 3309" name="TX142"/>
              <a:gd fmla="*/ 659 h 3123" name="TY142"/>
              <a:gd fmla="*/ 2252 w 3309" name="TX143"/>
              <a:gd fmla="*/ 673 h 3123" name="TY143"/>
              <a:gd fmla="*/ 2220 w 3309" name="TX144"/>
              <a:gd fmla="*/ 691 h 3123" name="TY144"/>
              <a:gd fmla="*/ 2188 w 3309" name="TX145"/>
              <a:gd fmla="*/ 713 h 3123" name="TY145"/>
              <a:gd fmla="*/ 2159 w 3309" name="TX146"/>
              <a:gd fmla="*/ 740 h 3123" name="TY146"/>
              <a:gd fmla="*/ 1025 w 3309" name="TX147"/>
              <a:gd fmla="*/ 1921 h 3123" name="TY147"/>
              <a:gd fmla="*/ 1006 w 3309" name="TX148"/>
              <a:gd fmla="*/ 1937 h 3123" name="TY148"/>
              <a:gd fmla="*/ 986 w 3309" name="TX149"/>
              <a:gd fmla="*/ 1947 h 3123" name="TY149"/>
              <a:gd fmla="*/ 963 w 3309" name="TX150"/>
              <a:gd fmla="*/ 1952 h 3123" name="TY150"/>
              <a:gd fmla="*/ 940 w 3309" name="TX151"/>
              <a:gd fmla="*/ 1952 h 3123" name="TY151"/>
              <a:gd fmla="*/ 918 w 3309" name="TX152"/>
              <a:gd fmla="*/ 1947 h 3123" name="TY152"/>
              <a:gd fmla="*/ 897 w 3309" name="TX153"/>
              <a:gd fmla="*/ 1937 h 3123" name="TY153"/>
              <a:gd fmla="*/ 879 w 3309" name="TX154"/>
              <a:gd fmla="*/ 1921 h 3123" name="TY154"/>
              <a:gd fmla="*/ 863 w 3309" name="TX155"/>
              <a:gd fmla="*/ 1902 h 3123" name="TY155"/>
              <a:gd fmla="*/ 853 w 3309" name="TX156"/>
              <a:gd fmla="*/ 1880 h 3123" name="TY156"/>
              <a:gd fmla="*/ 849 w 3309" name="TX157"/>
              <a:gd fmla="*/ 1857 h 3123" name="TY157"/>
              <a:gd fmla="*/ 849 w 3309" name="TX158"/>
              <a:gd fmla="*/ 1833 h 3123" name="TY158"/>
              <a:gd fmla="*/ 853 w 3309" name="TX159"/>
              <a:gd fmla="*/ 1810 h 3123" name="TY159"/>
              <a:gd fmla="*/ 863 w 3309" name="TX160"/>
              <a:gd fmla="*/ 1789 h 3123" name="TY160"/>
              <a:gd fmla="*/ 879 w 3309" name="TX161"/>
              <a:gd fmla="*/ 1769 h 3123" name="TY161"/>
              <a:gd fmla="*/ 2012 w 3309" name="TX162"/>
              <a:gd fmla="*/ 588 h 3123" name="TY162"/>
              <a:gd fmla="*/ 2052 w 3309" name="TX163"/>
              <a:gd fmla="*/ 551 h 3123" name="TY163"/>
              <a:gd fmla="*/ 2093 w 3309" name="TX164"/>
              <a:gd fmla="*/ 519 h 3123" name="TY164"/>
              <a:gd fmla="*/ 2137 w 3309" name="TX165"/>
              <a:gd fmla="*/ 491 h 3123" name="TY165"/>
              <a:gd fmla="*/ 2183 w 3309" name="TX166"/>
              <a:gd fmla="*/ 469 h 3123" name="TY166"/>
              <a:gd fmla="*/ 2231 w 3309" name="TX167"/>
              <a:gd fmla="*/ 452 h 3123" name="TY167"/>
              <a:gd fmla="*/ 2279 w 3309" name="TX168"/>
              <a:gd fmla="*/ 439 h 3123" name="TY168"/>
              <a:gd fmla="*/ 2329 w 3309" name="TX169"/>
              <a:gd fmla="*/ 432 h 3123" name="TY169"/>
              <a:gd fmla="*/ 2377 w 3309" name="TX170"/>
              <a:gd fmla="*/ 430 h 3123" name="TY170"/>
              <a:gd fmla="*/ 2427 w 3309" name="TX171"/>
              <a:gd fmla="*/ 432 h 3123" name="TY171"/>
              <a:gd fmla="*/ 2476 w 3309" name="TX172"/>
              <a:gd fmla="*/ 439 h 3123" name="TY172"/>
              <a:gd fmla="*/ 2525 w 3309" name="TX173"/>
              <a:gd fmla="*/ 452 h 3123" name="TY173"/>
              <a:gd fmla="*/ 2572 w 3309" name="TX174"/>
              <a:gd fmla="*/ 469 h 3123" name="TY174"/>
              <a:gd fmla="*/ 2618 w 3309" name="TX175"/>
              <a:gd fmla="*/ 491 h 3123" name="TY175"/>
              <a:gd fmla="*/ 2663 w 3309" name="TX176"/>
              <a:gd fmla="*/ 519 h 3123" name="TY176"/>
              <a:gd fmla="*/ 2704 w 3309" name="TX177"/>
              <a:gd fmla="*/ 551 h 3123" name="TY177"/>
              <a:gd fmla="*/ 2743 w 3309" name="TX178"/>
              <a:gd fmla="*/ 588 h 3123" name="TY178"/>
              <a:gd fmla="*/ 2779 w 3309" name="TX179"/>
              <a:gd fmla="*/ 628 h 3123" name="TY179"/>
              <a:gd fmla="*/ 2809 w 3309" name="TX180"/>
              <a:gd fmla="*/ 672 h 3123" name="TY180"/>
              <a:gd fmla="*/ 2836 w 3309" name="TX181"/>
              <a:gd fmla="*/ 718 h 3123" name="TY181"/>
              <a:gd fmla="*/ 2857 w 3309" name="TX182"/>
              <a:gd fmla="*/ 766 h 3123" name="TY182"/>
              <a:gd fmla="*/ 2873 w 3309" name="TX183"/>
              <a:gd fmla="*/ 815 h 3123" name="TY183"/>
              <a:gd fmla="*/ 2886 w 3309" name="TX184"/>
              <a:gd fmla="*/ 866 h 3123" name="TY184"/>
              <a:gd fmla="*/ 2893 w 3309" name="TX185"/>
              <a:gd fmla="*/ 917 h 3123" name="TY185"/>
              <a:gd fmla="*/ 2895 w 3309" name="TX186"/>
              <a:gd fmla="*/ 969 h 3123" name="TY186"/>
              <a:gd fmla="*/ 2893 w 3309" name="TX187"/>
              <a:gd fmla="*/ 1020 h 3123" name="TY187"/>
              <a:gd fmla="*/ 2886 w 3309" name="TX188"/>
              <a:gd fmla="*/ 1072 h 3123" name="TY188"/>
              <a:gd fmla="*/ 2873 w 3309" name="TX189"/>
              <a:gd fmla="*/ 1121 h 3123" name="TY189"/>
              <a:gd fmla="*/ 2857 w 3309" name="TX190"/>
              <a:gd fmla="*/ 1171 h 3123" name="TY190"/>
              <a:gd fmla="*/ 2836 w 3309" name="TX191"/>
              <a:gd fmla="*/ 1219 h 3123" name="TY191"/>
              <a:gd fmla="*/ 2809 w 3309" name="TX192"/>
              <a:gd fmla="*/ 1265 h 3123" name="TY192"/>
              <a:gd fmla="*/ 2779 w 3309" name="TX193"/>
              <a:gd fmla="*/ 1308 h 3123" name="TY193"/>
              <a:gd fmla="*/ 2743 w 3309" name="TX194"/>
              <a:gd fmla="*/ 1350 h 3123" name="TY194"/>
              <a:gd fmla="*/ 1235 w 3309" name="TX195"/>
              <a:gd fmla="*/ 2903 h 3123" name="TY195"/>
              <a:gd fmla="*/ 1189 w 3309" name="TX196"/>
              <a:gd fmla="*/ 2946 h 3123" name="TY196"/>
              <a:gd fmla="*/ 1140 w 3309" name="TX197"/>
              <a:gd fmla="*/ 2985 h 3123" name="TY197"/>
              <a:gd fmla="*/ 1089 w 3309" name="TX198"/>
              <a:gd fmla="*/ 3019 h 3123" name="TY198"/>
              <a:gd fmla="*/ 1037 w 3309" name="TX199"/>
              <a:gd fmla="*/ 3049 h 3123" name="TY199"/>
              <a:gd fmla="*/ 982 w 3309" name="TX200"/>
              <a:gd fmla="*/ 3073 h 3123" name="TY200"/>
              <a:gd fmla="*/ 926 w 3309" name="TX201"/>
              <a:gd fmla="*/ 3093 h 3123" name="TY201"/>
              <a:gd fmla="*/ 869 w 3309" name="TX202"/>
              <a:gd fmla="*/ 3107 h 3123" name="TY202"/>
              <a:gd fmla="*/ 810 w 3309" name="TX203"/>
              <a:gd fmla="*/ 3117 h 3123" name="TY203"/>
              <a:gd fmla="*/ 752 w 3309" name="TX204"/>
              <a:gd fmla="*/ 3122 h 3123" name="TY204"/>
              <a:gd fmla="*/ 694 w 3309" name="TX205"/>
              <a:gd fmla="*/ 3122 h 3123" name="TY205"/>
              <a:gd fmla="*/ 635 w 3309" name="TX206"/>
              <a:gd fmla="*/ 3117 h 3123" name="TY206"/>
              <a:gd fmla="*/ 577 w 3309" name="TX207"/>
              <a:gd fmla="*/ 3107 h 3123" name="TY207"/>
              <a:gd fmla="*/ 520 w 3309" name="TX208"/>
              <a:gd fmla="*/ 3093 h 3123" name="TY208"/>
              <a:gd fmla="*/ 464 w 3309" name="TX209"/>
              <a:gd fmla="*/ 3073 h 3123" name="TY209"/>
              <a:gd fmla="*/ 410 w 3309" name="TX210"/>
              <a:gd fmla="*/ 3049 h 3123" name="TY210"/>
              <a:gd fmla="*/ 357 w 3309" name="TX211"/>
              <a:gd fmla="*/ 3019 h 3123" name="TY211"/>
              <a:gd fmla="*/ 306 w 3309" name="TX212"/>
              <a:gd fmla="*/ 2985 h 3123" name="TY212"/>
              <a:gd fmla="*/ 258 w 3309" name="TX213"/>
              <a:gd fmla="*/ 2946 h 3123" name="TY213"/>
              <a:gd fmla="*/ 212 w 3309" name="TX214"/>
              <a:gd fmla="*/ 2903 h 3123" name="TY214"/>
              <a:gd fmla="*/ 169 w 3309" name="TX215"/>
              <a:gd fmla="*/ 2855 h 3123" name="TY215"/>
              <a:gd fmla="*/ 131 w 3309" name="TX216"/>
              <a:gd fmla="*/ 2804 h 3123" name="TY216"/>
              <a:gd fmla="*/ 99 w 3309" name="TX217"/>
              <a:gd fmla="*/ 2751 h 3123" name="TY217"/>
              <a:gd fmla="*/ 71 w 3309" name="TX218"/>
              <a:gd fmla="*/ 2696 h 3123" name="TY218"/>
              <a:gd fmla="*/ 48 w 3309" name="TX219"/>
              <a:gd fmla="*/ 2638 h 3123" name="TY219"/>
              <a:gd fmla="*/ 29 w 3309" name="TX220"/>
              <a:gd fmla="*/ 2580 h 3123" name="TY220"/>
              <a:gd fmla="*/ 14 w 3309" name="TX221"/>
              <a:gd fmla="*/ 2521 h 3123" name="TY221"/>
              <a:gd fmla="*/ 5 w 3309" name="TX222"/>
              <a:gd fmla="*/ 2460 h 3123" name="TY222"/>
              <a:gd fmla="*/ 0 w 3309" name="TX223"/>
              <a:gd fmla="*/ 2400 h 3123" name="TY223"/>
              <a:gd fmla="*/ 0 w 3309" name="TX224"/>
              <a:gd fmla="*/ 2339 h 3123" name="TY224"/>
              <a:gd fmla="*/ 5 w 3309" name="TX225"/>
              <a:gd fmla="*/ 2278 h 3123" name="TY225"/>
              <a:gd fmla="*/ 14 w 3309" name="TX226"/>
              <a:gd fmla="*/ 2217 h 3123" name="TY226"/>
              <a:gd fmla="*/ 29 w 3309" name="TX227"/>
              <a:gd fmla="*/ 2158 h 3123" name="TY227"/>
              <a:gd fmla="*/ 48 w 3309" name="TX228"/>
              <a:gd fmla="*/ 2100 h 3123" name="TY228"/>
              <a:gd fmla="*/ 71 w 3309" name="TX229"/>
              <a:gd fmla="*/ 2043 h 3123" name="TY229"/>
              <a:gd fmla="*/ 99 w 3309" name="TX230"/>
              <a:gd fmla="*/ 1988 h 3123" name="TY230"/>
              <a:gd fmla="*/ 131 w 3309" name="TX231"/>
              <a:gd fmla="*/ 1935 h 3123" name="TY231"/>
              <a:gd fmla="*/ 169 w 3309" name="TX232"/>
              <a:gd fmla="*/ 1884 h 3123" name="TY232"/>
              <a:gd fmla="*/ 212 w 3309" name="TX233"/>
              <a:gd fmla="*/ 1836 h 3123" name="TY233"/>
              <a:gd fmla="*/ 1720 w 3309" name="TX234"/>
              <a:gd fmla="*/ 283 h 3123" name="TY234"/>
              <a:gd fmla="*/ 1774 w 3309" name="TX235"/>
              <a:gd fmla="*/ 231 h 3123" name="TY235"/>
              <a:gd fmla="*/ 1830 w 3309" name="TX236"/>
              <a:gd fmla="*/ 185 h 3123" name="TY236"/>
              <a:gd fmla="*/ 1888 w 3309" name="TX237"/>
              <a:gd fmla="*/ 144 h 3123" name="TY237"/>
              <a:gd fmla="*/ 1949 w 3309" name="TX238"/>
              <a:gd fmla="*/ 108 h 3123" name="TY238"/>
              <a:gd fmla="*/ 2012 w 3309" name="TX239"/>
              <a:gd fmla="*/ 77 h 3123" name="TY239"/>
              <a:gd fmla="*/ 2076 w 3309" name="TX240"/>
              <a:gd fmla="*/ 51 h 3123" name="TY240"/>
              <a:gd fmla="*/ 2142 w 3309" name="TX241"/>
              <a:gd fmla="*/ 31 h 3123" name="TY241"/>
              <a:gd fmla="*/ 2208 w 3309" name="TX242"/>
              <a:gd fmla="*/ 15 h 3123" name="TY242"/>
              <a:gd fmla="*/ 2276 w 3309" name="TX243"/>
              <a:gd fmla="*/ 4 h 3123" name="TY243"/>
              <a:gd fmla="*/ 2344 w 3309" name="TX244"/>
              <a:gd fmla="*/ 0 h 3123" name="TY24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309" h="3123">
                <a:moveTo>
                  <a:pt x="2344" y="0"/>
                </a:moveTo>
                <a:lnTo>
                  <a:pt x="2412" y="0"/>
                </a:lnTo>
                <a:lnTo>
                  <a:pt x="2480" y="4"/>
                </a:lnTo>
                <a:lnTo>
                  <a:pt x="2547" y="15"/>
                </a:lnTo>
                <a:lnTo>
                  <a:pt x="2614" y="31"/>
                </a:lnTo>
                <a:lnTo>
                  <a:pt x="2680" y="51"/>
                </a:lnTo>
                <a:lnTo>
                  <a:pt x="2744" y="77"/>
                </a:lnTo>
                <a:lnTo>
                  <a:pt x="2807" y="108"/>
                </a:lnTo>
                <a:lnTo>
                  <a:pt x="2867" y="144"/>
                </a:lnTo>
                <a:lnTo>
                  <a:pt x="2926" y="185"/>
                </a:lnTo>
                <a:lnTo>
                  <a:pt x="2982" y="231"/>
                </a:lnTo>
                <a:lnTo>
                  <a:pt x="3036" y="283"/>
                </a:lnTo>
                <a:lnTo>
                  <a:pt x="3085" y="339"/>
                </a:lnTo>
                <a:lnTo>
                  <a:pt x="3130" y="397"/>
                </a:lnTo>
                <a:lnTo>
                  <a:pt x="3170" y="458"/>
                </a:lnTo>
                <a:lnTo>
                  <a:pt x="3204" y="522"/>
                </a:lnTo>
                <a:lnTo>
                  <a:pt x="3234" y="587"/>
                </a:lnTo>
                <a:lnTo>
                  <a:pt x="3258" y="655"/>
                </a:lnTo>
                <a:lnTo>
                  <a:pt x="3279" y="723"/>
                </a:lnTo>
                <a:lnTo>
                  <a:pt x="3293" y="793"/>
                </a:lnTo>
                <a:lnTo>
                  <a:pt x="3303" y="863"/>
                </a:lnTo>
                <a:lnTo>
                  <a:pt x="3308" y="934"/>
                </a:lnTo>
                <a:lnTo>
                  <a:pt x="3308" y="1004"/>
                </a:lnTo>
                <a:lnTo>
                  <a:pt x="3303" y="1075"/>
                </a:lnTo>
                <a:lnTo>
                  <a:pt x="3293" y="1145"/>
                </a:lnTo>
                <a:lnTo>
                  <a:pt x="3279" y="1215"/>
                </a:lnTo>
                <a:lnTo>
                  <a:pt x="3258" y="1283"/>
                </a:lnTo>
                <a:lnTo>
                  <a:pt x="3234" y="1350"/>
                </a:lnTo>
                <a:lnTo>
                  <a:pt x="3204" y="1415"/>
                </a:lnTo>
                <a:lnTo>
                  <a:pt x="3170" y="1479"/>
                </a:lnTo>
                <a:lnTo>
                  <a:pt x="3130" y="1541"/>
                </a:lnTo>
                <a:lnTo>
                  <a:pt x="3085" y="1599"/>
                </a:lnTo>
                <a:lnTo>
                  <a:pt x="3036" y="1654"/>
                </a:lnTo>
                <a:lnTo>
                  <a:pt x="1902" y="2836"/>
                </a:lnTo>
                <a:lnTo>
                  <a:pt x="1884" y="2851"/>
                </a:lnTo>
                <a:lnTo>
                  <a:pt x="1862" y="2861"/>
                </a:lnTo>
                <a:lnTo>
                  <a:pt x="1840" y="2867"/>
                </a:lnTo>
                <a:lnTo>
                  <a:pt x="1817" y="2867"/>
                </a:lnTo>
                <a:lnTo>
                  <a:pt x="1795" y="2861"/>
                </a:lnTo>
                <a:lnTo>
                  <a:pt x="1775" y="2851"/>
                </a:lnTo>
                <a:lnTo>
                  <a:pt x="1755" y="2836"/>
                </a:lnTo>
                <a:lnTo>
                  <a:pt x="1741" y="2816"/>
                </a:lnTo>
                <a:lnTo>
                  <a:pt x="1731" y="2794"/>
                </a:lnTo>
                <a:lnTo>
                  <a:pt x="1726" y="2771"/>
                </a:lnTo>
                <a:lnTo>
                  <a:pt x="1726" y="2748"/>
                </a:lnTo>
                <a:lnTo>
                  <a:pt x="1731" y="2724"/>
                </a:lnTo>
                <a:lnTo>
                  <a:pt x="1741" y="2702"/>
                </a:lnTo>
                <a:lnTo>
                  <a:pt x="1755" y="2683"/>
                </a:lnTo>
                <a:lnTo>
                  <a:pt x="2875" y="1517"/>
                </a:lnTo>
                <a:lnTo>
                  <a:pt x="2917" y="1469"/>
                </a:lnTo>
                <a:lnTo>
                  <a:pt x="2955" y="1419"/>
                </a:lnTo>
                <a:lnTo>
                  <a:pt x="2987" y="1365"/>
                </a:lnTo>
                <a:lnTo>
                  <a:pt x="3016" y="1310"/>
                </a:lnTo>
                <a:lnTo>
                  <a:pt x="3039" y="1253"/>
                </a:lnTo>
                <a:lnTo>
                  <a:pt x="3059" y="1195"/>
                </a:lnTo>
                <a:lnTo>
                  <a:pt x="3072" y="1135"/>
                </a:lnTo>
                <a:lnTo>
                  <a:pt x="3082" y="1075"/>
                </a:lnTo>
                <a:lnTo>
                  <a:pt x="3086" y="1014"/>
                </a:lnTo>
                <a:lnTo>
                  <a:pt x="3086" y="954"/>
                </a:lnTo>
                <a:lnTo>
                  <a:pt x="3082" y="892"/>
                </a:lnTo>
                <a:lnTo>
                  <a:pt x="3072" y="833"/>
                </a:lnTo>
                <a:lnTo>
                  <a:pt x="3059" y="772"/>
                </a:lnTo>
                <a:lnTo>
                  <a:pt x="3039" y="714"/>
                </a:lnTo>
                <a:lnTo>
                  <a:pt x="3016" y="658"/>
                </a:lnTo>
                <a:lnTo>
                  <a:pt x="2987" y="603"/>
                </a:lnTo>
                <a:lnTo>
                  <a:pt x="2955" y="550"/>
                </a:lnTo>
                <a:lnTo>
                  <a:pt x="2917" y="499"/>
                </a:lnTo>
                <a:lnTo>
                  <a:pt x="2875" y="451"/>
                </a:lnTo>
                <a:lnTo>
                  <a:pt x="2829" y="407"/>
                </a:lnTo>
                <a:lnTo>
                  <a:pt x="2781" y="367"/>
                </a:lnTo>
                <a:lnTo>
                  <a:pt x="2730" y="333"/>
                </a:lnTo>
                <a:lnTo>
                  <a:pt x="2677" y="304"/>
                </a:lnTo>
                <a:lnTo>
                  <a:pt x="2622" y="279"/>
                </a:lnTo>
                <a:lnTo>
                  <a:pt x="2566" y="260"/>
                </a:lnTo>
                <a:lnTo>
                  <a:pt x="2509" y="245"/>
                </a:lnTo>
                <a:lnTo>
                  <a:pt x="2451" y="236"/>
                </a:lnTo>
                <a:lnTo>
                  <a:pt x="2393" y="230"/>
                </a:lnTo>
                <a:lnTo>
                  <a:pt x="2335" y="230"/>
                </a:lnTo>
                <a:lnTo>
                  <a:pt x="2276" y="236"/>
                </a:lnTo>
                <a:lnTo>
                  <a:pt x="2218" y="245"/>
                </a:lnTo>
                <a:lnTo>
                  <a:pt x="2161" y="260"/>
                </a:lnTo>
                <a:lnTo>
                  <a:pt x="2105" y="279"/>
                </a:lnTo>
                <a:lnTo>
                  <a:pt x="2051" y="304"/>
                </a:lnTo>
                <a:lnTo>
                  <a:pt x="1998" y="333"/>
                </a:lnTo>
                <a:lnTo>
                  <a:pt x="1947" y="367"/>
                </a:lnTo>
                <a:lnTo>
                  <a:pt x="1898" y="407"/>
                </a:lnTo>
                <a:lnTo>
                  <a:pt x="1852" y="451"/>
                </a:lnTo>
                <a:lnTo>
                  <a:pt x="358" y="1988"/>
                </a:lnTo>
                <a:lnTo>
                  <a:pt x="323" y="2030"/>
                </a:lnTo>
                <a:lnTo>
                  <a:pt x="291" y="2073"/>
                </a:lnTo>
                <a:lnTo>
                  <a:pt x="266" y="2119"/>
                </a:lnTo>
                <a:lnTo>
                  <a:pt x="244" y="2166"/>
                </a:lnTo>
                <a:lnTo>
                  <a:pt x="228" y="2216"/>
                </a:lnTo>
                <a:lnTo>
                  <a:pt x="216" y="2266"/>
                </a:lnTo>
                <a:lnTo>
                  <a:pt x="209" y="2317"/>
                </a:lnTo>
                <a:lnTo>
                  <a:pt x="207" y="2369"/>
                </a:lnTo>
                <a:lnTo>
                  <a:pt x="209" y="2421"/>
                </a:lnTo>
                <a:lnTo>
                  <a:pt x="216" y="2472"/>
                </a:lnTo>
                <a:lnTo>
                  <a:pt x="228" y="2523"/>
                </a:lnTo>
                <a:lnTo>
                  <a:pt x="244" y="2572"/>
                </a:lnTo>
                <a:lnTo>
                  <a:pt x="266" y="2619"/>
                </a:lnTo>
                <a:lnTo>
                  <a:pt x="291" y="2665"/>
                </a:lnTo>
                <a:lnTo>
                  <a:pt x="323" y="2708"/>
                </a:lnTo>
                <a:lnTo>
                  <a:pt x="358" y="2750"/>
                </a:lnTo>
                <a:lnTo>
                  <a:pt x="397" y="2787"/>
                </a:lnTo>
                <a:lnTo>
                  <a:pt x="439" y="2819"/>
                </a:lnTo>
                <a:lnTo>
                  <a:pt x="483" y="2846"/>
                </a:lnTo>
                <a:lnTo>
                  <a:pt x="528" y="2869"/>
                </a:lnTo>
                <a:lnTo>
                  <a:pt x="576" y="2886"/>
                </a:lnTo>
                <a:lnTo>
                  <a:pt x="625" y="2897"/>
                </a:lnTo>
                <a:lnTo>
                  <a:pt x="674" y="2905"/>
                </a:lnTo>
                <a:lnTo>
                  <a:pt x="723" y="2908"/>
                </a:lnTo>
                <a:lnTo>
                  <a:pt x="773" y="2905"/>
                </a:lnTo>
                <a:lnTo>
                  <a:pt x="822" y="2897"/>
                </a:lnTo>
                <a:lnTo>
                  <a:pt x="871" y="2886"/>
                </a:lnTo>
                <a:lnTo>
                  <a:pt x="917" y="2869"/>
                </a:lnTo>
                <a:lnTo>
                  <a:pt x="964" y="2846"/>
                </a:lnTo>
                <a:lnTo>
                  <a:pt x="1008" y="2819"/>
                </a:lnTo>
                <a:lnTo>
                  <a:pt x="1050" y="2787"/>
                </a:lnTo>
                <a:lnTo>
                  <a:pt x="1088" y="2750"/>
                </a:lnTo>
                <a:lnTo>
                  <a:pt x="2597" y="1197"/>
                </a:lnTo>
                <a:lnTo>
                  <a:pt x="2623" y="1167"/>
                </a:lnTo>
                <a:lnTo>
                  <a:pt x="2644" y="1134"/>
                </a:lnTo>
                <a:lnTo>
                  <a:pt x="2662" y="1099"/>
                </a:lnTo>
                <a:lnTo>
                  <a:pt x="2675" y="1063"/>
                </a:lnTo>
                <a:lnTo>
                  <a:pt x="2683" y="1026"/>
                </a:lnTo>
                <a:lnTo>
                  <a:pt x="2688" y="988"/>
                </a:lnTo>
                <a:lnTo>
                  <a:pt x="2688" y="950"/>
                </a:lnTo>
                <a:lnTo>
                  <a:pt x="2683" y="911"/>
                </a:lnTo>
                <a:lnTo>
                  <a:pt x="2675" y="874"/>
                </a:lnTo>
                <a:lnTo>
                  <a:pt x="2662" y="838"/>
                </a:lnTo>
                <a:lnTo>
                  <a:pt x="2644" y="803"/>
                </a:lnTo>
                <a:lnTo>
                  <a:pt x="2623" y="770"/>
                </a:lnTo>
                <a:lnTo>
                  <a:pt x="2597" y="740"/>
                </a:lnTo>
                <a:lnTo>
                  <a:pt x="2568" y="713"/>
                </a:lnTo>
                <a:lnTo>
                  <a:pt x="2536" y="691"/>
                </a:lnTo>
                <a:lnTo>
                  <a:pt x="2504" y="673"/>
                </a:lnTo>
                <a:lnTo>
                  <a:pt x="2468" y="659"/>
                </a:lnTo>
                <a:lnTo>
                  <a:pt x="2432" y="650"/>
                </a:lnTo>
                <a:lnTo>
                  <a:pt x="2396" y="646"/>
                </a:lnTo>
                <a:lnTo>
                  <a:pt x="2359" y="646"/>
                </a:lnTo>
                <a:lnTo>
                  <a:pt x="2323" y="650"/>
                </a:lnTo>
                <a:lnTo>
                  <a:pt x="2288" y="659"/>
                </a:lnTo>
                <a:lnTo>
                  <a:pt x="2252" y="673"/>
                </a:lnTo>
                <a:lnTo>
                  <a:pt x="2220" y="691"/>
                </a:lnTo>
                <a:lnTo>
                  <a:pt x="2188" y="713"/>
                </a:lnTo>
                <a:lnTo>
                  <a:pt x="2159" y="740"/>
                </a:lnTo>
                <a:lnTo>
                  <a:pt x="1025" y="1921"/>
                </a:lnTo>
                <a:lnTo>
                  <a:pt x="1006" y="1937"/>
                </a:lnTo>
                <a:lnTo>
                  <a:pt x="986" y="1947"/>
                </a:lnTo>
                <a:lnTo>
                  <a:pt x="963" y="1952"/>
                </a:lnTo>
                <a:lnTo>
                  <a:pt x="940" y="1952"/>
                </a:lnTo>
                <a:lnTo>
                  <a:pt x="918" y="1947"/>
                </a:lnTo>
                <a:lnTo>
                  <a:pt x="897" y="1937"/>
                </a:lnTo>
                <a:lnTo>
                  <a:pt x="879" y="1921"/>
                </a:lnTo>
                <a:lnTo>
                  <a:pt x="863" y="1902"/>
                </a:lnTo>
                <a:lnTo>
                  <a:pt x="853" y="1880"/>
                </a:lnTo>
                <a:lnTo>
                  <a:pt x="849" y="1857"/>
                </a:lnTo>
                <a:lnTo>
                  <a:pt x="849" y="1833"/>
                </a:lnTo>
                <a:lnTo>
                  <a:pt x="853" y="1810"/>
                </a:lnTo>
                <a:lnTo>
                  <a:pt x="863" y="1789"/>
                </a:lnTo>
                <a:lnTo>
                  <a:pt x="879" y="1769"/>
                </a:lnTo>
                <a:lnTo>
                  <a:pt x="2012" y="588"/>
                </a:lnTo>
                <a:lnTo>
                  <a:pt x="2052" y="551"/>
                </a:lnTo>
                <a:lnTo>
                  <a:pt x="2093" y="519"/>
                </a:lnTo>
                <a:lnTo>
                  <a:pt x="2137" y="491"/>
                </a:lnTo>
                <a:lnTo>
                  <a:pt x="2183" y="469"/>
                </a:lnTo>
                <a:lnTo>
                  <a:pt x="2231" y="452"/>
                </a:lnTo>
                <a:lnTo>
                  <a:pt x="2279" y="439"/>
                </a:lnTo>
                <a:lnTo>
                  <a:pt x="2329" y="432"/>
                </a:lnTo>
                <a:lnTo>
                  <a:pt x="2377" y="430"/>
                </a:lnTo>
                <a:lnTo>
                  <a:pt x="2427" y="432"/>
                </a:lnTo>
                <a:lnTo>
                  <a:pt x="2476" y="439"/>
                </a:lnTo>
                <a:lnTo>
                  <a:pt x="2525" y="452"/>
                </a:lnTo>
                <a:lnTo>
                  <a:pt x="2572" y="469"/>
                </a:lnTo>
                <a:lnTo>
                  <a:pt x="2618" y="491"/>
                </a:lnTo>
                <a:lnTo>
                  <a:pt x="2663" y="519"/>
                </a:lnTo>
                <a:lnTo>
                  <a:pt x="2704" y="551"/>
                </a:lnTo>
                <a:lnTo>
                  <a:pt x="2743" y="588"/>
                </a:lnTo>
                <a:lnTo>
                  <a:pt x="2779" y="628"/>
                </a:lnTo>
                <a:lnTo>
                  <a:pt x="2809" y="672"/>
                </a:lnTo>
                <a:lnTo>
                  <a:pt x="2836" y="718"/>
                </a:lnTo>
                <a:lnTo>
                  <a:pt x="2857" y="766"/>
                </a:lnTo>
                <a:lnTo>
                  <a:pt x="2873" y="815"/>
                </a:lnTo>
                <a:lnTo>
                  <a:pt x="2886" y="866"/>
                </a:lnTo>
                <a:lnTo>
                  <a:pt x="2893" y="917"/>
                </a:lnTo>
                <a:lnTo>
                  <a:pt x="2895" y="969"/>
                </a:lnTo>
                <a:lnTo>
                  <a:pt x="2893" y="1020"/>
                </a:lnTo>
                <a:lnTo>
                  <a:pt x="2886" y="1072"/>
                </a:lnTo>
                <a:lnTo>
                  <a:pt x="2873" y="1121"/>
                </a:lnTo>
                <a:lnTo>
                  <a:pt x="2857" y="1171"/>
                </a:lnTo>
                <a:lnTo>
                  <a:pt x="2836" y="1219"/>
                </a:lnTo>
                <a:lnTo>
                  <a:pt x="2809" y="1265"/>
                </a:lnTo>
                <a:lnTo>
                  <a:pt x="2779" y="1308"/>
                </a:lnTo>
                <a:lnTo>
                  <a:pt x="2743" y="1350"/>
                </a:lnTo>
                <a:lnTo>
                  <a:pt x="1235" y="2903"/>
                </a:lnTo>
                <a:lnTo>
                  <a:pt x="1189" y="2946"/>
                </a:lnTo>
                <a:lnTo>
                  <a:pt x="1140" y="2985"/>
                </a:lnTo>
                <a:lnTo>
                  <a:pt x="1089" y="3019"/>
                </a:lnTo>
                <a:lnTo>
                  <a:pt x="1037" y="3049"/>
                </a:lnTo>
                <a:lnTo>
                  <a:pt x="982" y="3073"/>
                </a:lnTo>
                <a:lnTo>
                  <a:pt x="926" y="3093"/>
                </a:lnTo>
                <a:lnTo>
                  <a:pt x="869" y="3107"/>
                </a:lnTo>
                <a:lnTo>
                  <a:pt x="810" y="3117"/>
                </a:lnTo>
                <a:lnTo>
                  <a:pt x="752" y="3122"/>
                </a:lnTo>
                <a:lnTo>
                  <a:pt x="694" y="3122"/>
                </a:lnTo>
                <a:lnTo>
                  <a:pt x="635" y="3117"/>
                </a:lnTo>
                <a:lnTo>
                  <a:pt x="577" y="3107"/>
                </a:lnTo>
                <a:lnTo>
                  <a:pt x="520" y="3093"/>
                </a:lnTo>
                <a:lnTo>
                  <a:pt x="464" y="3073"/>
                </a:lnTo>
                <a:lnTo>
                  <a:pt x="410" y="3049"/>
                </a:lnTo>
                <a:lnTo>
                  <a:pt x="357" y="3019"/>
                </a:lnTo>
                <a:lnTo>
                  <a:pt x="306" y="2985"/>
                </a:lnTo>
                <a:lnTo>
                  <a:pt x="258" y="2946"/>
                </a:lnTo>
                <a:lnTo>
                  <a:pt x="212" y="2903"/>
                </a:lnTo>
                <a:lnTo>
                  <a:pt x="169" y="2855"/>
                </a:lnTo>
                <a:lnTo>
                  <a:pt x="131" y="2804"/>
                </a:lnTo>
                <a:lnTo>
                  <a:pt x="99" y="2751"/>
                </a:lnTo>
                <a:lnTo>
                  <a:pt x="71" y="2696"/>
                </a:lnTo>
                <a:lnTo>
                  <a:pt x="48" y="2638"/>
                </a:lnTo>
                <a:lnTo>
                  <a:pt x="29" y="2580"/>
                </a:lnTo>
                <a:lnTo>
                  <a:pt x="14" y="2521"/>
                </a:lnTo>
                <a:lnTo>
                  <a:pt x="5" y="2460"/>
                </a:lnTo>
                <a:lnTo>
                  <a:pt x="0" y="2400"/>
                </a:lnTo>
                <a:lnTo>
                  <a:pt x="0" y="2339"/>
                </a:lnTo>
                <a:lnTo>
                  <a:pt x="5" y="2278"/>
                </a:lnTo>
                <a:lnTo>
                  <a:pt x="14" y="2217"/>
                </a:lnTo>
                <a:lnTo>
                  <a:pt x="29" y="2158"/>
                </a:lnTo>
                <a:lnTo>
                  <a:pt x="48" y="2100"/>
                </a:lnTo>
                <a:lnTo>
                  <a:pt x="71" y="2043"/>
                </a:lnTo>
                <a:lnTo>
                  <a:pt x="99" y="1988"/>
                </a:lnTo>
                <a:lnTo>
                  <a:pt x="131" y="1935"/>
                </a:lnTo>
                <a:lnTo>
                  <a:pt x="169" y="1884"/>
                </a:lnTo>
                <a:lnTo>
                  <a:pt x="212" y="1836"/>
                </a:lnTo>
                <a:lnTo>
                  <a:pt x="1720" y="283"/>
                </a:lnTo>
                <a:lnTo>
                  <a:pt x="1774" y="231"/>
                </a:lnTo>
                <a:lnTo>
                  <a:pt x="1830" y="185"/>
                </a:lnTo>
                <a:lnTo>
                  <a:pt x="1888" y="144"/>
                </a:lnTo>
                <a:lnTo>
                  <a:pt x="1949" y="108"/>
                </a:lnTo>
                <a:lnTo>
                  <a:pt x="2012" y="77"/>
                </a:lnTo>
                <a:lnTo>
                  <a:pt x="2076" y="51"/>
                </a:lnTo>
                <a:lnTo>
                  <a:pt x="2142" y="31"/>
                </a:lnTo>
                <a:lnTo>
                  <a:pt x="2208" y="15"/>
                </a:lnTo>
                <a:lnTo>
                  <a:pt x="2276" y="4"/>
                </a:lnTo>
                <a:lnTo>
                  <a:pt x="2344" y="0"/>
                </a:lnTo>
                <a:close/>
              </a:path>
            </a:pathLst>
          </a:custGeom>
          <a:solidFill>
            <a:srgbClr val="2D838B"/>
          </a:solidFill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68" name="그룹 67"/>
          <p:cNvGrpSpPr/>
          <p:nvPr/>
        </p:nvGrpSpPr>
        <p:grpSpPr>
          <a:xfrm rot="0">
            <a:off x="8016240" y="3577590"/>
            <a:ext cx="984250" cy="984250"/>
            <a:chOff x="8016240" y="3577590"/>
            <a:chExt cx="984250" cy="984250"/>
          </a:xfrm>
        </p:grpSpPr>
        <p:sp>
          <p:nvSpPr>
            <p:cNvPr id="69" name="타원 68"/>
            <p:cNvSpPr>
              <a:spLocks/>
            </p:cNvSpPr>
            <p:nvPr/>
          </p:nvSpPr>
          <p:spPr>
            <a:xfrm rot="0">
              <a:off x="8016240" y="3577590"/>
              <a:ext cx="984250" cy="984250"/>
            </a:xfrm>
            <a:prstGeom prst="ellipse"/>
            <a:solidFill>
              <a:schemeClr val="bg1">
                <a:alpha val="4003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400" cap="none" dirty="0" smtClean="0" b="1" strike="noStrike">
                <a:solidFill>
                  <a:srgbClr val="7D76D3"/>
                </a:solidFill>
                <a:latin typeface="Calibri" charset="0"/>
                <a:ea typeface="Calibri" charset="0"/>
              </a:endParaRPr>
            </a:p>
          </p:txBody>
        </p:sp>
        <p:sp>
          <p:nvSpPr>
            <p:cNvPr id="70" name="타원 69"/>
            <p:cNvSpPr>
              <a:spLocks/>
            </p:cNvSpPr>
            <p:nvPr/>
          </p:nvSpPr>
          <p:spPr>
            <a:xfrm rot="0">
              <a:off x="8122920" y="3684905"/>
              <a:ext cx="770255" cy="770255"/>
            </a:xfrm>
            <a:prstGeom prst="ellipse"/>
            <a:noFill/>
            <a:ln w="9525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400" cap="none" dirty="0" smtClean="0" b="1" strike="noStrike">
                <a:solidFill>
                  <a:srgbClr val="7D76D3"/>
                </a:solidFill>
                <a:latin typeface="Calibri" charset="0"/>
                <a:ea typeface="Calibri" charset="0"/>
              </a:endParaRPr>
            </a:p>
          </p:txBody>
        </p:sp>
        <p:sp>
          <p:nvSpPr>
            <p:cNvPr id="71" name="원형 70"/>
            <p:cNvSpPr>
              <a:spLocks/>
            </p:cNvSpPr>
            <p:nvPr/>
          </p:nvSpPr>
          <p:spPr>
            <a:xfrm rot="0">
              <a:off x="8068310" y="3629660"/>
              <a:ext cx="880110" cy="880110"/>
            </a:xfrm>
            <a:prstGeom prst="pie">
              <a:avLst>
                <a:gd name="adj1" fmla="val 16172296"/>
                <a:gd name="adj2" fmla="val 8574938"/>
              </a:avLst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400" cap="none" dirty="0" smtClean="0" b="1" strike="noStrike">
                <a:solidFill>
                  <a:srgbClr val="7D76D3"/>
                </a:solidFill>
                <a:latin typeface="Calibri" charset="0"/>
                <a:ea typeface="Calibri" charset="0"/>
              </a:endParaRPr>
            </a:p>
          </p:txBody>
        </p:sp>
      </p:grpSp>
      <p:sp>
        <p:nvSpPr>
          <p:cNvPr id="72" name="타원 71"/>
          <p:cNvSpPr>
            <a:spLocks/>
          </p:cNvSpPr>
          <p:nvPr/>
        </p:nvSpPr>
        <p:spPr>
          <a:xfrm rot="0">
            <a:off x="9262745" y="4017645"/>
            <a:ext cx="144145" cy="144145"/>
          </a:xfrm>
          <a:prstGeom prst="ellipse"/>
          <a:noFill/>
          <a:ln w="12700" cap="flat" cmpd="sng">
            <a:solidFill>
              <a:schemeClr val="bg1">
                <a:alpha val="69803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73" name="직선 연결선 72"/>
          <p:cNvCxnSpPr>
            <a:stCxn id="72" idx="6"/>
          </p:cNvCxnSpPr>
          <p:nvPr/>
        </p:nvCxnSpPr>
        <p:spPr>
          <a:xfrm rot="0">
            <a:off x="9406890" y="4089400"/>
            <a:ext cx="1224915" cy="635"/>
          </a:xfrm>
          <a:prstGeom prst="line"/>
          <a:ln w="12700" cap="flat" cmpd="sng">
            <a:solidFill>
              <a:schemeClr val="bg1">
                <a:alpha val="6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>
            <a:spLocks/>
          </p:cNvSpPr>
          <p:nvPr/>
        </p:nvSpPr>
        <p:spPr>
          <a:xfrm rot="0">
            <a:off x="10630535" y="3887470"/>
            <a:ext cx="404495" cy="404495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5" name="직사각형 74"/>
          <p:cNvSpPr>
            <a:spLocks/>
          </p:cNvSpPr>
          <p:nvPr/>
        </p:nvSpPr>
        <p:spPr>
          <a:xfrm rot="0">
            <a:off x="9713595" y="3649980"/>
            <a:ext cx="812800" cy="40068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bg1"/>
                </a:solidFill>
                <a:latin typeface="Calibri" charset="0"/>
                <a:ea typeface="Calibri" charset="0"/>
              </a:rPr>
              <a:t>65</a:t>
            </a:r>
            <a:r>
              <a:rPr lang="en-US" altLang="ko-KR" sz="1200" cap="none" dirty="0" smtClean="0" b="1" strike="noStrike">
                <a:solidFill>
                  <a:schemeClr val="bg1"/>
                </a:solidFill>
                <a:latin typeface="Calibri" charset="0"/>
                <a:ea typeface="Calibri" charset="0"/>
              </a:rPr>
              <a:t>.7%</a:t>
            </a:r>
            <a:endParaRPr lang="ko-KR" altLang="en-US" sz="1200" cap="none" dirty="0" smtClean="0" b="1" strike="noStrike">
              <a:solidFill>
                <a:schemeClr val="bg1"/>
              </a:solidFill>
              <a:latin typeface="Calibri" charset="0"/>
              <a:ea typeface="Calibri" charset="0"/>
            </a:endParaRPr>
          </a:p>
        </p:txBody>
      </p:sp>
      <p:sp>
        <p:nvSpPr>
          <p:cNvPr id="76" name="직사각형 75"/>
          <p:cNvSpPr>
            <a:spLocks/>
          </p:cNvSpPr>
          <p:nvPr/>
        </p:nvSpPr>
        <p:spPr>
          <a:xfrm rot="0">
            <a:off x="9749155" y="4100195"/>
            <a:ext cx="647065" cy="25463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0" strike="noStrike">
                <a:solidFill>
                  <a:srgbClr val="FFFFFF"/>
                </a:solidFill>
                <a:latin typeface="Calibri" charset="0"/>
                <a:ea typeface="Calibri" charset="0"/>
              </a:rPr>
              <a:t>CONTENTS A</a:t>
            </a:r>
            <a:endParaRPr lang="ko-KR" altLang="en-US" sz="700" cap="none" dirty="0" smtClean="0" b="0" strike="noStrike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77" name="Freeform 76"/>
          <p:cNvSpPr>
            <a:spLocks/>
          </p:cNvSpPr>
          <p:nvPr/>
        </p:nvSpPr>
        <p:spPr bwMode="auto">
          <a:xfrm rot="0">
            <a:off x="10707370" y="3989070"/>
            <a:ext cx="234950" cy="208915"/>
          </a:xfrm>
          <a:custGeom>
            <a:gdLst>
              <a:gd fmla="*/ 2344 w 3309" name="TX0"/>
              <a:gd fmla="*/ 0 h 3123" name="TY0"/>
              <a:gd fmla="*/ 2412 w 3309" name="TX1"/>
              <a:gd fmla="*/ 0 h 3123" name="TY1"/>
              <a:gd fmla="*/ 2480 w 3309" name="TX2"/>
              <a:gd fmla="*/ 4 h 3123" name="TY2"/>
              <a:gd fmla="*/ 2547 w 3309" name="TX3"/>
              <a:gd fmla="*/ 15 h 3123" name="TY3"/>
              <a:gd fmla="*/ 2614 w 3309" name="TX4"/>
              <a:gd fmla="*/ 31 h 3123" name="TY4"/>
              <a:gd fmla="*/ 2680 w 3309" name="TX5"/>
              <a:gd fmla="*/ 51 h 3123" name="TY5"/>
              <a:gd fmla="*/ 2744 w 3309" name="TX6"/>
              <a:gd fmla="*/ 77 h 3123" name="TY6"/>
              <a:gd fmla="*/ 2807 w 3309" name="TX7"/>
              <a:gd fmla="*/ 108 h 3123" name="TY7"/>
              <a:gd fmla="*/ 2867 w 3309" name="TX8"/>
              <a:gd fmla="*/ 144 h 3123" name="TY8"/>
              <a:gd fmla="*/ 2926 w 3309" name="TX9"/>
              <a:gd fmla="*/ 185 h 3123" name="TY9"/>
              <a:gd fmla="*/ 2982 w 3309" name="TX10"/>
              <a:gd fmla="*/ 231 h 3123" name="TY10"/>
              <a:gd fmla="*/ 3036 w 3309" name="TX11"/>
              <a:gd fmla="*/ 283 h 3123" name="TY11"/>
              <a:gd fmla="*/ 3085 w 3309" name="TX12"/>
              <a:gd fmla="*/ 339 h 3123" name="TY12"/>
              <a:gd fmla="*/ 3130 w 3309" name="TX13"/>
              <a:gd fmla="*/ 397 h 3123" name="TY13"/>
              <a:gd fmla="*/ 3170 w 3309" name="TX14"/>
              <a:gd fmla="*/ 458 h 3123" name="TY14"/>
              <a:gd fmla="*/ 3204 w 3309" name="TX15"/>
              <a:gd fmla="*/ 522 h 3123" name="TY15"/>
              <a:gd fmla="*/ 3234 w 3309" name="TX16"/>
              <a:gd fmla="*/ 587 h 3123" name="TY16"/>
              <a:gd fmla="*/ 3258 w 3309" name="TX17"/>
              <a:gd fmla="*/ 655 h 3123" name="TY17"/>
              <a:gd fmla="*/ 3279 w 3309" name="TX18"/>
              <a:gd fmla="*/ 723 h 3123" name="TY18"/>
              <a:gd fmla="*/ 3293 w 3309" name="TX19"/>
              <a:gd fmla="*/ 793 h 3123" name="TY19"/>
              <a:gd fmla="*/ 3303 w 3309" name="TX20"/>
              <a:gd fmla="*/ 863 h 3123" name="TY20"/>
              <a:gd fmla="*/ 3308 w 3309" name="TX21"/>
              <a:gd fmla="*/ 934 h 3123" name="TY21"/>
              <a:gd fmla="*/ 3308 w 3309" name="TX22"/>
              <a:gd fmla="*/ 1004 h 3123" name="TY22"/>
              <a:gd fmla="*/ 3303 w 3309" name="TX23"/>
              <a:gd fmla="*/ 1075 h 3123" name="TY23"/>
              <a:gd fmla="*/ 3293 w 3309" name="TX24"/>
              <a:gd fmla="*/ 1145 h 3123" name="TY24"/>
              <a:gd fmla="*/ 3279 w 3309" name="TX25"/>
              <a:gd fmla="*/ 1215 h 3123" name="TY25"/>
              <a:gd fmla="*/ 3258 w 3309" name="TX26"/>
              <a:gd fmla="*/ 1283 h 3123" name="TY26"/>
              <a:gd fmla="*/ 3234 w 3309" name="TX27"/>
              <a:gd fmla="*/ 1350 h 3123" name="TY27"/>
              <a:gd fmla="*/ 3204 w 3309" name="TX28"/>
              <a:gd fmla="*/ 1415 h 3123" name="TY28"/>
              <a:gd fmla="*/ 3170 w 3309" name="TX29"/>
              <a:gd fmla="*/ 1479 h 3123" name="TY29"/>
              <a:gd fmla="*/ 3130 w 3309" name="TX30"/>
              <a:gd fmla="*/ 1541 h 3123" name="TY30"/>
              <a:gd fmla="*/ 3085 w 3309" name="TX31"/>
              <a:gd fmla="*/ 1599 h 3123" name="TY31"/>
              <a:gd fmla="*/ 3036 w 3309" name="TX32"/>
              <a:gd fmla="*/ 1654 h 3123" name="TY32"/>
              <a:gd fmla="*/ 1902 w 3309" name="TX33"/>
              <a:gd fmla="*/ 2836 h 3123" name="TY33"/>
              <a:gd fmla="*/ 1884 w 3309" name="TX34"/>
              <a:gd fmla="*/ 2851 h 3123" name="TY34"/>
              <a:gd fmla="*/ 1862 w 3309" name="TX35"/>
              <a:gd fmla="*/ 2861 h 3123" name="TY35"/>
              <a:gd fmla="*/ 1840 w 3309" name="TX36"/>
              <a:gd fmla="*/ 2867 h 3123" name="TY36"/>
              <a:gd fmla="*/ 1817 w 3309" name="TX37"/>
              <a:gd fmla="*/ 2867 h 3123" name="TY37"/>
              <a:gd fmla="*/ 1795 w 3309" name="TX38"/>
              <a:gd fmla="*/ 2861 h 3123" name="TY38"/>
              <a:gd fmla="*/ 1775 w 3309" name="TX39"/>
              <a:gd fmla="*/ 2851 h 3123" name="TY39"/>
              <a:gd fmla="*/ 1755 w 3309" name="TX40"/>
              <a:gd fmla="*/ 2836 h 3123" name="TY40"/>
              <a:gd fmla="*/ 1741 w 3309" name="TX41"/>
              <a:gd fmla="*/ 2816 h 3123" name="TY41"/>
              <a:gd fmla="*/ 1731 w 3309" name="TX42"/>
              <a:gd fmla="*/ 2794 h 3123" name="TY42"/>
              <a:gd fmla="*/ 1726 w 3309" name="TX43"/>
              <a:gd fmla="*/ 2771 h 3123" name="TY43"/>
              <a:gd fmla="*/ 1726 w 3309" name="TX44"/>
              <a:gd fmla="*/ 2748 h 3123" name="TY44"/>
              <a:gd fmla="*/ 1731 w 3309" name="TX45"/>
              <a:gd fmla="*/ 2724 h 3123" name="TY45"/>
              <a:gd fmla="*/ 1741 w 3309" name="TX46"/>
              <a:gd fmla="*/ 2702 h 3123" name="TY46"/>
              <a:gd fmla="*/ 1755 w 3309" name="TX47"/>
              <a:gd fmla="*/ 2683 h 3123" name="TY47"/>
              <a:gd fmla="*/ 2875 w 3309" name="TX48"/>
              <a:gd fmla="*/ 1517 h 3123" name="TY48"/>
              <a:gd fmla="*/ 2917 w 3309" name="TX49"/>
              <a:gd fmla="*/ 1469 h 3123" name="TY49"/>
              <a:gd fmla="*/ 2955 w 3309" name="TX50"/>
              <a:gd fmla="*/ 1419 h 3123" name="TY50"/>
              <a:gd fmla="*/ 2987 w 3309" name="TX51"/>
              <a:gd fmla="*/ 1365 h 3123" name="TY51"/>
              <a:gd fmla="*/ 3016 w 3309" name="TX52"/>
              <a:gd fmla="*/ 1310 h 3123" name="TY52"/>
              <a:gd fmla="*/ 3039 w 3309" name="TX53"/>
              <a:gd fmla="*/ 1253 h 3123" name="TY53"/>
              <a:gd fmla="*/ 3059 w 3309" name="TX54"/>
              <a:gd fmla="*/ 1195 h 3123" name="TY54"/>
              <a:gd fmla="*/ 3072 w 3309" name="TX55"/>
              <a:gd fmla="*/ 1135 h 3123" name="TY55"/>
              <a:gd fmla="*/ 3082 w 3309" name="TX56"/>
              <a:gd fmla="*/ 1075 h 3123" name="TY56"/>
              <a:gd fmla="*/ 3086 w 3309" name="TX57"/>
              <a:gd fmla="*/ 1014 h 3123" name="TY57"/>
              <a:gd fmla="*/ 3086 w 3309" name="TX58"/>
              <a:gd fmla="*/ 954 h 3123" name="TY58"/>
              <a:gd fmla="*/ 3082 w 3309" name="TX59"/>
              <a:gd fmla="*/ 892 h 3123" name="TY59"/>
              <a:gd fmla="*/ 3072 w 3309" name="TX60"/>
              <a:gd fmla="*/ 833 h 3123" name="TY60"/>
              <a:gd fmla="*/ 3059 w 3309" name="TX61"/>
              <a:gd fmla="*/ 772 h 3123" name="TY61"/>
              <a:gd fmla="*/ 3039 w 3309" name="TX62"/>
              <a:gd fmla="*/ 714 h 3123" name="TY62"/>
              <a:gd fmla="*/ 3016 w 3309" name="TX63"/>
              <a:gd fmla="*/ 658 h 3123" name="TY63"/>
              <a:gd fmla="*/ 2987 w 3309" name="TX64"/>
              <a:gd fmla="*/ 603 h 3123" name="TY64"/>
              <a:gd fmla="*/ 2955 w 3309" name="TX65"/>
              <a:gd fmla="*/ 550 h 3123" name="TY65"/>
              <a:gd fmla="*/ 2917 w 3309" name="TX66"/>
              <a:gd fmla="*/ 499 h 3123" name="TY66"/>
              <a:gd fmla="*/ 2875 w 3309" name="TX67"/>
              <a:gd fmla="*/ 451 h 3123" name="TY67"/>
              <a:gd fmla="*/ 2829 w 3309" name="TX68"/>
              <a:gd fmla="*/ 407 h 3123" name="TY68"/>
              <a:gd fmla="*/ 2781 w 3309" name="TX69"/>
              <a:gd fmla="*/ 367 h 3123" name="TY69"/>
              <a:gd fmla="*/ 2730 w 3309" name="TX70"/>
              <a:gd fmla="*/ 333 h 3123" name="TY70"/>
              <a:gd fmla="*/ 2677 w 3309" name="TX71"/>
              <a:gd fmla="*/ 304 h 3123" name="TY71"/>
              <a:gd fmla="*/ 2622 w 3309" name="TX72"/>
              <a:gd fmla="*/ 279 h 3123" name="TY72"/>
              <a:gd fmla="*/ 2566 w 3309" name="TX73"/>
              <a:gd fmla="*/ 260 h 3123" name="TY73"/>
              <a:gd fmla="*/ 2509 w 3309" name="TX74"/>
              <a:gd fmla="*/ 245 h 3123" name="TY74"/>
              <a:gd fmla="*/ 2451 w 3309" name="TX75"/>
              <a:gd fmla="*/ 236 h 3123" name="TY75"/>
              <a:gd fmla="*/ 2393 w 3309" name="TX76"/>
              <a:gd fmla="*/ 230 h 3123" name="TY76"/>
              <a:gd fmla="*/ 2335 w 3309" name="TX77"/>
              <a:gd fmla="*/ 230 h 3123" name="TY77"/>
              <a:gd fmla="*/ 2276 w 3309" name="TX78"/>
              <a:gd fmla="*/ 236 h 3123" name="TY78"/>
              <a:gd fmla="*/ 2218 w 3309" name="TX79"/>
              <a:gd fmla="*/ 245 h 3123" name="TY79"/>
              <a:gd fmla="*/ 2161 w 3309" name="TX80"/>
              <a:gd fmla="*/ 260 h 3123" name="TY80"/>
              <a:gd fmla="*/ 2105 w 3309" name="TX81"/>
              <a:gd fmla="*/ 279 h 3123" name="TY81"/>
              <a:gd fmla="*/ 2051 w 3309" name="TX82"/>
              <a:gd fmla="*/ 304 h 3123" name="TY82"/>
              <a:gd fmla="*/ 1998 w 3309" name="TX83"/>
              <a:gd fmla="*/ 333 h 3123" name="TY83"/>
              <a:gd fmla="*/ 1947 w 3309" name="TX84"/>
              <a:gd fmla="*/ 367 h 3123" name="TY84"/>
              <a:gd fmla="*/ 1898 w 3309" name="TX85"/>
              <a:gd fmla="*/ 407 h 3123" name="TY85"/>
              <a:gd fmla="*/ 1852 w 3309" name="TX86"/>
              <a:gd fmla="*/ 451 h 3123" name="TY86"/>
              <a:gd fmla="*/ 358 w 3309" name="TX87"/>
              <a:gd fmla="*/ 1988 h 3123" name="TY87"/>
              <a:gd fmla="*/ 323 w 3309" name="TX88"/>
              <a:gd fmla="*/ 2030 h 3123" name="TY88"/>
              <a:gd fmla="*/ 291 w 3309" name="TX89"/>
              <a:gd fmla="*/ 2073 h 3123" name="TY89"/>
              <a:gd fmla="*/ 266 w 3309" name="TX90"/>
              <a:gd fmla="*/ 2119 h 3123" name="TY90"/>
              <a:gd fmla="*/ 244 w 3309" name="TX91"/>
              <a:gd fmla="*/ 2166 h 3123" name="TY91"/>
              <a:gd fmla="*/ 228 w 3309" name="TX92"/>
              <a:gd fmla="*/ 2216 h 3123" name="TY92"/>
              <a:gd fmla="*/ 216 w 3309" name="TX93"/>
              <a:gd fmla="*/ 2266 h 3123" name="TY93"/>
              <a:gd fmla="*/ 209 w 3309" name="TX94"/>
              <a:gd fmla="*/ 2317 h 3123" name="TY94"/>
              <a:gd fmla="*/ 207 w 3309" name="TX95"/>
              <a:gd fmla="*/ 2369 h 3123" name="TY95"/>
              <a:gd fmla="*/ 209 w 3309" name="TX96"/>
              <a:gd fmla="*/ 2421 h 3123" name="TY96"/>
              <a:gd fmla="*/ 216 w 3309" name="TX97"/>
              <a:gd fmla="*/ 2472 h 3123" name="TY97"/>
              <a:gd fmla="*/ 228 w 3309" name="TX98"/>
              <a:gd fmla="*/ 2523 h 3123" name="TY98"/>
              <a:gd fmla="*/ 244 w 3309" name="TX99"/>
              <a:gd fmla="*/ 2572 h 3123" name="TY99"/>
              <a:gd fmla="*/ 266 w 3309" name="TX100"/>
              <a:gd fmla="*/ 2619 h 3123" name="TY100"/>
              <a:gd fmla="*/ 291 w 3309" name="TX101"/>
              <a:gd fmla="*/ 2665 h 3123" name="TY101"/>
              <a:gd fmla="*/ 323 w 3309" name="TX102"/>
              <a:gd fmla="*/ 2708 h 3123" name="TY102"/>
              <a:gd fmla="*/ 358 w 3309" name="TX103"/>
              <a:gd fmla="*/ 2750 h 3123" name="TY103"/>
              <a:gd fmla="*/ 397 w 3309" name="TX104"/>
              <a:gd fmla="*/ 2787 h 3123" name="TY104"/>
              <a:gd fmla="*/ 439 w 3309" name="TX105"/>
              <a:gd fmla="*/ 2819 h 3123" name="TY105"/>
              <a:gd fmla="*/ 483 w 3309" name="TX106"/>
              <a:gd fmla="*/ 2846 h 3123" name="TY106"/>
              <a:gd fmla="*/ 528 w 3309" name="TX107"/>
              <a:gd fmla="*/ 2869 h 3123" name="TY107"/>
              <a:gd fmla="*/ 576 w 3309" name="TX108"/>
              <a:gd fmla="*/ 2886 h 3123" name="TY108"/>
              <a:gd fmla="*/ 625 w 3309" name="TX109"/>
              <a:gd fmla="*/ 2897 h 3123" name="TY109"/>
              <a:gd fmla="*/ 674 w 3309" name="TX110"/>
              <a:gd fmla="*/ 2905 h 3123" name="TY110"/>
              <a:gd fmla="*/ 723 w 3309" name="TX111"/>
              <a:gd fmla="*/ 2908 h 3123" name="TY111"/>
              <a:gd fmla="*/ 773 w 3309" name="TX112"/>
              <a:gd fmla="*/ 2905 h 3123" name="TY112"/>
              <a:gd fmla="*/ 822 w 3309" name="TX113"/>
              <a:gd fmla="*/ 2897 h 3123" name="TY113"/>
              <a:gd fmla="*/ 871 w 3309" name="TX114"/>
              <a:gd fmla="*/ 2886 h 3123" name="TY114"/>
              <a:gd fmla="*/ 917 w 3309" name="TX115"/>
              <a:gd fmla="*/ 2869 h 3123" name="TY115"/>
              <a:gd fmla="*/ 964 w 3309" name="TX116"/>
              <a:gd fmla="*/ 2846 h 3123" name="TY116"/>
              <a:gd fmla="*/ 1008 w 3309" name="TX117"/>
              <a:gd fmla="*/ 2819 h 3123" name="TY117"/>
              <a:gd fmla="*/ 1050 w 3309" name="TX118"/>
              <a:gd fmla="*/ 2787 h 3123" name="TY118"/>
              <a:gd fmla="*/ 1088 w 3309" name="TX119"/>
              <a:gd fmla="*/ 2750 h 3123" name="TY119"/>
              <a:gd fmla="*/ 2597 w 3309" name="TX120"/>
              <a:gd fmla="*/ 1197 h 3123" name="TY120"/>
              <a:gd fmla="*/ 2623 w 3309" name="TX121"/>
              <a:gd fmla="*/ 1167 h 3123" name="TY121"/>
              <a:gd fmla="*/ 2644 w 3309" name="TX122"/>
              <a:gd fmla="*/ 1134 h 3123" name="TY122"/>
              <a:gd fmla="*/ 2662 w 3309" name="TX123"/>
              <a:gd fmla="*/ 1099 h 3123" name="TY123"/>
              <a:gd fmla="*/ 2675 w 3309" name="TX124"/>
              <a:gd fmla="*/ 1063 h 3123" name="TY124"/>
              <a:gd fmla="*/ 2683 w 3309" name="TX125"/>
              <a:gd fmla="*/ 1026 h 3123" name="TY125"/>
              <a:gd fmla="*/ 2688 w 3309" name="TX126"/>
              <a:gd fmla="*/ 988 h 3123" name="TY126"/>
              <a:gd fmla="*/ 2688 w 3309" name="TX127"/>
              <a:gd fmla="*/ 950 h 3123" name="TY127"/>
              <a:gd fmla="*/ 2683 w 3309" name="TX128"/>
              <a:gd fmla="*/ 911 h 3123" name="TY128"/>
              <a:gd fmla="*/ 2675 w 3309" name="TX129"/>
              <a:gd fmla="*/ 874 h 3123" name="TY129"/>
              <a:gd fmla="*/ 2662 w 3309" name="TX130"/>
              <a:gd fmla="*/ 838 h 3123" name="TY130"/>
              <a:gd fmla="*/ 2644 w 3309" name="TX131"/>
              <a:gd fmla="*/ 803 h 3123" name="TY131"/>
              <a:gd fmla="*/ 2623 w 3309" name="TX132"/>
              <a:gd fmla="*/ 770 h 3123" name="TY132"/>
              <a:gd fmla="*/ 2597 w 3309" name="TX133"/>
              <a:gd fmla="*/ 740 h 3123" name="TY133"/>
              <a:gd fmla="*/ 2568 w 3309" name="TX134"/>
              <a:gd fmla="*/ 713 h 3123" name="TY134"/>
              <a:gd fmla="*/ 2536 w 3309" name="TX135"/>
              <a:gd fmla="*/ 691 h 3123" name="TY135"/>
              <a:gd fmla="*/ 2504 w 3309" name="TX136"/>
              <a:gd fmla="*/ 673 h 3123" name="TY136"/>
              <a:gd fmla="*/ 2468 w 3309" name="TX137"/>
              <a:gd fmla="*/ 659 h 3123" name="TY137"/>
              <a:gd fmla="*/ 2432 w 3309" name="TX138"/>
              <a:gd fmla="*/ 650 h 3123" name="TY138"/>
              <a:gd fmla="*/ 2396 w 3309" name="TX139"/>
              <a:gd fmla="*/ 646 h 3123" name="TY139"/>
              <a:gd fmla="*/ 2359 w 3309" name="TX140"/>
              <a:gd fmla="*/ 646 h 3123" name="TY140"/>
              <a:gd fmla="*/ 2323 w 3309" name="TX141"/>
              <a:gd fmla="*/ 650 h 3123" name="TY141"/>
              <a:gd fmla="*/ 2288 w 3309" name="TX142"/>
              <a:gd fmla="*/ 659 h 3123" name="TY142"/>
              <a:gd fmla="*/ 2252 w 3309" name="TX143"/>
              <a:gd fmla="*/ 673 h 3123" name="TY143"/>
              <a:gd fmla="*/ 2220 w 3309" name="TX144"/>
              <a:gd fmla="*/ 691 h 3123" name="TY144"/>
              <a:gd fmla="*/ 2188 w 3309" name="TX145"/>
              <a:gd fmla="*/ 713 h 3123" name="TY145"/>
              <a:gd fmla="*/ 2159 w 3309" name="TX146"/>
              <a:gd fmla="*/ 740 h 3123" name="TY146"/>
              <a:gd fmla="*/ 1025 w 3309" name="TX147"/>
              <a:gd fmla="*/ 1921 h 3123" name="TY147"/>
              <a:gd fmla="*/ 1006 w 3309" name="TX148"/>
              <a:gd fmla="*/ 1937 h 3123" name="TY148"/>
              <a:gd fmla="*/ 986 w 3309" name="TX149"/>
              <a:gd fmla="*/ 1947 h 3123" name="TY149"/>
              <a:gd fmla="*/ 963 w 3309" name="TX150"/>
              <a:gd fmla="*/ 1952 h 3123" name="TY150"/>
              <a:gd fmla="*/ 940 w 3309" name="TX151"/>
              <a:gd fmla="*/ 1952 h 3123" name="TY151"/>
              <a:gd fmla="*/ 918 w 3309" name="TX152"/>
              <a:gd fmla="*/ 1947 h 3123" name="TY152"/>
              <a:gd fmla="*/ 897 w 3309" name="TX153"/>
              <a:gd fmla="*/ 1937 h 3123" name="TY153"/>
              <a:gd fmla="*/ 879 w 3309" name="TX154"/>
              <a:gd fmla="*/ 1921 h 3123" name="TY154"/>
              <a:gd fmla="*/ 863 w 3309" name="TX155"/>
              <a:gd fmla="*/ 1902 h 3123" name="TY155"/>
              <a:gd fmla="*/ 853 w 3309" name="TX156"/>
              <a:gd fmla="*/ 1880 h 3123" name="TY156"/>
              <a:gd fmla="*/ 849 w 3309" name="TX157"/>
              <a:gd fmla="*/ 1857 h 3123" name="TY157"/>
              <a:gd fmla="*/ 849 w 3309" name="TX158"/>
              <a:gd fmla="*/ 1833 h 3123" name="TY158"/>
              <a:gd fmla="*/ 853 w 3309" name="TX159"/>
              <a:gd fmla="*/ 1810 h 3123" name="TY159"/>
              <a:gd fmla="*/ 863 w 3309" name="TX160"/>
              <a:gd fmla="*/ 1789 h 3123" name="TY160"/>
              <a:gd fmla="*/ 879 w 3309" name="TX161"/>
              <a:gd fmla="*/ 1769 h 3123" name="TY161"/>
              <a:gd fmla="*/ 2012 w 3309" name="TX162"/>
              <a:gd fmla="*/ 588 h 3123" name="TY162"/>
              <a:gd fmla="*/ 2052 w 3309" name="TX163"/>
              <a:gd fmla="*/ 551 h 3123" name="TY163"/>
              <a:gd fmla="*/ 2093 w 3309" name="TX164"/>
              <a:gd fmla="*/ 519 h 3123" name="TY164"/>
              <a:gd fmla="*/ 2137 w 3309" name="TX165"/>
              <a:gd fmla="*/ 491 h 3123" name="TY165"/>
              <a:gd fmla="*/ 2183 w 3309" name="TX166"/>
              <a:gd fmla="*/ 469 h 3123" name="TY166"/>
              <a:gd fmla="*/ 2231 w 3309" name="TX167"/>
              <a:gd fmla="*/ 452 h 3123" name="TY167"/>
              <a:gd fmla="*/ 2279 w 3309" name="TX168"/>
              <a:gd fmla="*/ 439 h 3123" name="TY168"/>
              <a:gd fmla="*/ 2329 w 3309" name="TX169"/>
              <a:gd fmla="*/ 432 h 3123" name="TY169"/>
              <a:gd fmla="*/ 2377 w 3309" name="TX170"/>
              <a:gd fmla="*/ 430 h 3123" name="TY170"/>
              <a:gd fmla="*/ 2427 w 3309" name="TX171"/>
              <a:gd fmla="*/ 432 h 3123" name="TY171"/>
              <a:gd fmla="*/ 2476 w 3309" name="TX172"/>
              <a:gd fmla="*/ 439 h 3123" name="TY172"/>
              <a:gd fmla="*/ 2525 w 3309" name="TX173"/>
              <a:gd fmla="*/ 452 h 3123" name="TY173"/>
              <a:gd fmla="*/ 2572 w 3309" name="TX174"/>
              <a:gd fmla="*/ 469 h 3123" name="TY174"/>
              <a:gd fmla="*/ 2618 w 3309" name="TX175"/>
              <a:gd fmla="*/ 491 h 3123" name="TY175"/>
              <a:gd fmla="*/ 2663 w 3309" name="TX176"/>
              <a:gd fmla="*/ 519 h 3123" name="TY176"/>
              <a:gd fmla="*/ 2704 w 3309" name="TX177"/>
              <a:gd fmla="*/ 551 h 3123" name="TY177"/>
              <a:gd fmla="*/ 2743 w 3309" name="TX178"/>
              <a:gd fmla="*/ 588 h 3123" name="TY178"/>
              <a:gd fmla="*/ 2779 w 3309" name="TX179"/>
              <a:gd fmla="*/ 628 h 3123" name="TY179"/>
              <a:gd fmla="*/ 2809 w 3309" name="TX180"/>
              <a:gd fmla="*/ 672 h 3123" name="TY180"/>
              <a:gd fmla="*/ 2836 w 3309" name="TX181"/>
              <a:gd fmla="*/ 718 h 3123" name="TY181"/>
              <a:gd fmla="*/ 2857 w 3309" name="TX182"/>
              <a:gd fmla="*/ 766 h 3123" name="TY182"/>
              <a:gd fmla="*/ 2873 w 3309" name="TX183"/>
              <a:gd fmla="*/ 815 h 3123" name="TY183"/>
              <a:gd fmla="*/ 2886 w 3309" name="TX184"/>
              <a:gd fmla="*/ 866 h 3123" name="TY184"/>
              <a:gd fmla="*/ 2893 w 3309" name="TX185"/>
              <a:gd fmla="*/ 917 h 3123" name="TY185"/>
              <a:gd fmla="*/ 2895 w 3309" name="TX186"/>
              <a:gd fmla="*/ 969 h 3123" name="TY186"/>
              <a:gd fmla="*/ 2893 w 3309" name="TX187"/>
              <a:gd fmla="*/ 1020 h 3123" name="TY187"/>
              <a:gd fmla="*/ 2886 w 3309" name="TX188"/>
              <a:gd fmla="*/ 1072 h 3123" name="TY188"/>
              <a:gd fmla="*/ 2873 w 3309" name="TX189"/>
              <a:gd fmla="*/ 1121 h 3123" name="TY189"/>
              <a:gd fmla="*/ 2857 w 3309" name="TX190"/>
              <a:gd fmla="*/ 1171 h 3123" name="TY190"/>
              <a:gd fmla="*/ 2836 w 3309" name="TX191"/>
              <a:gd fmla="*/ 1219 h 3123" name="TY191"/>
              <a:gd fmla="*/ 2809 w 3309" name="TX192"/>
              <a:gd fmla="*/ 1265 h 3123" name="TY192"/>
              <a:gd fmla="*/ 2779 w 3309" name="TX193"/>
              <a:gd fmla="*/ 1308 h 3123" name="TY193"/>
              <a:gd fmla="*/ 2743 w 3309" name="TX194"/>
              <a:gd fmla="*/ 1350 h 3123" name="TY194"/>
              <a:gd fmla="*/ 1235 w 3309" name="TX195"/>
              <a:gd fmla="*/ 2903 h 3123" name="TY195"/>
              <a:gd fmla="*/ 1189 w 3309" name="TX196"/>
              <a:gd fmla="*/ 2946 h 3123" name="TY196"/>
              <a:gd fmla="*/ 1140 w 3309" name="TX197"/>
              <a:gd fmla="*/ 2985 h 3123" name="TY197"/>
              <a:gd fmla="*/ 1089 w 3309" name="TX198"/>
              <a:gd fmla="*/ 3019 h 3123" name="TY198"/>
              <a:gd fmla="*/ 1037 w 3309" name="TX199"/>
              <a:gd fmla="*/ 3049 h 3123" name="TY199"/>
              <a:gd fmla="*/ 982 w 3309" name="TX200"/>
              <a:gd fmla="*/ 3073 h 3123" name="TY200"/>
              <a:gd fmla="*/ 926 w 3309" name="TX201"/>
              <a:gd fmla="*/ 3093 h 3123" name="TY201"/>
              <a:gd fmla="*/ 869 w 3309" name="TX202"/>
              <a:gd fmla="*/ 3107 h 3123" name="TY202"/>
              <a:gd fmla="*/ 810 w 3309" name="TX203"/>
              <a:gd fmla="*/ 3117 h 3123" name="TY203"/>
              <a:gd fmla="*/ 752 w 3309" name="TX204"/>
              <a:gd fmla="*/ 3122 h 3123" name="TY204"/>
              <a:gd fmla="*/ 694 w 3309" name="TX205"/>
              <a:gd fmla="*/ 3122 h 3123" name="TY205"/>
              <a:gd fmla="*/ 635 w 3309" name="TX206"/>
              <a:gd fmla="*/ 3117 h 3123" name="TY206"/>
              <a:gd fmla="*/ 577 w 3309" name="TX207"/>
              <a:gd fmla="*/ 3107 h 3123" name="TY207"/>
              <a:gd fmla="*/ 520 w 3309" name="TX208"/>
              <a:gd fmla="*/ 3093 h 3123" name="TY208"/>
              <a:gd fmla="*/ 464 w 3309" name="TX209"/>
              <a:gd fmla="*/ 3073 h 3123" name="TY209"/>
              <a:gd fmla="*/ 410 w 3309" name="TX210"/>
              <a:gd fmla="*/ 3049 h 3123" name="TY210"/>
              <a:gd fmla="*/ 357 w 3309" name="TX211"/>
              <a:gd fmla="*/ 3019 h 3123" name="TY211"/>
              <a:gd fmla="*/ 306 w 3309" name="TX212"/>
              <a:gd fmla="*/ 2985 h 3123" name="TY212"/>
              <a:gd fmla="*/ 258 w 3309" name="TX213"/>
              <a:gd fmla="*/ 2946 h 3123" name="TY213"/>
              <a:gd fmla="*/ 212 w 3309" name="TX214"/>
              <a:gd fmla="*/ 2903 h 3123" name="TY214"/>
              <a:gd fmla="*/ 169 w 3309" name="TX215"/>
              <a:gd fmla="*/ 2855 h 3123" name="TY215"/>
              <a:gd fmla="*/ 131 w 3309" name="TX216"/>
              <a:gd fmla="*/ 2804 h 3123" name="TY216"/>
              <a:gd fmla="*/ 99 w 3309" name="TX217"/>
              <a:gd fmla="*/ 2751 h 3123" name="TY217"/>
              <a:gd fmla="*/ 71 w 3309" name="TX218"/>
              <a:gd fmla="*/ 2696 h 3123" name="TY218"/>
              <a:gd fmla="*/ 48 w 3309" name="TX219"/>
              <a:gd fmla="*/ 2638 h 3123" name="TY219"/>
              <a:gd fmla="*/ 29 w 3309" name="TX220"/>
              <a:gd fmla="*/ 2580 h 3123" name="TY220"/>
              <a:gd fmla="*/ 14 w 3309" name="TX221"/>
              <a:gd fmla="*/ 2521 h 3123" name="TY221"/>
              <a:gd fmla="*/ 5 w 3309" name="TX222"/>
              <a:gd fmla="*/ 2460 h 3123" name="TY222"/>
              <a:gd fmla="*/ 0 w 3309" name="TX223"/>
              <a:gd fmla="*/ 2400 h 3123" name="TY223"/>
              <a:gd fmla="*/ 0 w 3309" name="TX224"/>
              <a:gd fmla="*/ 2339 h 3123" name="TY224"/>
              <a:gd fmla="*/ 5 w 3309" name="TX225"/>
              <a:gd fmla="*/ 2278 h 3123" name="TY225"/>
              <a:gd fmla="*/ 14 w 3309" name="TX226"/>
              <a:gd fmla="*/ 2217 h 3123" name="TY226"/>
              <a:gd fmla="*/ 29 w 3309" name="TX227"/>
              <a:gd fmla="*/ 2158 h 3123" name="TY227"/>
              <a:gd fmla="*/ 48 w 3309" name="TX228"/>
              <a:gd fmla="*/ 2100 h 3123" name="TY228"/>
              <a:gd fmla="*/ 71 w 3309" name="TX229"/>
              <a:gd fmla="*/ 2043 h 3123" name="TY229"/>
              <a:gd fmla="*/ 99 w 3309" name="TX230"/>
              <a:gd fmla="*/ 1988 h 3123" name="TY230"/>
              <a:gd fmla="*/ 131 w 3309" name="TX231"/>
              <a:gd fmla="*/ 1935 h 3123" name="TY231"/>
              <a:gd fmla="*/ 169 w 3309" name="TX232"/>
              <a:gd fmla="*/ 1884 h 3123" name="TY232"/>
              <a:gd fmla="*/ 212 w 3309" name="TX233"/>
              <a:gd fmla="*/ 1836 h 3123" name="TY233"/>
              <a:gd fmla="*/ 1720 w 3309" name="TX234"/>
              <a:gd fmla="*/ 283 h 3123" name="TY234"/>
              <a:gd fmla="*/ 1774 w 3309" name="TX235"/>
              <a:gd fmla="*/ 231 h 3123" name="TY235"/>
              <a:gd fmla="*/ 1830 w 3309" name="TX236"/>
              <a:gd fmla="*/ 185 h 3123" name="TY236"/>
              <a:gd fmla="*/ 1888 w 3309" name="TX237"/>
              <a:gd fmla="*/ 144 h 3123" name="TY237"/>
              <a:gd fmla="*/ 1949 w 3309" name="TX238"/>
              <a:gd fmla="*/ 108 h 3123" name="TY238"/>
              <a:gd fmla="*/ 2012 w 3309" name="TX239"/>
              <a:gd fmla="*/ 77 h 3123" name="TY239"/>
              <a:gd fmla="*/ 2076 w 3309" name="TX240"/>
              <a:gd fmla="*/ 51 h 3123" name="TY240"/>
              <a:gd fmla="*/ 2142 w 3309" name="TX241"/>
              <a:gd fmla="*/ 31 h 3123" name="TY241"/>
              <a:gd fmla="*/ 2208 w 3309" name="TX242"/>
              <a:gd fmla="*/ 15 h 3123" name="TY242"/>
              <a:gd fmla="*/ 2276 w 3309" name="TX243"/>
              <a:gd fmla="*/ 4 h 3123" name="TY243"/>
              <a:gd fmla="*/ 2344 w 3309" name="TX244"/>
              <a:gd fmla="*/ 0 h 3123" name="TY24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309" h="3123">
                <a:moveTo>
                  <a:pt x="2344" y="0"/>
                </a:moveTo>
                <a:lnTo>
                  <a:pt x="2412" y="0"/>
                </a:lnTo>
                <a:lnTo>
                  <a:pt x="2480" y="4"/>
                </a:lnTo>
                <a:lnTo>
                  <a:pt x="2547" y="15"/>
                </a:lnTo>
                <a:lnTo>
                  <a:pt x="2614" y="31"/>
                </a:lnTo>
                <a:lnTo>
                  <a:pt x="2680" y="51"/>
                </a:lnTo>
                <a:lnTo>
                  <a:pt x="2744" y="77"/>
                </a:lnTo>
                <a:lnTo>
                  <a:pt x="2807" y="108"/>
                </a:lnTo>
                <a:lnTo>
                  <a:pt x="2867" y="144"/>
                </a:lnTo>
                <a:lnTo>
                  <a:pt x="2926" y="185"/>
                </a:lnTo>
                <a:lnTo>
                  <a:pt x="2982" y="231"/>
                </a:lnTo>
                <a:lnTo>
                  <a:pt x="3036" y="283"/>
                </a:lnTo>
                <a:lnTo>
                  <a:pt x="3085" y="339"/>
                </a:lnTo>
                <a:lnTo>
                  <a:pt x="3130" y="397"/>
                </a:lnTo>
                <a:lnTo>
                  <a:pt x="3170" y="458"/>
                </a:lnTo>
                <a:lnTo>
                  <a:pt x="3204" y="522"/>
                </a:lnTo>
                <a:lnTo>
                  <a:pt x="3234" y="587"/>
                </a:lnTo>
                <a:lnTo>
                  <a:pt x="3258" y="655"/>
                </a:lnTo>
                <a:lnTo>
                  <a:pt x="3279" y="723"/>
                </a:lnTo>
                <a:lnTo>
                  <a:pt x="3293" y="793"/>
                </a:lnTo>
                <a:lnTo>
                  <a:pt x="3303" y="863"/>
                </a:lnTo>
                <a:lnTo>
                  <a:pt x="3308" y="934"/>
                </a:lnTo>
                <a:lnTo>
                  <a:pt x="3308" y="1004"/>
                </a:lnTo>
                <a:lnTo>
                  <a:pt x="3303" y="1075"/>
                </a:lnTo>
                <a:lnTo>
                  <a:pt x="3293" y="1145"/>
                </a:lnTo>
                <a:lnTo>
                  <a:pt x="3279" y="1215"/>
                </a:lnTo>
                <a:lnTo>
                  <a:pt x="3258" y="1283"/>
                </a:lnTo>
                <a:lnTo>
                  <a:pt x="3234" y="1350"/>
                </a:lnTo>
                <a:lnTo>
                  <a:pt x="3204" y="1415"/>
                </a:lnTo>
                <a:lnTo>
                  <a:pt x="3170" y="1479"/>
                </a:lnTo>
                <a:lnTo>
                  <a:pt x="3130" y="1541"/>
                </a:lnTo>
                <a:lnTo>
                  <a:pt x="3085" y="1599"/>
                </a:lnTo>
                <a:lnTo>
                  <a:pt x="3036" y="1654"/>
                </a:lnTo>
                <a:lnTo>
                  <a:pt x="1902" y="2836"/>
                </a:lnTo>
                <a:lnTo>
                  <a:pt x="1884" y="2851"/>
                </a:lnTo>
                <a:lnTo>
                  <a:pt x="1862" y="2861"/>
                </a:lnTo>
                <a:lnTo>
                  <a:pt x="1840" y="2867"/>
                </a:lnTo>
                <a:lnTo>
                  <a:pt x="1817" y="2867"/>
                </a:lnTo>
                <a:lnTo>
                  <a:pt x="1795" y="2861"/>
                </a:lnTo>
                <a:lnTo>
                  <a:pt x="1775" y="2851"/>
                </a:lnTo>
                <a:lnTo>
                  <a:pt x="1755" y="2836"/>
                </a:lnTo>
                <a:lnTo>
                  <a:pt x="1741" y="2816"/>
                </a:lnTo>
                <a:lnTo>
                  <a:pt x="1731" y="2794"/>
                </a:lnTo>
                <a:lnTo>
                  <a:pt x="1726" y="2771"/>
                </a:lnTo>
                <a:lnTo>
                  <a:pt x="1726" y="2748"/>
                </a:lnTo>
                <a:lnTo>
                  <a:pt x="1731" y="2724"/>
                </a:lnTo>
                <a:lnTo>
                  <a:pt x="1741" y="2702"/>
                </a:lnTo>
                <a:lnTo>
                  <a:pt x="1755" y="2683"/>
                </a:lnTo>
                <a:lnTo>
                  <a:pt x="2875" y="1517"/>
                </a:lnTo>
                <a:lnTo>
                  <a:pt x="2917" y="1469"/>
                </a:lnTo>
                <a:lnTo>
                  <a:pt x="2955" y="1419"/>
                </a:lnTo>
                <a:lnTo>
                  <a:pt x="2987" y="1365"/>
                </a:lnTo>
                <a:lnTo>
                  <a:pt x="3016" y="1310"/>
                </a:lnTo>
                <a:lnTo>
                  <a:pt x="3039" y="1253"/>
                </a:lnTo>
                <a:lnTo>
                  <a:pt x="3059" y="1195"/>
                </a:lnTo>
                <a:lnTo>
                  <a:pt x="3072" y="1135"/>
                </a:lnTo>
                <a:lnTo>
                  <a:pt x="3082" y="1075"/>
                </a:lnTo>
                <a:lnTo>
                  <a:pt x="3086" y="1014"/>
                </a:lnTo>
                <a:lnTo>
                  <a:pt x="3086" y="954"/>
                </a:lnTo>
                <a:lnTo>
                  <a:pt x="3082" y="892"/>
                </a:lnTo>
                <a:lnTo>
                  <a:pt x="3072" y="833"/>
                </a:lnTo>
                <a:lnTo>
                  <a:pt x="3059" y="772"/>
                </a:lnTo>
                <a:lnTo>
                  <a:pt x="3039" y="714"/>
                </a:lnTo>
                <a:lnTo>
                  <a:pt x="3016" y="658"/>
                </a:lnTo>
                <a:lnTo>
                  <a:pt x="2987" y="603"/>
                </a:lnTo>
                <a:lnTo>
                  <a:pt x="2955" y="550"/>
                </a:lnTo>
                <a:lnTo>
                  <a:pt x="2917" y="499"/>
                </a:lnTo>
                <a:lnTo>
                  <a:pt x="2875" y="451"/>
                </a:lnTo>
                <a:lnTo>
                  <a:pt x="2829" y="407"/>
                </a:lnTo>
                <a:lnTo>
                  <a:pt x="2781" y="367"/>
                </a:lnTo>
                <a:lnTo>
                  <a:pt x="2730" y="333"/>
                </a:lnTo>
                <a:lnTo>
                  <a:pt x="2677" y="304"/>
                </a:lnTo>
                <a:lnTo>
                  <a:pt x="2622" y="279"/>
                </a:lnTo>
                <a:lnTo>
                  <a:pt x="2566" y="260"/>
                </a:lnTo>
                <a:lnTo>
                  <a:pt x="2509" y="245"/>
                </a:lnTo>
                <a:lnTo>
                  <a:pt x="2451" y="236"/>
                </a:lnTo>
                <a:lnTo>
                  <a:pt x="2393" y="230"/>
                </a:lnTo>
                <a:lnTo>
                  <a:pt x="2335" y="230"/>
                </a:lnTo>
                <a:lnTo>
                  <a:pt x="2276" y="236"/>
                </a:lnTo>
                <a:lnTo>
                  <a:pt x="2218" y="245"/>
                </a:lnTo>
                <a:lnTo>
                  <a:pt x="2161" y="260"/>
                </a:lnTo>
                <a:lnTo>
                  <a:pt x="2105" y="279"/>
                </a:lnTo>
                <a:lnTo>
                  <a:pt x="2051" y="304"/>
                </a:lnTo>
                <a:lnTo>
                  <a:pt x="1998" y="333"/>
                </a:lnTo>
                <a:lnTo>
                  <a:pt x="1947" y="367"/>
                </a:lnTo>
                <a:lnTo>
                  <a:pt x="1898" y="407"/>
                </a:lnTo>
                <a:lnTo>
                  <a:pt x="1852" y="451"/>
                </a:lnTo>
                <a:lnTo>
                  <a:pt x="358" y="1988"/>
                </a:lnTo>
                <a:lnTo>
                  <a:pt x="323" y="2030"/>
                </a:lnTo>
                <a:lnTo>
                  <a:pt x="291" y="2073"/>
                </a:lnTo>
                <a:lnTo>
                  <a:pt x="266" y="2119"/>
                </a:lnTo>
                <a:lnTo>
                  <a:pt x="244" y="2166"/>
                </a:lnTo>
                <a:lnTo>
                  <a:pt x="228" y="2216"/>
                </a:lnTo>
                <a:lnTo>
                  <a:pt x="216" y="2266"/>
                </a:lnTo>
                <a:lnTo>
                  <a:pt x="209" y="2317"/>
                </a:lnTo>
                <a:lnTo>
                  <a:pt x="207" y="2369"/>
                </a:lnTo>
                <a:lnTo>
                  <a:pt x="209" y="2421"/>
                </a:lnTo>
                <a:lnTo>
                  <a:pt x="216" y="2472"/>
                </a:lnTo>
                <a:lnTo>
                  <a:pt x="228" y="2523"/>
                </a:lnTo>
                <a:lnTo>
                  <a:pt x="244" y="2572"/>
                </a:lnTo>
                <a:lnTo>
                  <a:pt x="266" y="2619"/>
                </a:lnTo>
                <a:lnTo>
                  <a:pt x="291" y="2665"/>
                </a:lnTo>
                <a:lnTo>
                  <a:pt x="323" y="2708"/>
                </a:lnTo>
                <a:lnTo>
                  <a:pt x="358" y="2750"/>
                </a:lnTo>
                <a:lnTo>
                  <a:pt x="397" y="2787"/>
                </a:lnTo>
                <a:lnTo>
                  <a:pt x="439" y="2819"/>
                </a:lnTo>
                <a:lnTo>
                  <a:pt x="483" y="2846"/>
                </a:lnTo>
                <a:lnTo>
                  <a:pt x="528" y="2869"/>
                </a:lnTo>
                <a:lnTo>
                  <a:pt x="576" y="2886"/>
                </a:lnTo>
                <a:lnTo>
                  <a:pt x="625" y="2897"/>
                </a:lnTo>
                <a:lnTo>
                  <a:pt x="674" y="2905"/>
                </a:lnTo>
                <a:lnTo>
                  <a:pt x="723" y="2908"/>
                </a:lnTo>
                <a:lnTo>
                  <a:pt x="773" y="2905"/>
                </a:lnTo>
                <a:lnTo>
                  <a:pt x="822" y="2897"/>
                </a:lnTo>
                <a:lnTo>
                  <a:pt x="871" y="2886"/>
                </a:lnTo>
                <a:lnTo>
                  <a:pt x="917" y="2869"/>
                </a:lnTo>
                <a:lnTo>
                  <a:pt x="964" y="2846"/>
                </a:lnTo>
                <a:lnTo>
                  <a:pt x="1008" y="2819"/>
                </a:lnTo>
                <a:lnTo>
                  <a:pt x="1050" y="2787"/>
                </a:lnTo>
                <a:lnTo>
                  <a:pt x="1088" y="2750"/>
                </a:lnTo>
                <a:lnTo>
                  <a:pt x="2597" y="1197"/>
                </a:lnTo>
                <a:lnTo>
                  <a:pt x="2623" y="1167"/>
                </a:lnTo>
                <a:lnTo>
                  <a:pt x="2644" y="1134"/>
                </a:lnTo>
                <a:lnTo>
                  <a:pt x="2662" y="1099"/>
                </a:lnTo>
                <a:lnTo>
                  <a:pt x="2675" y="1063"/>
                </a:lnTo>
                <a:lnTo>
                  <a:pt x="2683" y="1026"/>
                </a:lnTo>
                <a:lnTo>
                  <a:pt x="2688" y="988"/>
                </a:lnTo>
                <a:lnTo>
                  <a:pt x="2688" y="950"/>
                </a:lnTo>
                <a:lnTo>
                  <a:pt x="2683" y="911"/>
                </a:lnTo>
                <a:lnTo>
                  <a:pt x="2675" y="874"/>
                </a:lnTo>
                <a:lnTo>
                  <a:pt x="2662" y="838"/>
                </a:lnTo>
                <a:lnTo>
                  <a:pt x="2644" y="803"/>
                </a:lnTo>
                <a:lnTo>
                  <a:pt x="2623" y="770"/>
                </a:lnTo>
                <a:lnTo>
                  <a:pt x="2597" y="740"/>
                </a:lnTo>
                <a:lnTo>
                  <a:pt x="2568" y="713"/>
                </a:lnTo>
                <a:lnTo>
                  <a:pt x="2536" y="691"/>
                </a:lnTo>
                <a:lnTo>
                  <a:pt x="2504" y="673"/>
                </a:lnTo>
                <a:lnTo>
                  <a:pt x="2468" y="659"/>
                </a:lnTo>
                <a:lnTo>
                  <a:pt x="2432" y="650"/>
                </a:lnTo>
                <a:lnTo>
                  <a:pt x="2396" y="646"/>
                </a:lnTo>
                <a:lnTo>
                  <a:pt x="2359" y="646"/>
                </a:lnTo>
                <a:lnTo>
                  <a:pt x="2323" y="650"/>
                </a:lnTo>
                <a:lnTo>
                  <a:pt x="2288" y="659"/>
                </a:lnTo>
                <a:lnTo>
                  <a:pt x="2252" y="673"/>
                </a:lnTo>
                <a:lnTo>
                  <a:pt x="2220" y="691"/>
                </a:lnTo>
                <a:lnTo>
                  <a:pt x="2188" y="713"/>
                </a:lnTo>
                <a:lnTo>
                  <a:pt x="2159" y="740"/>
                </a:lnTo>
                <a:lnTo>
                  <a:pt x="1025" y="1921"/>
                </a:lnTo>
                <a:lnTo>
                  <a:pt x="1006" y="1937"/>
                </a:lnTo>
                <a:lnTo>
                  <a:pt x="986" y="1947"/>
                </a:lnTo>
                <a:lnTo>
                  <a:pt x="963" y="1952"/>
                </a:lnTo>
                <a:lnTo>
                  <a:pt x="940" y="1952"/>
                </a:lnTo>
                <a:lnTo>
                  <a:pt x="918" y="1947"/>
                </a:lnTo>
                <a:lnTo>
                  <a:pt x="897" y="1937"/>
                </a:lnTo>
                <a:lnTo>
                  <a:pt x="879" y="1921"/>
                </a:lnTo>
                <a:lnTo>
                  <a:pt x="863" y="1902"/>
                </a:lnTo>
                <a:lnTo>
                  <a:pt x="853" y="1880"/>
                </a:lnTo>
                <a:lnTo>
                  <a:pt x="849" y="1857"/>
                </a:lnTo>
                <a:lnTo>
                  <a:pt x="849" y="1833"/>
                </a:lnTo>
                <a:lnTo>
                  <a:pt x="853" y="1810"/>
                </a:lnTo>
                <a:lnTo>
                  <a:pt x="863" y="1789"/>
                </a:lnTo>
                <a:lnTo>
                  <a:pt x="879" y="1769"/>
                </a:lnTo>
                <a:lnTo>
                  <a:pt x="2012" y="588"/>
                </a:lnTo>
                <a:lnTo>
                  <a:pt x="2052" y="551"/>
                </a:lnTo>
                <a:lnTo>
                  <a:pt x="2093" y="519"/>
                </a:lnTo>
                <a:lnTo>
                  <a:pt x="2137" y="491"/>
                </a:lnTo>
                <a:lnTo>
                  <a:pt x="2183" y="469"/>
                </a:lnTo>
                <a:lnTo>
                  <a:pt x="2231" y="452"/>
                </a:lnTo>
                <a:lnTo>
                  <a:pt x="2279" y="439"/>
                </a:lnTo>
                <a:lnTo>
                  <a:pt x="2329" y="432"/>
                </a:lnTo>
                <a:lnTo>
                  <a:pt x="2377" y="430"/>
                </a:lnTo>
                <a:lnTo>
                  <a:pt x="2427" y="432"/>
                </a:lnTo>
                <a:lnTo>
                  <a:pt x="2476" y="439"/>
                </a:lnTo>
                <a:lnTo>
                  <a:pt x="2525" y="452"/>
                </a:lnTo>
                <a:lnTo>
                  <a:pt x="2572" y="469"/>
                </a:lnTo>
                <a:lnTo>
                  <a:pt x="2618" y="491"/>
                </a:lnTo>
                <a:lnTo>
                  <a:pt x="2663" y="519"/>
                </a:lnTo>
                <a:lnTo>
                  <a:pt x="2704" y="551"/>
                </a:lnTo>
                <a:lnTo>
                  <a:pt x="2743" y="588"/>
                </a:lnTo>
                <a:lnTo>
                  <a:pt x="2779" y="628"/>
                </a:lnTo>
                <a:lnTo>
                  <a:pt x="2809" y="672"/>
                </a:lnTo>
                <a:lnTo>
                  <a:pt x="2836" y="718"/>
                </a:lnTo>
                <a:lnTo>
                  <a:pt x="2857" y="766"/>
                </a:lnTo>
                <a:lnTo>
                  <a:pt x="2873" y="815"/>
                </a:lnTo>
                <a:lnTo>
                  <a:pt x="2886" y="866"/>
                </a:lnTo>
                <a:lnTo>
                  <a:pt x="2893" y="917"/>
                </a:lnTo>
                <a:lnTo>
                  <a:pt x="2895" y="969"/>
                </a:lnTo>
                <a:lnTo>
                  <a:pt x="2893" y="1020"/>
                </a:lnTo>
                <a:lnTo>
                  <a:pt x="2886" y="1072"/>
                </a:lnTo>
                <a:lnTo>
                  <a:pt x="2873" y="1121"/>
                </a:lnTo>
                <a:lnTo>
                  <a:pt x="2857" y="1171"/>
                </a:lnTo>
                <a:lnTo>
                  <a:pt x="2836" y="1219"/>
                </a:lnTo>
                <a:lnTo>
                  <a:pt x="2809" y="1265"/>
                </a:lnTo>
                <a:lnTo>
                  <a:pt x="2779" y="1308"/>
                </a:lnTo>
                <a:lnTo>
                  <a:pt x="2743" y="1350"/>
                </a:lnTo>
                <a:lnTo>
                  <a:pt x="1235" y="2903"/>
                </a:lnTo>
                <a:lnTo>
                  <a:pt x="1189" y="2946"/>
                </a:lnTo>
                <a:lnTo>
                  <a:pt x="1140" y="2985"/>
                </a:lnTo>
                <a:lnTo>
                  <a:pt x="1089" y="3019"/>
                </a:lnTo>
                <a:lnTo>
                  <a:pt x="1037" y="3049"/>
                </a:lnTo>
                <a:lnTo>
                  <a:pt x="982" y="3073"/>
                </a:lnTo>
                <a:lnTo>
                  <a:pt x="926" y="3093"/>
                </a:lnTo>
                <a:lnTo>
                  <a:pt x="869" y="3107"/>
                </a:lnTo>
                <a:lnTo>
                  <a:pt x="810" y="3117"/>
                </a:lnTo>
                <a:lnTo>
                  <a:pt x="752" y="3122"/>
                </a:lnTo>
                <a:lnTo>
                  <a:pt x="694" y="3122"/>
                </a:lnTo>
                <a:lnTo>
                  <a:pt x="635" y="3117"/>
                </a:lnTo>
                <a:lnTo>
                  <a:pt x="577" y="3107"/>
                </a:lnTo>
                <a:lnTo>
                  <a:pt x="520" y="3093"/>
                </a:lnTo>
                <a:lnTo>
                  <a:pt x="464" y="3073"/>
                </a:lnTo>
                <a:lnTo>
                  <a:pt x="410" y="3049"/>
                </a:lnTo>
                <a:lnTo>
                  <a:pt x="357" y="3019"/>
                </a:lnTo>
                <a:lnTo>
                  <a:pt x="306" y="2985"/>
                </a:lnTo>
                <a:lnTo>
                  <a:pt x="258" y="2946"/>
                </a:lnTo>
                <a:lnTo>
                  <a:pt x="212" y="2903"/>
                </a:lnTo>
                <a:lnTo>
                  <a:pt x="169" y="2855"/>
                </a:lnTo>
                <a:lnTo>
                  <a:pt x="131" y="2804"/>
                </a:lnTo>
                <a:lnTo>
                  <a:pt x="99" y="2751"/>
                </a:lnTo>
                <a:lnTo>
                  <a:pt x="71" y="2696"/>
                </a:lnTo>
                <a:lnTo>
                  <a:pt x="48" y="2638"/>
                </a:lnTo>
                <a:lnTo>
                  <a:pt x="29" y="2580"/>
                </a:lnTo>
                <a:lnTo>
                  <a:pt x="14" y="2521"/>
                </a:lnTo>
                <a:lnTo>
                  <a:pt x="5" y="2460"/>
                </a:lnTo>
                <a:lnTo>
                  <a:pt x="0" y="2400"/>
                </a:lnTo>
                <a:lnTo>
                  <a:pt x="0" y="2339"/>
                </a:lnTo>
                <a:lnTo>
                  <a:pt x="5" y="2278"/>
                </a:lnTo>
                <a:lnTo>
                  <a:pt x="14" y="2217"/>
                </a:lnTo>
                <a:lnTo>
                  <a:pt x="29" y="2158"/>
                </a:lnTo>
                <a:lnTo>
                  <a:pt x="48" y="2100"/>
                </a:lnTo>
                <a:lnTo>
                  <a:pt x="71" y="2043"/>
                </a:lnTo>
                <a:lnTo>
                  <a:pt x="99" y="1988"/>
                </a:lnTo>
                <a:lnTo>
                  <a:pt x="131" y="1935"/>
                </a:lnTo>
                <a:lnTo>
                  <a:pt x="169" y="1884"/>
                </a:lnTo>
                <a:lnTo>
                  <a:pt x="212" y="1836"/>
                </a:lnTo>
                <a:lnTo>
                  <a:pt x="1720" y="283"/>
                </a:lnTo>
                <a:lnTo>
                  <a:pt x="1774" y="231"/>
                </a:lnTo>
                <a:lnTo>
                  <a:pt x="1830" y="185"/>
                </a:lnTo>
                <a:lnTo>
                  <a:pt x="1888" y="144"/>
                </a:lnTo>
                <a:lnTo>
                  <a:pt x="1949" y="108"/>
                </a:lnTo>
                <a:lnTo>
                  <a:pt x="2012" y="77"/>
                </a:lnTo>
                <a:lnTo>
                  <a:pt x="2076" y="51"/>
                </a:lnTo>
                <a:lnTo>
                  <a:pt x="2142" y="31"/>
                </a:lnTo>
                <a:lnTo>
                  <a:pt x="2208" y="15"/>
                </a:lnTo>
                <a:lnTo>
                  <a:pt x="2276" y="4"/>
                </a:lnTo>
                <a:lnTo>
                  <a:pt x="2344" y="0"/>
                </a:lnTo>
                <a:close/>
              </a:path>
            </a:pathLst>
          </a:custGeom>
          <a:solidFill>
            <a:srgbClr val="2D838B"/>
          </a:solidFill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8021955" y="5063490"/>
            <a:ext cx="984250" cy="984250"/>
            <a:chOff x="8021955" y="5063490"/>
            <a:chExt cx="984250" cy="984250"/>
          </a:xfrm>
        </p:grpSpPr>
        <p:sp>
          <p:nvSpPr>
            <p:cNvPr id="79" name="타원 78"/>
            <p:cNvSpPr>
              <a:spLocks/>
            </p:cNvSpPr>
            <p:nvPr/>
          </p:nvSpPr>
          <p:spPr>
            <a:xfrm rot="0">
              <a:off x="8021955" y="5063490"/>
              <a:ext cx="984250" cy="984250"/>
            </a:xfrm>
            <a:prstGeom prst="ellipse"/>
            <a:solidFill>
              <a:schemeClr val="bg1">
                <a:alpha val="4003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400" cap="none" dirty="0" smtClean="0" b="1" strike="noStrike">
                <a:solidFill>
                  <a:srgbClr val="7D76D3"/>
                </a:solidFill>
                <a:latin typeface="Calibri" charset="0"/>
                <a:ea typeface="Calibri" charset="0"/>
              </a:endParaRPr>
            </a:p>
          </p:txBody>
        </p:sp>
        <p:sp>
          <p:nvSpPr>
            <p:cNvPr id="80" name="타원 79"/>
            <p:cNvSpPr>
              <a:spLocks/>
            </p:cNvSpPr>
            <p:nvPr/>
          </p:nvSpPr>
          <p:spPr>
            <a:xfrm rot="0">
              <a:off x="8129270" y="5170805"/>
              <a:ext cx="770255" cy="770255"/>
            </a:xfrm>
            <a:prstGeom prst="ellipse"/>
            <a:noFill/>
            <a:ln w="9525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400" cap="none" dirty="0" smtClean="0" b="1" strike="noStrike">
                <a:solidFill>
                  <a:srgbClr val="7D76D3"/>
                </a:solidFill>
                <a:latin typeface="Calibri" charset="0"/>
                <a:ea typeface="Calibri" charset="0"/>
              </a:endParaRPr>
            </a:p>
          </p:txBody>
        </p:sp>
        <p:sp>
          <p:nvSpPr>
            <p:cNvPr id="81" name="원형 80"/>
            <p:cNvSpPr>
              <a:spLocks/>
            </p:cNvSpPr>
            <p:nvPr/>
          </p:nvSpPr>
          <p:spPr>
            <a:xfrm rot="0">
              <a:off x="8074660" y="5115560"/>
              <a:ext cx="880110" cy="880110"/>
            </a:xfrm>
            <a:prstGeom prst="pie">
              <a:avLst>
                <a:gd name="adj1" fmla="val 16172296"/>
                <a:gd name="adj2" fmla="val 8574938"/>
              </a:avLst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400" cap="none" dirty="0" smtClean="0" b="1" strike="noStrike">
                <a:solidFill>
                  <a:srgbClr val="7D76D3"/>
                </a:solidFill>
                <a:latin typeface="Calibri" charset="0"/>
                <a:ea typeface="Calibri" charset="0"/>
              </a:endParaRPr>
            </a:p>
          </p:txBody>
        </p:sp>
      </p:grpSp>
      <p:sp>
        <p:nvSpPr>
          <p:cNvPr id="82" name="타원 81"/>
          <p:cNvSpPr>
            <a:spLocks/>
          </p:cNvSpPr>
          <p:nvPr/>
        </p:nvSpPr>
        <p:spPr>
          <a:xfrm rot="0">
            <a:off x="9269095" y="5503545"/>
            <a:ext cx="144145" cy="144145"/>
          </a:xfrm>
          <a:prstGeom prst="ellipse"/>
          <a:noFill/>
          <a:ln w="12700" cap="flat" cmpd="sng">
            <a:solidFill>
              <a:schemeClr val="bg1">
                <a:alpha val="69803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3" name="직선 연결선 82"/>
          <p:cNvCxnSpPr>
            <a:stCxn id="82" idx="6"/>
          </p:cNvCxnSpPr>
          <p:nvPr/>
        </p:nvCxnSpPr>
        <p:spPr>
          <a:xfrm rot="0">
            <a:off x="9412605" y="5575300"/>
            <a:ext cx="1224915" cy="635"/>
          </a:xfrm>
          <a:prstGeom prst="line"/>
          <a:ln w="12700" cap="flat" cmpd="sng">
            <a:solidFill>
              <a:schemeClr val="bg1">
                <a:alpha val="6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>
            <a:spLocks/>
          </p:cNvSpPr>
          <p:nvPr/>
        </p:nvSpPr>
        <p:spPr>
          <a:xfrm rot="0">
            <a:off x="10636885" y="5373370"/>
            <a:ext cx="404495" cy="404495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5" name="직사각형 84"/>
          <p:cNvSpPr>
            <a:spLocks/>
          </p:cNvSpPr>
          <p:nvPr/>
        </p:nvSpPr>
        <p:spPr>
          <a:xfrm rot="0">
            <a:off x="9719945" y="5135880"/>
            <a:ext cx="812800" cy="40068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bg1"/>
                </a:solidFill>
                <a:latin typeface="Calibri" charset="0"/>
                <a:ea typeface="Calibri" charset="0"/>
              </a:rPr>
              <a:t>65</a:t>
            </a:r>
            <a:r>
              <a:rPr lang="en-US" altLang="ko-KR" sz="1200" cap="none" dirty="0" smtClean="0" b="1" strike="noStrike">
                <a:solidFill>
                  <a:schemeClr val="bg1"/>
                </a:solidFill>
                <a:latin typeface="Calibri" charset="0"/>
                <a:ea typeface="Calibri" charset="0"/>
              </a:rPr>
              <a:t>.7%</a:t>
            </a:r>
            <a:endParaRPr lang="ko-KR" altLang="en-US" sz="1200" cap="none" dirty="0" smtClean="0" b="1" strike="noStrike">
              <a:solidFill>
                <a:schemeClr val="bg1"/>
              </a:solidFill>
              <a:latin typeface="Calibri" charset="0"/>
              <a:ea typeface="Calibri" charset="0"/>
            </a:endParaRPr>
          </a:p>
        </p:txBody>
      </p:sp>
      <p:sp>
        <p:nvSpPr>
          <p:cNvPr id="86" name="직사각형 85"/>
          <p:cNvSpPr>
            <a:spLocks/>
          </p:cNvSpPr>
          <p:nvPr/>
        </p:nvSpPr>
        <p:spPr>
          <a:xfrm rot="0">
            <a:off x="9755505" y="5586095"/>
            <a:ext cx="647065" cy="25463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0" strike="noStrike">
                <a:solidFill>
                  <a:srgbClr val="FFFFFF"/>
                </a:solidFill>
                <a:latin typeface="Calibri" charset="0"/>
                <a:ea typeface="Calibri" charset="0"/>
              </a:rPr>
              <a:t>CONTENTS A</a:t>
            </a:r>
            <a:endParaRPr lang="ko-KR" altLang="en-US" sz="700" cap="none" dirty="0" smtClean="0" b="0" strike="noStrike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87" name="Freeform 86"/>
          <p:cNvSpPr>
            <a:spLocks/>
          </p:cNvSpPr>
          <p:nvPr/>
        </p:nvSpPr>
        <p:spPr bwMode="auto">
          <a:xfrm rot="0">
            <a:off x="10713720" y="5474970"/>
            <a:ext cx="234950" cy="208915"/>
          </a:xfrm>
          <a:custGeom>
            <a:gdLst>
              <a:gd fmla="*/ 2344 w 3309" name="TX0"/>
              <a:gd fmla="*/ 0 h 3123" name="TY0"/>
              <a:gd fmla="*/ 2412 w 3309" name="TX1"/>
              <a:gd fmla="*/ 0 h 3123" name="TY1"/>
              <a:gd fmla="*/ 2480 w 3309" name="TX2"/>
              <a:gd fmla="*/ 4 h 3123" name="TY2"/>
              <a:gd fmla="*/ 2547 w 3309" name="TX3"/>
              <a:gd fmla="*/ 15 h 3123" name="TY3"/>
              <a:gd fmla="*/ 2614 w 3309" name="TX4"/>
              <a:gd fmla="*/ 31 h 3123" name="TY4"/>
              <a:gd fmla="*/ 2680 w 3309" name="TX5"/>
              <a:gd fmla="*/ 51 h 3123" name="TY5"/>
              <a:gd fmla="*/ 2744 w 3309" name="TX6"/>
              <a:gd fmla="*/ 77 h 3123" name="TY6"/>
              <a:gd fmla="*/ 2807 w 3309" name="TX7"/>
              <a:gd fmla="*/ 108 h 3123" name="TY7"/>
              <a:gd fmla="*/ 2867 w 3309" name="TX8"/>
              <a:gd fmla="*/ 144 h 3123" name="TY8"/>
              <a:gd fmla="*/ 2926 w 3309" name="TX9"/>
              <a:gd fmla="*/ 185 h 3123" name="TY9"/>
              <a:gd fmla="*/ 2982 w 3309" name="TX10"/>
              <a:gd fmla="*/ 231 h 3123" name="TY10"/>
              <a:gd fmla="*/ 3036 w 3309" name="TX11"/>
              <a:gd fmla="*/ 283 h 3123" name="TY11"/>
              <a:gd fmla="*/ 3085 w 3309" name="TX12"/>
              <a:gd fmla="*/ 339 h 3123" name="TY12"/>
              <a:gd fmla="*/ 3130 w 3309" name="TX13"/>
              <a:gd fmla="*/ 397 h 3123" name="TY13"/>
              <a:gd fmla="*/ 3170 w 3309" name="TX14"/>
              <a:gd fmla="*/ 458 h 3123" name="TY14"/>
              <a:gd fmla="*/ 3204 w 3309" name="TX15"/>
              <a:gd fmla="*/ 522 h 3123" name="TY15"/>
              <a:gd fmla="*/ 3234 w 3309" name="TX16"/>
              <a:gd fmla="*/ 587 h 3123" name="TY16"/>
              <a:gd fmla="*/ 3258 w 3309" name="TX17"/>
              <a:gd fmla="*/ 655 h 3123" name="TY17"/>
              <a:gd fmla="*/ 3279 w 3309" name="TX18"/>
              <a:gd fmla="*/ 723 h 3123" name="TY18"/>
              <a:gd fmla="*/ 3293 w 3309" name="TX19"/>
              <a:gd fmla="*/ 793 h 3123" name="TY19"/>
              <a:gd fmla="*/ 3303 w 3309" name="TX20"/>
              <a:gd fmla="*/ 863 h 3123" name="TY20"/>
              <a:gd fmla="*/ 3308 w 3309" name="TX21"/>
              <a:gd fmla="*/ 934 h 3123" name="TY21"/>
              <a:gd fmla="*/ 3308 w 3309" name="TX22"/>
              <a:gd fmla="*/ 1004 h 3123" name="TY22"/>
              <a:gd fmla="*/ 3303 w 3309" name="TX23"/>
              <a:gd fmla="*/ 1075 h 3123" name="TY23"/>
              <a:gd fmla="*/ 3293 w 3309" name="TX24"/>
              <a:gd fmla="*/ 1145 h 3123" name="TY24"/>
              <a:gd fmla="*/ 3279 w 3309" name="TX25"/>
              <a:gd fmla="*/ 1215 h 3123" name="TY25"/>
              <a:gd fmla="*/ 3258 w 3309" name="TX26"/>
              <a:gd fmla="*/ 1283 h 3123" name="TY26"/>
              <a:gd fmla="*/ 3234 w 3309" name="TX27"/>
              <a:gd fmla="*/ 1350 h 3123" name="TY27"/>
              <a:gd fmla="*/ 3204 w 3309" name="TX28"/>
              <a:gd fmla="*/ 1415 h 3123" name="TY28"/>
              <a:gd fmla="*/ 3170 w 3309" name="TX29"/>
              <a:gd fmla="*/ 1479 h 3123" name="TY29"/>
              <a:gd fmla="*/ 3130 w 3309" name="TX30"/>
              <a:gd fmla="*/ 1541 h 3123" name="TY30"/>
              <a:gd fmla="*/ 3085 w 3309" name="TX31"/>
              <a:gd fmla="*/ 1599 h 3123" name="TY31"/>
              <a:gd fmla="*/ 3036 w 3309" name="TX32"/>
              <a:gd fmla="*/ 1654 h 3123" name="TY32"/>
              <a:gd fmla="*/ 1902 w 3309" name="TX33"/>
              <a:gd fmla="*/ 2836 h 3123" name="TY33"/>
              <a:gd fmla="*/ 1884 w 3309" name="TX34"/>
              <a:gd fmla="*/ 2851 h 3123" name="TY34"/>
              <a:gd fmla="*/ 1862 w 3309" name="TX35"/>
              <a:gd fmla="*/ 2861 h 3123" name="TY35"/>
              <a:gd fmla="*/ 1840 w 3309" name="TX36"/>
              <a:gd fmla="*/ 2867 h 3123" name="TY36"/>
              <a:gd fmla="*/ 1817 w 3309" name="TX37"/>
              <a:gd fmla="*/ 2867 h 3123" name="TY37"/>
              <a:gd fmla="*/ 1795 w 3309" name="TX38"/>
              <a:gd fmla="*/ 2861 h 3123" name="TY38"/>
              <a:gd fmla="*/ 1775 w 3309" name="TX39"/>
              <a:gd fmla="*/ 2851 h 3123" name="TY39"/>
              <a:gd fmla="*/ 1755 w 3309" name="TX40"/>
              <a:gd fmla="*/ 2836 h 3123" name="TY40"/>
              <a:gd fmla="*/ 1741 w 3309" name="TX41"/>
              <a:gd fmla="*/ 2816 h 3123" name="TY41"/>
              <a:gd fmla="*/ 1731 w 3309" name="TX42"/>
              <a:gd fmla="*/ 2794 h 3123" name="TY42"/>
              <a:gd fmla="*/ 1726 w 3309" name="TX43"/>
              <a:gd fmla="*/ 2771 h 3123" name="TY43"/>
              <a:gd fmla="*/ 1726 w 3309" name="TX44"/>
              <a:gd fmla="*/ 2748 h 3123" name="TY44"/>
              <a:gd fmla="*/ 1731 w 3309" name="TX45"/>
              <a:gd fmla="*/ 2724 h 3123" name="TY45"/>
              <a:gd fmla="*/ 1741 w 3309" name="TX46"/>
              <a:gd fmla="*/ 2702 h 3123" name="TY46"/>
              <a:gd fmla="*/ 1755 w 3309" name="TX47"/>
              <a:gd fmla="*/ 2683 h 3123" name="TY47"/>
              <a:gd fmla="*/ 2875 w 3309" name="TX48"/>
              <a:gd fmla="*/ 1517 h 3123" name="TY48"/>
              <a:gd fmla="*/ 2917 w 3309" name="TX49"/>
              <a:gd fmla="*/ 1469 h 3123" name="TY49"/>
              <a:gd fmla="*/ 2955 w 3309" name="TX50"/>
              <a:gd fmla="*/ 1419 h 3123" name="TY50"/>
              <a:gd fmla="*/ 2987 w 3309" name="TX51"/>
              <a:gd fmla="*/ 1365 h 3123" name="TY51"/>
              <a:gd fmla="*/ 3016 w 3309" name="TX52"/>
              <a:gd fmla="*/ 1310 h 3123" name="TY52"/>
              <a:gd fmla="*/ 3039 w 3309" name="TX53"/>
              <a:gd fmla="*/ 1253 h 3123" name="TY53"/>
              <a:gd fmla="*/ 3059 w 3309" name="TX54"/>
              <a:gd fmla="*/ 1195 h 3123" name="TY54"/>
              <a:gd fmla="*/ 3072 w 3309" name="TX55"/>
              <a:gd fmla="*/ 1135 h 3123" name="TY55"/>
              <a:gd fmla="*/ 3082 w 3309" name="TX56"/>
              <a:gd fmla="*/ 1075 h 3123" name="TY56"/>
              <a:gd fmla="*/ 3086 w 3309" name="TX57"/>
              <a:gd fmla="*/ 1014 h 3123" name="TY57"/>
              <a:gd fmla="*/ 3086 w 3309" name="TX58"/>
              <a:gd fmla="*/ 954 h 3123" name="TY58"/>
              <a:gd fmla="*/ 3082 w 3309" name="TX59"/>
              <a:gd fmla="*/ 892 h 3123" name="TY59"/>
              <a:gd fmla="*/ 3072 w 3309" name="TX60"/>
              <a:gd fmla="*/ 833 h 3123" name="TY60"/>
              <a:gd fmla="*/ 3059 w 3309" name="TX61"/>
              <a:gd fmla="*/ 772 h 3123" name="TY61"/>
              <a:gd fmla="*/ 3039 w 3309" name="TX62"/>
              <a:gd fmla="*/ 714 h 3123" name="TY62"/>
              <a:gd fmla="*/ 3016 w 3309" name="TX63"/>
              <a:gd fmla="*/ 658 h 3123" name="TY63"/>
              <a:gd fmla="*/ 2987 w 3309" name="TX64"/>
              <a:gd fmla="*/ 603 h 3123" name="TY64"/>
              <a:gd fmla="*/ 2955 w 3309" name="TX65"/>
              <a:gd fmla="*/ 550 h 3123" name="TY65"/>
              <a:gd fmla="*/ 2917 w 3309" name="TX66"/>
              <a:gd fmla="*/ 499 h 3123" name="TY66"/>
              <a:gd fmla="*/ 2875 w 3309" name="TX67"/>
              <a:gd fmla="*/ 451 h 3123" name="TY67"/>
              <a:gd fmla="*/ 2829 w 3309" name="TX68"/>
              <a:gd fmla="*/ 407 h 3123" name="TY68"/>
              <a:gd fmla="*/ 2781 w 3309" name="TX69"/>
              <a:gd fmla="*/ 367 h 3123" name="TY69"/>
              <a:gd fmla="*/ 2730 w 3309" name="TX70"/>
              <a:gd fmla="*/ 333 h 3123" name="TY70"/>
              <a:gd fmla="*/ 2677 w 3309" name="TX71"/>
              <a:gd fmla="*/ 304 h 3123" name="TY71"/>
              <a:gd fmla="*/ 2622 w 3309" name="TX72"/>
              <a:gd fmla="*/ 279 h 3123" name="TY72"/>
              <a:gd fmla="*/ 2566 w 3309" name="TX73"/>
              <a:gd fmla="*/ 260 h 3123" name="TY73"/>
              <a:gd fmla="*/ 2509 w 3309" name="TX74"/>
              <a:gd fmla="*/ 245 h 3123" name="TY74"/>
              <a:gd fmla="*/ 2451 w 3309" name="TX75"/>
              <a:gd fmla="*/ 236 h 3123" name="TY75"/>
              <a:gd fmla="*/ 2393 w 3309" name="TX76"/>
              <a:gd fmla="*/ 230 h 3123" name="TY76"/>
              <a:gd fmla="*/ 2335 w 3309" name="TX77"/>
              <a:gd fmla="*/ 230 h 3123" name="TY77"/>
              <a:gd fmla="*/ 2276 w 3309" name="TX78"/>
              <a:gd fmla="*/ 236 h 3123" name="TY78"/>
              <a:gd fmla="*/ 2218 w 3309" name="TX79"/>
              <a:gd fmla="*/ 245 h 3123" name="TY79"/>
              <a:gd fmla="*/ 2161 w 3309" name="TX80"/>
              <a:gd fmla="*/ 260 h 3123" name="TY80"/>
              <a:gd fmla="*/ 2105 w 3309" name="TX81"/>
              <a:gd fmla="*/ 279 h 3123" name="TY81"/>
              <a:gd fmla="*/ 2051 w 3309" name="TX82"/>
              <a:gd fmla="*/ 304 h 3123" name="TY82"/>
              <a:gd fmla="*/ 1998 w 3309" name="TX83"/>
              <a:gd fmla="*/ 333 h 3123" name="TY83"/>
              <a:gd fmla="*/ 1947 w 3309" name="TX84"/>
              <a:gd fmla="*/ 367 h 3123" name="TY84"/>
              <a:gd fmla="*/ 1898 w 3309" name="TX85"/>
              <a:gd fmla="*/ 407 h 3123" name="TY85"/>
              <a:gd fmla="*/ 1852 w 3309" name="TX86"/>
              <a:gd fmla="*/ 451 h 3123" name="TY86"/>
              <a:gd fmla="*/ 358 w 3309" name="TX87"/>
              <a:gd fmla="*/ 1988 h 3123" name="TY87"/>
              <a:gd fmla="*/ 323 w 3309" name="TX88"/>
              <a:gd fmla="*/ 2030 h 3123" name="TY88"/>
              <a:gd fmla="*/ 291 w 3309" name="TX89"/>
              <a:gd fmla="*/ 2073 h 3123" name="TY89"/>
              <a:gd fmla="*/ 266 w 3309" name="TX90"/>
              <a:gd fmla="*/ 2119 h 3123" name="TY90"/>
              <a:gd fmla="*/ 244 w 3309" name="TX91"/>
              <a:gd fmla="*/ 2166 h 3123" name="TY91"/>
              <a:gd fmla="*/ 228 w 3309" name="TX92"/>
              <a:gd fmla="*/ 2216 h 3123" name="TY92"/>
              <a:gd fmla="*/ 216 w 3309" name="TX93"/>
              <a:gd fmla="*/ 2266 h 3123" name="TY93"/>
              <a:gd fmla="*/ 209 w 3309" name="TX94"/>
              <a:gd fmla="*/ 2317 h 3123" name="TY94"/>
              <a:gd fmla="*/ 207 w 3309" name="TX95"/>
              <a:gd fmla="*/ 2369 h 3123" name="TY95"/>
              <a:gd fmla="*/ 209 w 3309" name="TX96"/>
              <a:gd fmla="*/ 2421 h 3123" name="TY96"/>
              <a:gd fmla="*/ 216 w 3309" name="TX97"/>
              <a:gd fmla="*/ 2472 h 3123" name="TY97"/>
              <a:gd fmla="*/ 228 w 3309" name="TX98"/>
              <a:gd fmla="*/ 2523 h 3123" name="TY98"/>
              <a:gd fmla="*/ 244 w 3309" name="TX99"/>
              <a:gd fmla="*/ 2572 h 3123" name="TY99"/>
              <a:gd fmla="*/ 266 w 3309" name="TX100"/>
              <a:gd fmla="*/ 2619 h 3123" name="TY100"/>
              <a:gd fmla="*/ 291 w 3309" name="TX101"/>
              <a:gd fmla="*/ 2665 h 3123" name="TY101"/>
              <a:gd fmla="*/ 323 w 3309" name="TX102"/>
              <a:gd fmla="*/ 2708 h 3123" name="TY102"/>
              <a:gd fmla="*/ 358 w 3309" name="TX103"/>
              <a:gd fmla="*/ 2750 h 3123" name="TY103"/>
              <a:gd fmla="*/ 397 w 3309" name="TX104"/>
              <a:gd fmla="*/ 2787 h 3123" name="TY104"/>
              <a:gd fmla="*/ 439 w 3309" name="TX105"/>
              <a:gd fmla="*/ 2819 h 3123" name="TY105"/>
              <a:gd fmla="*/ 483 w 3309" name="TX106"/>
              <a:gd fmla="*/ 2846 h 3123" name="TY106"/>
              <a:gd fmla="*/ 528 w 3309" name="TX107"/>
              <a:gd fmla="*/ 2869 h 3123" name="TY107"/>
              <a:gd fmla="*/ 576 w 3309" name="TX108"/>
              <a:gd fmla="*/ 2886 h 3123" name="TY108"/>
              <a:gd fmla="*/ 625 w 3309" name="TX109"/>
              <a:gd fmla="*/ 2897 h 3123" name="TY109"/>
              <a:gd fmla="*/ 674 w 3309" name="TX110"/>
              <a:gd fmla="*/ 2905 h 3123" name="TY110"/>
              <a:gd fmla="*/ 723 w 3309" name="TX111"/>
              <a:gd fmla="*/ 2908 h 3123" name="TY111"/>
              <a:gd fmla="*/ 773 w 3309" name="TX112"/>
              <a:gd fmla="*/ 2905 h 3123" name="TY112"/>
              <a:gd fmla="*/ 822 w 3309" name="TX113"/>
              <a:gd fmla="*/ 2897 h 3123" name="TY113"/>
              <a:gd fmla="*/ 871 w 3309" name="TX114"/>
              <a:gd fmla="*/ 2886 h 3123" name="TY114"/>
              <a:gd fmla="*/ 917 w 3309" name="TX115"/>
              <a:gd fmla="*/ 2869 h 3123" name="TY115"/>
              <a:gd fmla="*/ 964 w 3309" name="TX116"/>
              <a:gd fmla="*/ 2846 h 3123" name="TY116"/>
              <a:gd fmla="*/ 1008 w 3309" name="TX117"/>
              <a:gd fmla="*/ 2819 h 3123" name="TY117"/>
              <a:gd fmla="*/ 1050 w 3309" name="TX118"/>
              <a:gd fmla="*/ 2787 h 3123" name="TY118"/>
              <a:gd fmla="*/ 1088 w 3309" name="TX119"/>
              <a:gd fmla="*/ 2750 h 3123" name="TY119"/>
              <a:gd fmla="*/ 2597 w 3309" name="TX120"/>
              <a:gd fmla="*/ 1197 h 3123" name="TY120"/>
              <a:gd fmla="*/ 2623 w 3309" name="TX121"/>
              <a:gd fmla="*/ 1167 h 3123" name="TY121"/>
              <a:gd fmla="*/ 2644 w 3309" name="TX122"/>
              <a:gd fmla="*/ 1134 h 3123" name="TY122"/>
              <a:gd fmla="*/ 2662 w 3309" name="TX123"/>
              <a:gd fmla="*/ 1099 h 3123" name="TY123"/>
              <a:gd fmla="*/ 2675 w 3309" name="TX124"/>
              <a:gd fmla="*/ 1063 h 3123" name="TY124"/>
              <a:gd fmla="*/ 2683 w 3309" name="TX125"/>
              <a:gd fmla="*/ 1026 h 3123" name="TY125"/>
              <a:gd fmla="*/ 2688 w 3309" name="TX126"/>
              <a:gd fmla="*/ 988 h 3123" name="TY126"/>
              <a:gd fmla="*/ 2688 w 3309" name="TX127"/>
              <a:gd fmla="*/ 950 h 3123" name="TY127"/>
              <a:gd fmla="*/ 2683 w 3309" name="TX128"/>
              <a:gd fmla="*/ 911 h 3123" name="TY128"/>
              <a:gd fmla="*/ 2675 w 3309" name="TX129"/>
              <a:gd fmla="*/ 874 h 3123" name="TY129"/>
              <a:gd fmla="*/ 2662 w 3309" name="TX130"/>
              <a:gd fmla="*/ 838 h 3123" name="TY130"/>
              <a:gd fmla="*/ 2644 w 3309" name="TX131"/>
              <a:gd fmla="*/ 803 h 3123" name="TY131"/>
              <a:gd fmla="*/ 2623 w 3309" name="TX132"/>
              <a:gd fmla="*/ 770 h 3123" name="TY132"/>
              <a:gd fmla="*/ 2597 w 3309" name="TX133"/>
              <a:gd fmla="*/ 740 h 3123" name="TY133"/>
              <a:gd fmla="*/ 2568 w 3309" name="TX134"/>
              <a:gd fmla="*/ 713 h 3123" name="TY134"/>
              <a:gd fmla="*/ 2536 w 3309" name="TX135"/>
              <a:gd fmla="*/ 691 h 3123" name="TY135"/>
              <a:gd fmla="*/ 2504 w 3309" name="TX136"/>
              <a:gd fmla="*/ 673 h 3123" name="TY136"/>
              <a:gd fmla="*/ 2468 w 3309" name="TX137"/>
              <a:gd fmla="*/ 659 h 3123" name="TY137"/>
              <a:gd fmla="*/ 2432 w 3309" name="TX138"/>
              <a:gd fmla="*/ 650 h 3123" name="TY138"/>
              <a:gd fmla="*/ 2396 w 3309" name="TX139"/>
              <a:gd fmla="*/ 646 h 3123" name="TY139"/>
              <a:gd fmla="*/ 2359 w 3309" name="TX140"/>
              <a:gd fmla="*/ 646 h 3123" name="TY140"/>
              <a:gd fmla="*/ 2323 w 3309" name="TX141"/>
              <a:gd fmla="*/ 650 h 3123" name="TY141"/>
              <a:gd fmla="*/ 2288 w 3309" name="TX142"/>
              <a:gd fmla="*/ 659 h 3123" name="TY142"/>
              <a:gd fmla="*/ 2252 w 3309" name="TX143"/>
              <a:gd fmla="*/ 673 h 3123" name="TY143"/>
              <a:gd fmla="*/ 2220 w 3309" name="TX144"/>
              <a:gd fmla="*/ 691 h 3123" name="TY144"/>
              <a:gd fmla="*/ 2188 w 3309" name="TX145"/>
              <a:gd fmla="*/ 713 h 3123" name="TY145"/>
              <a:gd fmla="*/ 2159 w 3309" name="TX146"/>
              <a:gd fmla="*/ 740 h 3123" name="TY146"/>
              <a:gd fmla="*/ 1025 w 3309" name="TX147"/>
              <a:gd fmla="*/ 1921 h 3123" name="TY147"/>
              <a:gd fmla="*/ 1006 w 3309" name="TX148"/>
              <a:gd fmla="*/ 1937 h 3123" name="TY148"/>
              <a:gd fmla="*/ 986 w 3309" name="TX149"/>
              <a:gd fmla="*/ 1947 h 3123" name="TY149"/>
              <a:gd fmla="*/ 963 w 3309" name="TX150"/>
              <a:gd fmla="*/ 1952 h 3123" name="TY150"/>
              <a:gd fmla="*/ 940 w 3309" name="TX151"/>
              <a:gd fmla="*/ 1952 h 3123" name="TY151"/>
              <a:gd fmla="*/ 918 w 3309" name="TX152"/>
              <a:gd fmla="*/ 1947 h 3123" name="TY152"/>
              <a:gd fmla="*/ 897 w 3309" name="TX153"/>
              <a:gd fmla="*/ 1937 h 3123" name="TY153"/>
              <a:gd fmla="*/ 879 w 3309" name="TX154"/>
              <a:gd fmla="*/ 1921 h 3123" name="TY154"/>
              <a:gd fmla="*/ 863 w 3309" name="TX155"/>
              <a:gd fmla="*/ 1902 h 3123" name="TY155"/>
              <a:gd fmla="*/ 853 w 3309" name="TX156"/>
              <a:gd fmla="*/ 1880 h 3123" name="TY156"/>
              <a:gd fmla="*/ 849 w 3309" name="TX157"/>
              <a:gd fmla="*/ 1857 h 3123" name="TY157"/>
              <a:gd fmla="*/ 849 w 3309" name="TX158"/>
              <a:gd fmla="*/ 1833 h 3123" name="TY158"/>
              <a:gd fmla="*/ 853 w 3309" name="TX159"/>
              <a:gd fmla="*/ 1810 h 3123" name="TY159"/>
              <a:gd fmla="*/ 863 w 3309" name="TX160"/>
              <a:gd fmla="*/ 1789 h 3123" name="TY160"/>
              <a:gd fmla="*/ 879 w 3309" name="TX161"/>
              <a:gd fmla="*/ 1769 h 3123" name="TY161"/>
              <a:gd fmla="*/ 2012 w 3309" name="TX162"/>
              <a:gd fmla="*/ 588 h 3123" name="TY162"/>
              <a:gd fmla="*/ 2052 w 3309" name="TX163"/>
              <a:gd fmla="*/ 551 h 3123" name="TY163"/>
              <a:gd fmla="*/ 2093 w 3309" name="TX164"/>
              <a:gd fmla="*/ 519 h 3123" name="TY164"/>
              <a:gd fmla="*/ 2137 w 3309" name="TX165"/>
              <a:gd fmla="*/ 491 h 3123" name="TY165"/>
              <a:gd fmla="*/ 2183 w 3309" name="TX166"/>
              <a:gd fmla="*/ 469 h 3123" name="TY166"/>
              <a:gd fmla="*/ 2231 w 3309" name="TX167"/>
              <a:gd fmla="*/ 452 h 3123" name="TY167"/>
              <a:gd fmla="*/ 2279 w 3309" name="TX168"/>
              <a:gd fmla="*/ 439 h 3123" name="TY168"/>
              <a:gd fmla="*/ 2329 w 3309" name="TX169"/>
              <a:gd fmla="*/ 432 h 3123" name="TY169"/>
              <a:gd fmla="*/ 2377 w 3309" name="TX170"/>
              <a:gd fmla="*/ 430 h 3123" name="TY170"/>
              <a:gd fmla="*/ 2427 w 3309" name="TX171"/>
              <a:gd fmla="*/ 432 h 3123" name="TY171"/>
              <a:gd fmla="*/ 2476 w 3309" name="TX172"/>
              <a:gd fmla="*/ 439 h 3123" name="TY172"/>
              <a:gd fmla="*/ 2525 w 3309" name="TX173"/>
              <a:gd fmla="*/ 452 h 3123" name="TY173"/>
              <a:gd fmla="*/ 2572 w 3309" name="TX174"/>
              <a:gd fmla="*/ 469 h 3123" name="TY174"/>
              <a:gd fmla="*/ 2618 w 3309" name="TX175"/>
              <a:gd fmla="*/ 491 h 3123" name="TY175"/>
              <a:gd fmla="*/ 2663 w 3309" name="TX176"/>
              <a:gd fmla="*/ 519 h 3123" name="TY176"/>
              <a:gd fmla="*/ 2704 w 3309" name="TX177"/>
              <a:gd fmla="*/ 551 h 3123" name="TY177"/>
              <a:gd fmla="*/ 2743 w 3309" name="TX178"/>
              <a:gd fmla="*/ 588 h 3123" name="TY178"/>
              <a:gd fmla="*/ 2779 w 3309" name="TX179"/>
              <a:gd fmla="*/ 628 h 3123" name="TY179"/>
              <a:gd fmla="*/ 2809 w 3309" name="TX180"/>
              <a:gd fmla="*/ 672 h 3123" name="TY180"/>
              <a:gd fmla="*/ 2836 w 3309" name="TX181"/>
              <a:gd fmla="*/ 718 h 3123" name="TY181"/>
              <a:gd fmla="*/ 2857 w 3309" name="TX182"/>
              <a:gd fmla="*/ 766 h 3123" name="TY182"/>
              <a:gd fmla="*/ 2873 w 3309" name="TX183"/>
              <a:gd fmla="*/ 815 h 3123" name="TY183"/>
              <a:gd fmla="*/ 2886 w 3309" name="TX184"/>
              <a:gd fmla="*/ 866 h 3123" name="TY184"/>
              <a:gd fmla="*/ 2893 w 3309" name="TX185"/>
              <a:gd fmla="*/ 917 h 3123" name="TY185"/>
              <a:gd fmla="*/ 2895 w 3309" name="TX186"/>
              <a:gd fmla="*/ 969 h 3123" name="TY186"/>
              <a:gd fmla="*/ 2893 w 3309" name="TX187"/>
              <a:gd fmla="*/ 1020 h 3123" name="TY187"/>
              <a:gd fmla="*/ 2886 w 3309" name="TX188"/>
              <a:gd fmla="*/ 1072 h 3123" name="TY188"/>
              <a:gd fmla="*/ 2873 w 3309" name="TX189"/>
              <a:gd fmla="*/ 1121 h 3123" name="TY189"/>
              <a:gd fmla="*/ 2857 w 3309" name="TX190"/>
              <a:gd fmla="*/ 1171 h 3123" name="TY190"/>
              <a:gd fmla="*/ 2836 w 3309" name="TX191"/>
              <a:gd fmla="*/ 1219 h 3123" name="TY191"/>
              <a:gd fmla="*/ 2809 w 3309" name="TX192"/>
              <a:gd fmla="*/ 1265 h 3123" name="TY192"/>
              <a:gd fmla="*/ 2779 w 3309" name="TX193"/>
              <a:gd fmla="*/ 1308 h 3123" name="TY193"/>
              <a:gd fmla="*/ 2743 w 3309" name="TX194"/>
              <a:gd fmla="*/ 1350 h 3123" name="TY194"/>
              <a:gd fmla="*/ 1235 w 3309" name="TX195"/>
              <a:gd fmla="*/ 2903 h 3123" name="TY195"/>
              <a:gd fmla="*/ 1189 w 3309" name="TX196"/>
              <a:gd fmla="*/ 2946 h 3123" name="TY196"/>
              <a:gd fmla="*/ 1140 w 3309" name="TX197"/>
              <a:gd fmla="*/ 2985 h 3123" name="TY197"/>
              <a:gd fmla="*/ 1089 w 3309" name="TX198"/>
              <a:gd fmla="*/ 3019 h 3123" name="TY198"/>
              <a:gd fmla="*/ 1037 w 3309" name="TX199"/>
              <a:gd fmla="*/ 3049 h 3123" name="TY199"/>
              <a:gd fmla="*/ 982 w 3309" name="TX200"/>
              <a:gd fmla="*/ 3073 h 3123" name="TY200"/>
              <a:gd fmla="*/ 926 w 3309" name="TX201"/>
              <a:gd fmla="*/ 3093 h 3123" name="TY201"/>
              <a:gd fmla="*/ 869 w 3309" name="TX202"/>
              <a:gd fmla="*/ 3107 h 3123" name="TY202"/>
              <a:gd fmla="*/ 810 w 3309" name="TX203"/>
              <a:gd fmla="*/ 3117 h 3123" name="TY203"/>
              <a:gd fmla="*/ 752 w 3309" name="TX204"/>
              <a:gd fmla="*/ 3122 h 3123" name="TY204"/>
              <a:gd fmla="*/ 694 w 3309" name="TX205"/>
              <a:gd fmla="*/ 3122 h 3123" name="TY205"/>
              <a:gd fmla="*/ 635 w 3309" name="TX206"/>
              <a:gd fmla="*/ 3117 h 3123" name="TY206"/>
              <a:gd fmla="*/ 577 w 3309" name="TX207"/>
              <a:gd fmla="*/ 3107 h 3123" name="TY207"/>
              <a:gd fmla="*/ 520 w 3309" name="TX208"/>
              <a:gd fmla="*/ 3093 h 3123" name="TY208"/>
              <a:gd fmla="*/ 464 w 3309" name="TX209"/>
              <a:gd fmla="*/ 3073 h 3123" name="TY209"/>
              <a:gd fmla="*/ 410 w 3309" name="TX210"/>
              <a:gd fmla="*/ 3049 h 3123" name="TY210"/>
              <a:gd fmla="*/ 357 w 3309" name="TX211"/>
              <a:gd fmla="*/ 3019 h 3123" name="TY211"/>
              <a:gd fmla="*/ 306 w 3309" name="TX212"/>
              <a:gd fmla="*/ 2985 h 3123" name="TY212"/>
              <a:gd fmla="*/ 258 w 3309" name="TX213"/>
              <a:gd fmla="*/ 2946 h 3123" name="TY213"/>
              <a:gd fmla="*/ 212 w 3309" name="TX214"/>
              <a:gd fmla="*/ 2903 h 3123" name="TY214"/>
              <a:gd fmla="*/ 169 w 3309" name="TX215"/>
              <a:gd fmla="*/ 2855 h 3123" name="TY215"/>
              <a:gd fmla="*/ 131 w 3309" name="TX216"/>
              <a:gd fmla="*/ 2804 h 3123" name="TY216"/>
              <a:gd fmla="*/ 99 w 3309" name="TX217"/>
              <a:gd fmla="*/ 2751 h 3123" name="TY217"/>
              <a:gd fmla="*/ 71 w 3309" name="TX218"/>
              <a:gd fmla="*/ 2696 h 3123" name="TY218"/>
              <a:gd fmla="*/ 48 w 3309" name="TX219"/>
              <a:gd fmla="*/ 2638 h 3123" name="TY219"/>
              <a:gd fmla="*/ 29 w 3309" name="TX220"/>
              <a:gd fmla="*/ 2580 h 3123" name="TY220"/>
              <a:gd fmla="*/ 14 w 3309" name="TX221"/>
              <a:gd fmla="*/ 2521 h 3123" name="TY221"/>
              <a:gd fmla="*/ 5 w 3309" name="TX222"/>
              <a:gd fmla="*/ 2460 h 3123" name="TY222"/>
              <a:gd fmla="*/ 0 w 3309" name="TX223"/>
              <a:gd fmla="*/ 2400 h 3123" name="TY223"/>
              <a:gd fmla="*/ 0 w 3309" name="TX224"/>
              <a:gd fmla="*/ 2339 h 3123" name="TY224"/>
              <a:gd fmla="*/ 5 w 3309" name="TX225"/>
              <a:gd fmla="*/ 2278 h 3123" name="TY225"/>
              <a:gd fmla="*/ 14 w 3309" name="TX226"/>
              <a:gd fmla="*/ 2217 h 3123" name="TY226"/>
              <a:gd fmla="*/ 29 w 3309" name="TX227"/>
              <a:gd fmla="*/ 2158 h 3123" name="TY227"/>
              <a:gd fmla="*/ 48 w 3309" name="TX228"/>
              <a:gd fmla="*/ 2100 h 3123" name="TY228"/>
              <a:gd fmla="*/ 71 w 3309" name="TX229"/>
              <a:gd fmla="*/ 2043 h 3123" name="TY229"/>
              <a:gd fmla="*/ 99 w 3309" name="TX230"/>
              <a:gd fmla="*/ 1988 h 3123" name="TY230"/>
              <a:gd fmla="*/ 131 w 3309" name="TX231"/>
              <a:gd fmla="*/ 1935 h 3123" name="TY231"/>
              <a:gd fmla="*/ 169 w 3309" name="TX232"/>
              <a:gd fmla="*/ 1884 h 3123" name="TY232"/>
              <a:gd fmla="*/ 212 w 3309" name="TX233"/>
              <a:gd fmla="*/ 1836 h 3123" name="TY233"/>
              <a:gd fmla="*/ 1720 w 3309" name="TX234"/>
              <a:gd fmla="*/ 283 h 3123" name="TY234"/>
              <a:gd fmla="*/ 1774 w 3309" name="TX235"/>
              <a:gd fmla="*/ 231 h 3123" name="TY235"/>
              <a:gd fmla="*/ 1830 w 3309" name="TX236"/>
              <a:gd fmla="*/ 185 h 3123" name="TY236"/>
              <a:gd fmla="*/ 1888 w 3309" name="TX237"/>
              <a:gd fmla="*/ 144 h 3123" name="TY237"/>
              <a:gd fmla="*/ 1949 w 3309" name="TX238"/>
              <a:gd fmla="*/ 108 h 3123" name="TY238"/>
              <a:gd fmla="*/ 2012 w 3309" name="TX239"/>
              <a:gd fmla="*/ 77 h 3123" name="TY239"/>
              <a:gd fmla="*/ 2076 w 3309" name="TX240"/>
              <a:gd fmla="*/ 51 h 3123" name="TY240"/>
              <a:gd fmla="*/ 2142 w 3309" name="TX241"/>
              <a:gd fmla="*/ 31 h 3123" name="TY241"/>
              <a:gd fmla="*/ 2208 w 3309" name="TX242"/>
              <a:gd fmla="*/ 15 h 3123" name="TY242"/>
              <a:gd fmla="*/ 2276 w 3309" name="TX243"/>
              <a:gd fmla="*/ 4 h 3123" name="TY243"/>
              <a:gd fmla="*/ 2344 w 3309" name="TX244"/>
              <a:gd fmla="*/ 0 h 3123" name="TY24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309" h="3123">
                <a:moveTo>
                  <a:pt x="2344" y="0"/>
                </a:moveTo>
                <a:lnTo>
                  <a:pt x="2412" y="0"/>
                </a:lnTo>
                <a:lnTo>
                  <a:pt x="2480" y="4"/>
                </a:lnTo>
                <a:lnTo>
                  <a:pt x="2547" y="15"/>
                </a:lnTo>
                <a:lnTo>
                  <a:pt x="2614" y="31"/>
                </a:lnTo>
                <a:lnTo>
                  <a:pt x="2680" y="51"/>
                </a:lnTo>
                <a:lnTo>
                  <a:pt x="2744" y="77"/>
                </a:lnTo>
                <a:lnTo>
                  <a:pt x="2807" y="108"/>
                </a:lnTo>
                <a:lnTo>
                  <a:pt x="2867" y="144"/>
                </a:lnTo>
                <a:lnTo>
                  <a:pt x="2926" y="185"/>
                </a:lnTo>
                <a:lnTo>
                  <a:pt x="2982" y="231"/>
                </a:lnTo>
                <a:lnTo>
                  <a:pt x="3036" y="283"/>
                </a:lnTo>
                <a:lnTo>
                  <a:pt x="3085" y="339"/>
                </a:lnTo>
                <a:lnTo>
                  <a:pt x="3130" y="397"/>
                </a:lnTo>
                <a:lnTo>
                  <a:pt x="3170" y="458"/>
                </a:lnTo>
                <a:lnTo>
                  <a:pt x="3204" y="522"/>
                </a:lnTo>
                <a:lnTo>
                  <a:pt x="3234" y="587"/>
                </a:lnTo>
                <a:lnTo>
                  <a:pt x="3258" y="655"/>
                </a:lnTo>
                <a:lnTo>
                  <a:pt x="3279" y="723"/>
                </a:lnTo>
                <a:lnTo>
                  <a:pt x="3293" y="793"/>
                </a:lnTo>
                <a:lnTo>
                  <a:pt x="3303" y="863"/>
                </a:lnTo>
                <a:lnTo>
                  <a:pt x="3308" y="934"/>
                </a:lnTo>
                <a:lnTo>
                  <a:pt x="3308" y="1004"/>
                </a:lnTo>
                <a:lnTo>
                  <a:pt x="3303" y="1075"/>
                </a:lnTo>
                <a:lnTo>
                  <a:pt x="3293" y="1145"/>
                </a:lnTo>
                <a:lnTo>
                  <a:pt x="3279" y="1215"/>
                </a:lnTo>
                <a:lnTo>
                  <a:pt x="3258" y="1283"/>
                </a:lnTo>
                <a:lnTo>
                  <a:pt x="3234" y="1350"/>
                </a:lnTo>
                <a:lnTo>
                  <a:pt x="3204" y="1415"/>
                </a:lnTo>
                <a:lnTo>
                  <a:pt x="3170" y="1479"/>
                </a:lnTo>
                <a:lnTo>
                  <a:pt x="3130" y="1541"/>
                </a:lnTo>
                <a:lnTo>
                  <a:pt x="3085" y="1599"/>
                </a:lnTo>
                <a:lnTo>
                  <a:pt x="3036" y="1654"/>
                </a:lnTo>
                <a:lnTo>
                  <a:pt x="1902" y="2836"/>
                </a:lnTo>
                <a:lnTo>
                  <a:pt x="1884" y="2851"/>
                </a:lnTo>
                <a:lnTo>
                  <a:pt x="1862" y="2861"/>
                </a:lnTo>
                <a:lnTo>
                  <a:pt x="1840" y="2867"/>
                </a:lnTo>
                <a:lnTo>
                  <a:pt x="1817" y="2867"/>
                </a:lnTo>
                <a:lnTo>
                  <a:pt x="1795" y="2861"/>
                </a:lnTo>
                <a:lnTo>
                  <a:pt x="1775" y="2851"/>
                </a:lnTo>
                <a:lnTo>
                  <a:pt x="1755" y="2836"/>
                </a:lnTo>
                <a:lnTo>
                  <a:pt x="1741" y="2816"/>
                </a:lnTo>
                <a:lnTo>
                  <a:pt x="1731" y="2794"/>
                </a:lnTo>
                <a:lnTo>
                  <a:pt x="1726" y="2771"/>
                </a:lnTo>
                <a:lnTo>
                  <a:pt x="1726" y="2748"/>
                </a:lnTo>
                <a:lnTo>
                  <a:pt x="1731" y="2724"/>
                </a:lnTo>
                <a:lnTo>
                  <a:pt x="1741" y="2702"/>
                </a:lnTo>
                <a:lnTo>
                  <a:pt x="1755" y="2683"/>
                </a:lnTo>
                <a:lnTo>
                  <a:pt x="2875" y="1517"/>
                </a:lnTo>
                <a:lnTo>
                  <a:pt x="2917" y="1469"/>
                </a:lnTo>
                <a:lnTo>
                  <a:pt x="2955" y="1419"/>
                </a:lnTo>
                <a:lnTo>
                  <a:pt x="2987" y="1365"/>
                </a:lnTo>
                <a:lnTo>
                  <a:pt x="3016" y="1310"/>
                </a:lnTo>
                <a:lnTo>
                  <a:pt x="3039" y="1253"/>
                </a:lnTo>
                <a:lnTo>
                  <a:pt x="3059" y="1195"/>
                </a:lnTo>
                <a:lnTo>
                  <a:pt x="3072" y="1135"/>
                </a:lnTo>
                <a:lnTo>
                  <a:pt x="3082" y="1075"/>
                </a:lnTo>
                <a:lnTo>
                  <a:pt x="3086" y="1014"/>
                </a:lnTo>
                <a:lnTo>
                  <a:pt x="3086" y="954"/>
                </a:lnTo>
                <a:lnTo>
                  <a:pt x="3082" y="892"/>
                </a:lnTo>
                <a:lnTo>
                  <a:pt x="3072" y="833"/>
                </a:lnTo>
                <a:lnTo>
                  <a:pt x="3059" y="772"/>
                </a:lnTo>
                <a:lnTo>
                  <a:pt x="3039" y="714"/>
                </a:lnTo>
                <a:lnTo>
                  <a:pt x="3016" y="658"/>
                </a:lnTo>
                <a:lnTo>
                  <a:pt x="2987" y="603"/>
                </a:lnTo>
                <a:lnTo>
                  <a:pt x="2955" y="550"/>
                </a:lnTo>
                <a:lnTo>
                  <a:pt x="2917" y="499"/>
                </a:lnTo>
                <a:lnTo>
                  <a:pt x="2875" y="451"/>
                </a:lnTo>
                <a:lnTo>
                  <a:pt x="2829" y="407"/>
                </a:lnTo>
                <a:lnTo>
                  <a:pt x="2781" y="367"/>
                </a:lnTo>
                <a:lnTo>
                  <a:pt x="2730" y="333"/>
                </a:lnTo>
                <a:lnTo>
                  <a:pt x="2677" y="304"/>
                </a:lnTo>
                <a:lnTo>
                  <a:pt x="2622" y="279"/>
                </a:lnTo>
                <a:lnTo>
                  <a:pt x="2566" y="260"/>
                </a:lnTo>
                <a:lnTo>
                  <a:pt x="2509" y="245"/>
                </a:lnTo>
                <a:lnTo>
                  <a:pt x="2451" y="236"/>
                </a:lnTo>
                <a:lnTo>
                  <a:pt x="2393" y="230"/>
                </a:lnTo>
                <a:lnTo>
                  <a:pt x="2335" y="230"/>
                </a:lnTo>
                <a:lnTo>
                  <a:pt x="2276" y="236"/>
                </a:lnTo>
                <a:lnTo>
                  <a:pt x="2218" y="245"/>
                </a:lnTo>
                <a:lnTo>
                  <a:pt x="2161" y="260"/>
                </a:lnTo>
                <a:lnTo>
                  <a:pt x="2105" y="279"/>
                </a:lnTo>
                <a:lnTo>
                  <a:pt x="2051" y="304"/>
                </a:lnTo>
                <a:lnTo>
                  <a:pt x="1998" y="333"/>
                </a:lnTo>
                <a:lnTo>
                  <a:pt x="1947" y="367"/>
                </a:lnTo>
                <a:lnTo>
                  <a:pt x="1898" y="407"/>
                </a:lnTo>
                <a:lnTo>
                  <a:pt x="1852" y="451"/>
                </a:lnTo>
                <a:lnTo>
                  <a:pt x="358" y="1988"/>
                </a:lnTo>
                <a:lnTo>
                  <a:pt x="323" y="2030"/>
                </a:lnTo>
                <a:lnTo>
                  <a:pt x="291" y="2073"/>
                </a:lnTo>
                <a:lnTo>
                  <a:pt x="266" y="2119"/>
                </a:lnTo>
                <a:lnTo>
                  <a:pt x="244" y="2166"/>
                </a:lnTo>
                <a:lnTo>
                  <a:pt x="228" y="2216"/>
                </a:lnTo>
                <a:lnTo>
                  <a:pt x="216" y="2266"/>
                </a:lnTo>
                <a:lnTo>
                  <a:pt x="209" y="2317"/>
                </a:lnTo>
                <a:lnTo>
                  <a:pt x="207" y="2369"/>
                </a:lnTo>
                <a:lnTo>
                  <a:pt x="209" y="2421"/>
                </a:lnTo>
                <a:lnTo>
                  <a:pt x="216" y="2472"/>
                </a:lnTo>
                <a:lnTo>
                  <a:pt x="228" y="2523"/>
                </a:lnTo>
                <a:lnTo>
                  <a:pt x="244" y="2572"/>
                </a:lnTo>
                <a:lnTo>
                  <a:pt x="266" y="2619"/>
                </a:lnTo>
                <a:lnTo>
                  <a:pt x="291" y="2665"/>
                </a:lnTo>
                <a:lnTo>
                  <a:pt x="323" y="2708"/>
                </a:lnTo>
                <a:lnTo>
                  <a:pt x="358" y="2750"/>
                </a:lnTo>
                <a:lnTo>
                  <a:pt x="397" y="2787"/>
                </a:lnTo>
                <a:lnTo>
                  <a:pt x="439" y="2819"/>
                </a:lnTo>
                <a:lnTo>
                  <a:pt x="483" y="2846"/>
                </a:lnTo>
                <a:lnTo>
                  <a:pt x="528" y="2869"/>
                </a:lnTo>
                <a:lnTo>
                  <a:pt x="576" y="2886"/>
                </a:lnTo>
                <a:lnTo>
                  <a:pt x="625" y="2897"/>
                </a:lnTo>
                <a:lnTo>
                  <a:pt x="674" y="2905"/>
                </a:lnTo>
                <a:lnTo>
                  <a:pt x="723" y="2908"/>
                </a:lnTo>
                <a:lnTo>
                  <a:pt x="773" y="2905"/>
                </a:lnTo>
                <a:lnTo>
                  <a:pt x="822" y="2897"/>
                </a:lnTo>
                <a:lnTo>
                  <a:pt x="871" y="2886"/>
                </a:lnTo>
                <a:lnTo>
                  <a:pt x="917" y="2869"/>
                </a:lnTo>
                <a:lnTo>
                  <a:pt x="964" y="2846"/>
                </a:lnTo>
                <a:lnTo>
                  <a:pt x="1008" y="2819"/>
                </a:lnTo>
                <a:lnTo>
                  <a:pt x="1050" y="2787"/>
                </a:lnTo>
                <a:lnTo>
                  <a:pt x="1088" y="2750"/>
                </a:lnTo>
                <a:lnTo>
                  <a:pt x="2597" y="1197"/>
                </a:lnTo>
                <a:lnTo>
                  <a:pt x="2623" y="1167"/>
                </a:lnTo>
                <a:lnTo>
                  <a:pt x="2644" y="1134"/>
                </a:lnTo>
                <a:lnTo>
                  <a:pt x="2662" y="1099"/>
                </a:lnTo>
                <a:lnTo>
                  <a:pt x="2675" y="1063"/>
                </a:lnTo>
                <a:lnTo>
                  <a:pt x="2683" y="1026"/>
                </a:lnTo>
                <a:lnTo>
                  <a:pt x="2688" y="988"/>
                </a:lnTo>
                <a:lnTo>
                  <a:pt x="2688" y="950"/>
                </a:lnTo>
                <a:lnTo>
                  <a:pt x="2683" y="911"/>
                </a:lnTo>
                <a:lnTo>
                  <a:pt x="2675" y="874"/>
                </a:lnTo>
                <a:lnTo>
                  <a:pt x="2662" y="838"/>
                </a:lnTo>
                <a:lnTo>
                  <a:pt x="2644" y="803"/>
                </a:lnTo>
                <a:lnTo>
                  <a:pt x="2623" y="770"/>
                </a:lnTo>
                <a:lnTo>
                  <a:pt x="2597" y="740"/>
                </a:lnTo>
                <a:lnTo>
                  <a:pt x="2568" y="713"/>
                </a:lnTo>
                <a:lnTo>
                  <a:pt x="2536" y="691"/>
                </a:lnTo>
                <a:lnTo>
                  <a:pt x="2504" y="673"/>
                </a:lnTo>
                <a:lnTo>
                  <a:pt x="2468" y="659"/>
                </a:lnTo>
                <a:lnTo>
                  <a:pt x="2432" y="650"/>
                </a:lnTo>
                <a:lnTo>
                  <a:pt x="2396" y="646"/>
                </a:lnTo>
                <a:lnTo>
                  <a:pt x="2359" y="646"/>
                </a:lnTo>
                <a:lnTo>
                  <a:pt x="2323" y="650"/>
                </a:lnTo>
                <a:lnTo>
                  <a:pt x="2288" y="659"/>
                </a:lnTo>
                <a:lnTo>
                  <a:pt x="2252" y="673"/>
                </a:lnTo>
                <a:lnTo>
                  <a:pt x="2220" y="691"/>
                </a:lnTo>
                <a:lnTo>
                  <a:pt x="2188" y="713"/>
                </a:lnTo>
                <a:lnTo>
                  <a:pt x="2159" y="740"/>
                </a:lnTo>
                <a:lnTo>
                  <a:pt x="1025" y="1921"/>
                </a:lnTo>
                <a:lnTo>
                  <a:pt x="1006" y="1937"/>
                </a:lnTo>
                <a:lnTo>
                  <a:pt x="986" y="1947"/>
                </a:lnTo>
                <a:lnTo>
                  <a:pt x="963" y="1952"/>
                </a:lnTo>
                <a:lnTo>
                  <a:pt x="940" y="1952"/>
                </a:lnTo>
                <a:lnTo>
                  <a:pt x="918" y="1947"/>
                </a:lnTo>
                <a:lnTo>
                  <a:pt x="897" y="1937"/>
                </a:lnTo>
                <a:lnTo>
                  <a:pt x="879" y="1921"/>
                </a:lnTo>
                <a:lnTo>
                  <a:pt x="863" y="1902"/>
                </a:lnTo>
                <a:lnTo>
                  <a:pt x="853" y="1880"/>
                </a:lnTo>
                <a:lnTo>
                  <a:pt x="849" y="1857"/>
                </a:lnTo>
                <a:lnTo>
                  <a:pt x="849" y="1833"/>
                </a:lnTo>
                <a:lnTo>
                  <a:pt x="853" y="1810"/>
                </a:lnTo>
                <a:lnTo>
                  <a:pt x="863" y="1789"/>
                </a:lnTo>
                <a:lnTo>
                  <a:pt x="879" y="1769"/>
                </a:lnTo>
                <a:lnTo>
                  <a:pt x="2012" y="588"/>
                </a:lnTo>
                <a:lnTo>
                  <a:pt x="2052" y="551"/>
                </a:lnTo>
                <a:lnTo>
                  <a:pt x="2093" y="519"/>
                </a:lnTo>
                <a:lnTo>
                  <a:pt x="2137" y="491"/>
                </a:lnTo>
                <a:lnTo>
                  <a:pt x="2183" y="469"/>
                </a:lnTo>
                <a:lnTo>
                  <a:pt x="2231" y="452"/>
                </a:lnTo>
                <a:lnTo>
                  <a:pt x="2279" y="439"/>
                </a:lnTo>
                <a:lnTo>
                  <a:pt x="2329" y="432"/>
                </a:lnTo>
                <a:lnTo>
                  <a:pt x="2377" y="430"/>
                </a:lnTo>
                <a:lnTo>
                  <a:pt x="2427" y="432"/>
                </a:lnTo>
                <a:lnTo>
                  <a:pt x="2476" y="439"/>
                </a:lnTo>
                <a:lnTo>
                  <a:pt x="2525" y="452"/>
                </a:lnTo>
                <a:lnTo>
                  <a:pt x="2572" y="469"/>
                </a:lnTo>
                <a:lnTo>
                  <a:pt x="2618" y="491"/>
                </a:lnTo>
                <a:lnTo>
                  <a:pt x="2663" y="519"/>
                </a:lnTo>
                <a:lnTo>
                  <a:pt x="2704" y="551"/>
                </a:lnTo>
                <a:lnTo>
                  <a:pt x="2743" y="588"/>
                </a:lnTo>
                <a:lnTo>
                  <a:pt x="2779" y="628"/>
                </a:lnTo>
                <a:lnTo>
                  <a:pt x="2809" y="672"/>
                </a:lnTo>
                <a:lnTo>
                  <a:pt x="2836" y="718"/>
                </a:lnTo>
                <a:lnTo>
                  <a:pt x="2857" y="766"/>
                </a:lnTo>
                <a:lnTo>
                  <a:pt x="2873" y="815"/>
                </a:lnTo>
                <a:lnTo>
                  <a:pt x="2886" y="866"/>
                </a:lnTo>
                <a:lnTo>
                  <a:pt x="2893" y="917"/>
                </a:lnTo>
                <a:lnTo>
                  <a:pt x="2895" y="969"/>
                </a:lnTo>
                <a:lnTo>
                  <a:pt x="2893" y="1020"/>
                </a:lnTo>
                <a:lnTo>
                  <a:pt x="2886" y="1072"/>
                </a:lnTo>
                <a:lnTo>
                  <a:pt x="2873" y="1121"/>
                </a:lnTo>
                <a:lnTo>
                  <a:pt x="2857" y="1171"/>
                </a:lnTo>
                <a:lnTo>
                  <a:pt x="2836" y="1219"/>
                </a:lnTo>
                <a:lnTo>
                  <a:pt x="2809" y="1265"/>
                </a:lnTo>
                <a:lnTo>
                  <a:pt x="2779" y="1308"/>
                </a:lnTo>
                <a:lnTo>
                  <a:pt x="2743" y="1350"/>
                </a:lnTo>
                <a:lnTo>
                  <a:pt x="1235" y="2903"/>
                </a:lnTo>
                <a:lnTo>
                  <a:pt x="1189" y="2946"/>
                </a:lnTo>
                <a:lnTo>
                  <a:pt x="1140" y="2985"/>
                </a:lnTo>
                <a:lnTo>
                  <a:pt x="1089" y="3019"/>
                </a:lnTo>
                <a:lnTo>
                  <a:pt x="1037" y="3049"/>
                </a:lnTo>
                <a:lnTo>
                  <a:pt x="982" y="3073"/>
                </a:lnTo>
                <a:lnTo>
                  <a:pt x="926" y="3093"/>
                </a:lnTo>
                <a:lnTo>
                  <a:pt x="869" y="3107"/>
                </a:lnTo>
                <a:lnTo>
                  <a:pt x="810" y="3117"/>
                </a:lnTo>
                <a:lnTo>
                  <a:pt x="752" y="3122"/>
                </a:lnTo>
                <a:lnTo>
                  <a:pt x="694" y="3122"/>
                </a:lnTo>
                <a:lnTo>
                  <a:pt x="635" y="3117"/>
                </a:lnTo>
                <a:lnTo>
                  <a:pt x="577" y="3107"/>
                </a:lnTo>
                <a:lnTo>
                  <a:pt x="520" y="3093"/>
                </a:lnTo>
                <a:lnTo>
                  <a:pt x="464" y="3073"/>
                </a:lnTo>
                <a:lnTo>
                  <a:pt x="410" y="3049"/>
                </a:lnTo>
                <a:lnTo>
                  <a:pt x="357" y="3019"/>
                </a:lnTo>
                <a:lnTo>
                  <a:pt x="306" y="2985"/>
                </a:lnTo>
                <a:lnTo>
                  <a:pt x="258" y="2946"/>
                </a:lnTo>
                <a:lnTo>
                  <a:pt x="212" y="2903"/>
                </a:lnTo>
                <a:lnTo>
                  <a:pt x="169" y="2855"/>
                </a:lnTo>
                <a:lnTo>
                  <a:pt x="131" y="2804"/>
                </a:lnTo>
                <a:lnTo>
                  <a:pt x="99" y="2751"/>
                </a:lnTo>
                <a:lnTo>
                  <a:pt x="71" y="2696"/>
                </a:lnTo>
                <a:lnTo>
                  <a:pt x="48" y="2638"/>
                </a:lnTo>
                <a:lnTo>
                  <a:pt x="29" y="2580"/>
                </a:lnTo>
                <a:lnTo>
                  <a:pt x="14" y="2521"/>
                </a:lnTo>
                <a:lnTo>
                  <a:pt x="5" y="2460"/>
                </a:lnTo>
                <a:lnTo>
                  <a:pt x="0" y="2400"/>
                </a:lnTo>
                <a:lnTo>
                  <a:pt x="0" y="2339"/>
                </a:lnTo>
                <a:lnTo>
                  <a:pt x="5" y="2278"/>
                </a:lnTo>
                <a:lnTo>
                  <a:pt x="14" y="2217"/>
                </a:lnTo>
                <a:lnTo>
                  <a:pt x="29" y="2158"/>
                </a:lnTo>
                <a:lnTo>
                  <a:pt x="48" y="2100"/>
                </a:lnTo>
                <a:lnTo>
                  <a:pt x="71" y="2043"/>
                </a:lnTo>
                <a:lnTo>
                  <a:pt x="99" y="1988"/>
                </a:lnTo>
                <a:lnTo>
                  <a:pt x="131" y="1935"/>
                </a:lnTo>
                <a:lnTo>
                  <a:pt x="169" y="1884"/>
                </a:lnTo>
                <a:lnTo>
                  <a:pt x="212" y="1836"/>
                </a:lnTo>
                <a:lnTo>
                  <a:pt x="1720" y="283"/>
                </a:lnTo>
                <a:lnTo>
                  <a:pt x="1774" y="231"/>
                </a:lnTo>
                <a:lnTo>
                  <a:pt x="1830" y="185"/>
                </a:lnTo>
                <a:lnTo>
                  <a:pt x="1888" y="144"/>
                </a:lnTo>
                <a:lnTo>
                  <a:pt x="1949" y="108"/>
                </a:lnTo>
                <a:lnTo>
                  <a:pt x="2012" y="77"/>
                </a:lnTo>
                <a:lnTo>
                  <a:pt x="2076" y="51"/>
                </a:lnTo>
                <a:lnTo>
                  <a:pt x="2142" y="31"/>
                </a:lnTo>
                <a:lnTo>
                  <a:pt x="2208" y="15"/>
                </a:lnTo>
                <a:lnTo>
                  <a:pt x="2276" y="4"/>
                </a:lnTo>
                <a:lnTo>
                  <a:pt x="2344" y="0"/>
                </a:lnTo>
                <a:close/>
              </a:path>
            </a:pathLst>
          </a:custGeom>
          <a:solidFill>
            <a:srgbClr val="2D838B"/>
          </a:solidFill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8" name="직사각형 87"/>
          <p:cNvSpPr>
            <a:spLocks/>
          </p:cNvSpPr>
          <p:nvPr/>
        </p:nvSpPr>
        <p:spPr>
          <a:xfrm rot="0">
            <a:off x="2424430" y="3235960"/>
            <a:ext cx="897890" cy="27749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gradFill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50000"/>
                      </a:schemeClr>
                    </a:gs>
                  </a:gsLst>
                  <a:lin scaled="1"/>
                </a:gradFill>
                <a:effectLst>
                  <a:outerShdw sx="100000" sy="100000" blurRad="50800" dist="38100" dir="5400000" rotWithShape="0" algn="t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Calibri" charset="0"/>
              </a:rPr>
              <a:t>CONTENTS </a:t>
            </a:r>
            <a:endParaRPr lang="ko-KR" altLang="en-US" sz="1200" cap="none" dirty="0" smtClean="0" b="1" strike="noStrike"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alpha val="50000"/>
                    </a:schemeClr>
                  </a:gs>
                </a:gsLst>
                <a:lin scaled="1"/>
              </a:gradFill>
              <a:latin typeface="Calibri" charset="0"/>
              <a:ea typeface="Calibri" charset="0"/>
            </a:endParaRPr>
          </a:p>
        </p:txBody>
      </p:sp>
      <p:sp>
        <p:nvSpPr>
          <p:cNvPr id="90" name="도형 89"/>
          <p:cNvSpPr>
            <a:spLocks/>
          </p:cNvSpPr>
          <p:nvPr/>
        </p:nvSpPr>
        <p:spPr>
          <a:xfrm rot="17100000">
            <a:off x="847090" y="1210945"/>
            <a:ext cx="3231515" cy="3211830"/>
          </a:xfrm>
          <a:prstGeom prst="blockArc">
            <a:avLst>
              <a:gd name="adj1" fmla="val 9610747"/>
              <a:gd name="adj2" fmla="val 1949941"/>
              <a:gd name="adj3" fmla="val 14172"/>
            </a:avLst>
          </a:prstGeom>
          <a:solidFill>
            <a:srgbClr val="B6CAD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1" name="도형 90"/>
          <p:cNvSpPr>
            <a:spLocks/>
          </p:cNvSpPr>
          <p:nvPr/>
        </p:nvSpPr>
        <p:spPr>
          <a:xfrm rot="17100000">
            <a:off x="1287145" y="1648460"/>
            <a:ext cx="2332355" cy="2317750"/>
          </a:xfrm>
          <a:prstGeom prst="blockArc">
            <a:avLst>
              <a:gd name="adj1" fmla="val 9610747"/>
              <a:gd name="adj2" fmla="val 2319250"/>
              <a:gd name="adj3" fmla="val 20530"/>
            </a:avLst>
          </a:prstGeom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2" name="그림 2" descr="C:/Users/dksck/AppData/Roaming/PolarisOffice/ETemp/18052_13738464/fImage2054921741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4675" y="-320040"/>
            <a:ext cx="10989945" cy="73691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1532890" y="474345"/>
            <a:ext cx="9144635" cy="78930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sz="4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품종별 데이터 수</a:t>
            </a:r>
            <a:endParaRPr lang="ko-KR" altLang="en-US" sz="4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10" descr="C:/Users/dksck/AppData/Roaming/PolarisOffice/ETemp/18052_13738464/fImage170008284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7685" y="1585595"/>
            <a:ext cx="11146155" cy="45212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4" descr="C:/Users/dksck/AppData/Roaming/PolarisOffice/ETemp/18052_13738464/fImage52822196334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25090" y="-551180"/>
            <a:ext cx="6940550" cy="798703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480886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4" descr="C:/Users/dksck/AppData/Roaming/PolarisOffice/ETemp/18052_13738464/fImage355354290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52625" y="1107440"/>
            <a:ext cx="8288655" cy="5302250"/>
          </a:xfrm>
          <a:prstGeom prst="rect"/>
          <a:noFill/>
        </p:spPr>
      </p:pic>
      <p:sp>
        <p:nvSpPr>
          <p:cNvPr id="3" name="텍스트 상자 15"/>
          <p:cNvSpPr txBox="1">
            <a:spLocks/>
          </p:cNvSpPr>
          <p:nvPr/>
        </p:nvSpPr>
        <p:spPr>
          <a:xfrm rot="0">
            <a:off x="3243580" y="259715"/>
            <a:ext cx="5708650" cy="7086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4000" b="1">
                <a:latin typeface="맑은 고딕" charset="0"/>
                <a:ea typeface="맑은 고딕" charset="0"/>
              </a:rPr>
              <a:t>데이터 전처리</a:t>
            </a:r>
            <a:endParaRPr lang="ko-KR" altLang="en-US" sz="4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직사각형 145"/>
          <p:cNvSpPr>
            <a:spLocks/>
          </p:cNvSpPr>
          <p:nvPr/>
        </p:nvSpPr>
        <p:spPr>
          <a:xfrm rot="0">
            <a:off x="-8890" y="3810"/>
            <a:ext cx="12221845" cy="122237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000" cap="none" i="0" b="1" strike="noStrike">
                <a:solidFill>
                  <a:srgbClr val="FFFFFF"/>
                </a:solidFill>
                <a:latin typeface="Arial" charset="0"/>
                <a:ea typeface="Arial" charset="0"/>
              </a:rPr>
              <a:t>Inception_v3</a:t>
            </a:r>
            <a:endParaRPr lang="ko-KR" altLang="en-US" sz="4000" cap="none" i="0" b="1" strike="noStrike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ct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b="0" strike="noStrike">
              <a:solidFill>
                <a:srgbClr val="000000">
                  <a:alpha val="47885"/>
                </a:srgb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47" name="그림 5" descr="C:/Users/dksck/AppData/Roaming/PolarisOffice/ETemp/18052_13738464/fImage190162209169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8930" y="1041400"/>
            <a:ext cx="6236335" cy="5713730"/>
          </a:xfrm>
          <a:prstGeom prst="rect"/>
          <a:noFill/>
        </p:spPr>
      </p:pic>
      <p:pic>
        <p:nvPicPr>
          <p:cNvPr id="148" name="그림 6" descr="C:/Users/dksck/AppData/Roaming/PolarisOffice/ETemp/18052_13738464/fImage126125221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11315" y="1037590"/>
            <a:ext cx="4991100" cy="2854960"/>
          </a:xfrm>
          <a:prstGeom prst="rect"/>
          <a:noFill/>
        </p:spPr>
      </p:pic>
      <p:pic>
        <p:nvPicPr>
          <p:cNvPr id="149" name="그림 7" descr="C:/Users/dksck/AppData/Roaming/PolarisOffice/ETemp/18052_13738464/fImage113538222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11315" y="3970020"/>
            <a:ext cx="5008245" cy="278511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4183811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그림 8" descr="C:/Users/dksck/AppData/Roaming/PolarisOffice/ETemp/18052_13738464/fImage974655223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17945" y="346075"/>
            <a:ext cx="4853305" cy="6149975"/>
          </a:xfrm>
          <a:prstGeom prst="rect"/>
          <a:noFill/>
        </p:spPr>
      </p:pic>
      <p:pic>
        <p:nvPicPr>
          <p:cNvPr id="146" name="그림 9" descr="C:/Users/dksck/AppData/Roaming/PolarisOffice/ETemp/18052_13738464/fImage460201224696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1690" y="2975610"/>
            <a:ext cx="4679315" cy="3520440"/>
          </a:xfrm>
          <a:prstGeom prst="rect"/>
          <a:noFill/>
        </p:spPr>
      </p:pic>
      <p:sp>
        <p:nvSpPr>
          <p:cNvPr id="147" name="텍스트 상자 11"/>
          <p:cNvSpPr txBox="1">
            <a:spLocks/>
          </p:cNvSpPr>
          <p:nvPr/>
        </p:nvSpPr>
        <p:spPr>
          <a:xfrm rot="0">
            <a:off x="656590" y="683260"/>
            <a:ext cx="4844415" cy="7086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4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실제 믹스견 이미지</a:t>
            </a:r>
            <a:endParaRPr lang="ko-KR" altLang="en-US" sz="4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8" name="텍스트 상자 12"/>
          <p:cNvSpPr txBox="1">
            <a:spLocks/>
          </p:cNvSpPr>
          <p:nvPr/>
        </p:nvSpPr>
        <p:spPr>
          <a:xfrm rot="0">
            <a:off x="675005" y="1634490"/>
            <a:ext cx="60801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800">
                <a:solidFill>
                  <a:schemeClr val="bg1"/>
                </a:solidFill>
                <a:latin typeface="맑은 고딕" charset="0"/>
                <a:ea typeface="맑은 고딕" charset="0"/>
              </a:rPr>
              <a:t>- 품종견인 경우 높은 정확도</a:t>
            </a:r>
            <a:endParaRPr lang="ko-KR" altLang="en-US" sz="2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2800">
                <a:solidFill>
                  <a:schemeClr val="bg1"/>
                </a:solidFill>
                <a:latin typeface="맑은 고딕" charset="0"/>
                <a:ea typeface="맑은 고딕" charset="0"/>
              </a:rPr>
              <a:t>- 믹스견 데이터 부족</a:t>
            </a:r>
            <a:endParaRPr lang="ko-KR" altLang="en-US" sz="2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837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sz="44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결론</a:t>
            </a:r>
            <a:endParaRPr lang="ko-KR" altLang="en-US" sz="44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itle 13"/>
          <p:cNvSpPr txBox="1">
            <a:spLocks/>
          </p:cNvSpPr>
          <p:nvPr/>
        </p:nvSpPr>
        <p:spPr>
          <a:xfrm>
            <a:off x="659130" y="1837690"/>
            <a:ext cx="10517505" cy="42437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sz="3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</a:t>
            </a:r>
            <a:r>
              <a:rPr lang="ko-KR" sz="3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sz="3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softmax</a:t>
            </a:r>
            <a:r>
              <a:rPr lang="ko-KR" sz="3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sz="3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활성화</a:t>
            </a:r>
            <a:r>
              <a:rPr lang="ko-KR" sz="3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sz="3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함수</a:t>
            </a:r>
            <a:r>
              <a:rPr lang="ko-KR" sz="3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sz="3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이용</a:t>
            </a:r>
            <a:endParaRPr lang="ko-KR" altLang="en-US" sz="3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sz="3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</a:t>
            </a:r>
            <a:r>
              <a:rPr lang="ko-KR" sz="3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sz="3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최선의</a:t>
            </a:r>
            <a:r>
              <a:rPr lang="ko-KR" sz="3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sz="3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학습</a:t>
            </a:r>
            <a:endParaRPr lang="ko-KR" altLang="en-US" sz="3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sz="3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</a:t>
            </a:r>
            <a:r>
              <a:rPr lang="ko-KR" sz="3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sz="3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추후</a:t>
            </a:r>
            <a:r>
              <a:rPr lang="ko-KR" sz="3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sz="3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objective</a:t>
            </a:r>
            <a:r>
              <a:rPr lang="ko-KR" sz="3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sz="3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detection</a:t>
            </a:r>
            <a:r>
              <a:rPr lang="ko-KR" sz="3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sz="3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활용</a:t>
            </a:r>
            <a:endParaRPr lang="ko-KR" altLang="en-US" sz="3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8</Pages>
  <Paragraphs>84</Paragraphs>
  <Words>277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dksckdrjf123</dc:creator>
  <cp:lastModifiedBy>dksckdrjf123</cp:lastModifiedBy>
  <dc:title>gradation green</dc:title>
  <cp:version>9.103.110.45940</cp:version>
  <dcterms:modified xsi:type="dcterms:W3CDTF">2018-10-29T03:36:16Z</dcterms:modified>
</cp:coreProperties>
</file>