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764" autoAdjust="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>
        <p:guide orient="horz" pos="33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4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197" b="0" i="0" u="none" strike="noStrike" kern="1200" baseline="0" noProof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ru-RU" noProof="1" dirty="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BE9B67-44A1-4CB2-83FA-C07CF7993749}" type="datetime1">
              <a:rPr lang="ru-RU" smtClean="0"/>
              <a:t>24.11.2021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6B7899-3180-4353-9ECC-DB9AF208C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48DD28-CAC4-4C4A-8571-E876C2CBC1E5}" type="datetime1">
              <a:rPr lang="ru-RU" noProof="0" smtClean="0"/>
              <a:t>24.11.2021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CAC06A-4905-4B1A-83C1-3B011A8CF04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7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9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9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9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63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6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5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42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rtlCol="0" anchor="ctr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Графический объект 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noProof="0">
                <a:solidFill>
                  <a:schemeClr val="tx1"/>
                </a:solidFill>
              </a:endParaRPr>
            </a:p>
          </p:txBody>
        </p:sp>
        <p:sp>
          <p:nvSpPr>
            <p:cNvPr id="15" name="Равнобедренный треугольник 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noProof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79998" y="3473076"/>
            <a:ext cx="4680000" cy="223292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422399" y="3473076"/>
            <a:ext cx="4680000" cy="223292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, вариант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E0E41E9-E887-49CF-A358-8367F0C3484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- без фо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название слева в середин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fld id="{7E0E41E9-E887-49CF-A358-8367F0C3484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название справа в середин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E0E41E9-E887-49CF-A358-8367F0C3484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 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свою фотографию здесь</a:t>
            </a:r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rtlCol="0" anchor="ctr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раткое содержание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 rtlCol="0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свою фотографию здесь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7346" y="924301"/>
            <a:ext cx="3442907" cy="5009400"/>
          </a:xfrm>
        </p:spPr>
        <p:txBody>
          <a:bodyPr rtlCol="0"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E0E41E9-E887-49CF-A358-8367F0C3484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раткое содержание Вариант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 rtlCol="0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свою фотографию здесь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91346" y="1873780"/>
            <a:ext cx="3442907" cy="3110443"/>
          </a:xfrm>
        </p:spPr>
        <p:txBody>
          <a:bodyPr rtlCol="0"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E0E41E9-E887-49CF-A358-8367F0C3484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и изображ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свою фотографию здесь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7E0E41E9-E887-49CF-A358-8367F0C3484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изображение и содержимое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свою фотографию здесь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 rtl="0"/>
            <a:r>
              <a:rPr lang="ru-RU" noProof="0"/>
              <a:t>Поместите здесь свой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43501" y="305644"/>
            <a:ext cx="4421084" cy="1622425"/>
          </a:xfrm>
        </p:spPr>
        <p:txBody>
          <a:bodyPr rtlCol="0"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rtlCol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fld id="{7E0E41E9-E887-49CF-A358-8367F0C3484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содержание - Большо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79998" y="3429000"/>
            <a:ext cx="10022400" cy="227700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 rtlCol="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rtl="0"/>
            <a:fld id="{7E0E41E9-E887-49CF-A358-8367F0C3484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rtlCol="0" anchor="ctr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7E0E41E9-E887-49CF-A358-8367F0C3484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Трое парней работают из домашнего офиса">
            <a:extLst>
              <a:ext uri="{FF2B5EF4-FFF2-40B4-BE49-F238E27FC236}">
                <a16:creationId xmlns:a16="http://schemas.microsoft.com/office/drawing/2014/main" id="{61ADC276-B80F-4EA0-914C-7CBCB5FBCD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554538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C904259-F299-441A-A828-7FD4602D5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</p:spPr>
        <p:txBody>
          <a:bodyPr rtlCol="0"/>
          <a:lstStyle/>
          <a:p>
            <a:pPr rtl="0"/>
            <a:r>
              <a:rPr lang="en-US" dirty="0"/>
              <a:t>Python Final Project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B18279B-2D44-4119-896A-22026349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783072" cy="1267438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Gulfairus Aliyar, </a:t>
            </a:r>
            <a:r>
              <a:rPr lang="en-US" dirty="0" err="1"/>
              <a:t>Izel</a:t>
            </a:r>
            <a:r>
              <a:rPr lang="en-US" dirty="0"/>
              <a:t> </a:t>
            </a:r>
            <a:r>
              <a:rPr lang="en-US" dirty="0" err="1"/>
              <a:t>Abuova</a:t>
            </a:r>
            <a:endParaRPr lang="ru-RU" dirty="0"/>
          </a:p>
          <a:p>
            <a:pPr rtl="0"/>
            <a:r>
              <a:rPr lang="en-US" dirty="0"/>
              <a:t>Group: SE-2010</a:t>
            </a:r>
          </a:p>
          <a:p>
            <a:pPr rtl="0"/>
            <a:r>
              <a:rPr lang="en-US" dirty="0"/>
              <a:t>Instructor: </a:t>
            </a:r>
            <a:r>
              <a:rPr lang="en-US" dirty="0" err="1"/>
              <a:t>Magzhan</a:t>
            </a:r>
            <a:r>
              <a:rPr lang="en-US" dirty="0"/>
              <a:t> Ikram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AF2D4E-C929-4297-8FD8-5039C5A39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298" y="4892655"/>
            <a:ext cx="2154174" cy="11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4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81050B-D5BE-413F-88D0-D2422F218E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E0E41E9-E887-49CF-A358-8367F0C34840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35400-6E47-4941-8AB2-3868C460C146}"/>
              </a:ext>
            </a:extLst>
          </p:cNvPr>
          <p:cNvSpPr txBox="1"/>
          <p:nvPr/>
        </p:nvSpPr>
        <p:spPr>
          <a:xfrm>
            <a:off x="4037076" y="3429000"/>
            <a:ext cx="6099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 descr="Лестница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noFill/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16F2C19-0689-4B63-8A83-297B6376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1"/>
              <a:t>Agenda</a:t>
            </a:r>
            <a:endParaRPr lang="ru-RU" noProof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5B722F-37EC-443F-AE71-6E9C033B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3200" noProof="1"/>
              <a:t>Introduction</a:t>
            </a:r>
            <a:endParaRPr lang="ru-RU" sz="3200" noProof="1"/>
          </a:p>
          <a:p>
            <a:pPr rtl="0"/>
            <a:r>
              <a:rPr lang="en-US" sz="3200" noProof="1"/>
              <a:t>Responsibilities</a:t>
            </a:r>
            <a:endParaRPr lang="ru-RU" sz="3200" noProof="1"/>
          </a:p>
          <a:p>
            <a:pPr rtl="0"/>
            <a:r>
              <a:rPr lang="en-US" sz="3200" noProof="1"/>
              <a:t>Project</a:t>
            </a:r>
          </a:p>
          <a:p>
            <a:pPr rtl="0"/>
            <a:r>
              <a:rPr lang="en-US" sz="3200" noProof="1"/>
              <a:t>Conclusion</a:t>
            </a:r>
            <a:endParaRPr lang="ru-RU" sz="3200" noProof="1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EA0F2ED-980E-4DAB-9741-86DED0398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 rtlCol="0"/>
          <a:lstStyle/>
          <a:p>
            <a:pPr rtl="0"/>
            <a:fld id="{7E0E41E9-E887-49CF-A358-8367F0C34840}" type="slidenum">
              <a:rPr lang="ru-RU" noProof="1" smtClean="0"/>
              <a:pPr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9259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776D5-51DE-4F89-AD5A-5BC8F9C3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 rtlCol="0"/>
          <a:lstStyle/>
          <a:p>
            <a:pPr rtl="0"/>
            <a:r>
              <a:rPr lang="en-US" noProof="1"/>
              <a:t>Introduction</a:t>
            </a:r>
            <a:endParaRPr lang="ru-RU" noProof="1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1976239-99C2-4B04-B100-9A3AA000D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86425" y="6142912"/>
            <a:ext cx="396000" cy="396000"/>
          </a:xfrm>
        </p:spPr>
        <p:txBody>
          <a:bodyPr rtlCol="0"/>
          <a:lstStyle/>
          <a:p>
            <a:pPr rtl="0"/>
            <a:fld id="{7E0E41E9-E887-49CF-A358-8367F0C34840}" type="slidenum">
              <a:rPr lang="ru-RU" noProof="1" dirty="0" smtClean="0"/>
              <a:t>3</a:t>
            </a:fld>
            <a:endParaRPr lang="ru-RU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86421-41A3-4449-B457-271B37D55043}"/>
              </a:ext>
            </a:extLst>
          </p:cNvPr>
          <p:cNvSpPr txBox="1"/>
          <p:nvPr/>
        </p:nvSpPr>
        <p:spPr>
          <a:xfrm>
            <a:off x="1079999" y="3457832"/>
            <a:ext cx="103875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project's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authorisation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We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essential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To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we've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cryptocurrency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9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Женщина работает на ноутбуке в вечером">
            <a:extLst>
              <a:ext uri="{FF2B5EF4-FFF2-40B4-BE49-F238E27FC236}">
                <a16:creationId xmlns:a16="http://schemas.microsoft.com/office/drawing/2014/main" id="{07AA94A6-C47B-4445-82B5-21A6F561231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857" b="9857"/>
          <a:stretch/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8A7944-02E8-40A5-8E42-70ADF12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251000"/>
            <a:ext cx="4930600" cy="4356000"/>
          </a:xfrm>
        </p:spPr>
        <p:txBody>
          <a:bodyPr rtlCol="0">
            <a:normAutofit/>
          </a:bodyPr>
          <a:lstStyle/>
          <a:p>
            <a:r>
              <a:rPr lang="en-US" sz="3600" b="1" i="1" noProof="1"/>
              <a:t>Responsibilities</a:t>
            </a:r>
            <a:br>
              <a:rPr lang="ru-RU" sz="3600" noProof="1"/>
            </a:br>
            <a:r>
              <a:rPr lang="en-US" sz="2800" noProof="1"/>
              <a:t>Gulfairus: implemented by</a:t>
            </a:r>
            <a:br>
              <a:rPr lang="en-US" sz="2800" noProof="1"/>
            </a:br>
            <a:r>
              <a:rPr lang="en-US" sz="2800" noProof="1"/>
              <a:t>Izel:  designed the web pages and built the permission system.</a:t>
            </a:r>
            <a:endParaRPr lang="ru-RU" sz="2800" noProof="1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E77D55B-F2C1-466B-8827-93712DB8A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1" smtClean="0"/>
              <a:pPr rtl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057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51BA6-6B00-4DAB-A46A-3E67FA8F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 rtlCol="0"/>
          <a:lstStyle/>
          <a:p>
            <a:pPr rtl="0"/>
            <a:r>
              <a:rPr lang="en-US" noProof="1"/>
              <a:t>Our Project</a:t>
            </a:r>
            <a:endParaRPr lang="ru-RU" noProof="1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83180F-AA5C-44B1-81CD-9977DFFA6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1" dirty="0" smtClean="0"/>
              <a:pPr rtl="0"/>
              <a:t>5</a:t>
            </a:fld>
            <a:endParaRPr lang="ru-RU" noProof="1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6696AF-8E62-4A54-9D1F-382C350A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07" y="372953"/>
            <a:ext cx="7955280" cy="26600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7EAE32-C9F0-41C8-BA0E-EA3EDDC0E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006" y="3984248"/>
            <a:ext cx="7749420" cy="2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E139818-590B-4D6F-846A-9ECFBF464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86425" y="6142912"/>
            <a:ext cx="396000" cy="396000"/>
          </a:xfrm>
        </p:spPr>
        <p:txBody>
          <a:bodyPr rtlCol="0"/>
          <a:lstStyle/>
          <a:p>
            <a:pPr rtl="0"/>
            <a:fld id="{7E0E41E9-E887-49CF-A358-8367F0C34840}" type="slidenum">
              <a:rPr lang="ru-RU" noProof="1" dirty="0" smtClean="0"/>
              <a:t>6</a:t>
            </a:fld>
            <a:endParaRPr lang="ru-RU" noProof="1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A58442-2D43-46D0-AB58-6A070D0E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3619"/>
            <a:ext cx="12192000" cy="1543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126C4D-B086-4938-B87F-D196C3D23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9928"/>
            <a:ext cx="12192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 2" descr="Заполнитель диаграммы">
            <a:extLst>
              <a:ext uri="{FF2B5EF4-FFF2-40B4-BE49-F238E27FC236}">
                <a16:creationId xmlns:a16="http://schemas.microsoft.com/office/drawing/2014/main" id="{93495AC5-A8D5-4602-81AB-32E4107F6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93932"/>
              </p:ext>
            </p:extLst>
          </p:nvPr>
        </p:nvGraphicFramePr>
        <p:xfrm>
          <a:off x="1116373" y="973205"/>
          <a:ext cx="3290527" cy="5256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B541A-511E-4952-AD99-0601FA08E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86425" y="6142912"/>
            <a:ext cx="396000" cy="396000"/>
          </a:xfrm>
        </p:spPr>
        <p:txBody>
          <a:bodyPr rtlCol="0"/>
          <a:lstStyle/>
          <a:p>
            <a:pPr rtl="0"/>
            <a:fld id="{7E0E41E9-E887-49CF-A358-8367F0C34840}" type="slidenum">
              <a:rPr lang="ru-RU" noProof="1" dirty="0" smtClean="0"/>
              <a:pPr rtl="0"/>
              <a:t>7</a:t>
            </a:fld>
            <a:endParaRPr lang="ru-RU" noProof="1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B747ED-E677-458F-807B-C98AC3B53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08" y="1243870"/>
            <a:ext cx="11165535" cy="43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9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57BBB-8B64-4722-9ED7-E971EAF03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smtClean="0"/>
              <a:t>8</a:t>
            </a:fld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CFBF494-70F5-4550-B1FD-EF44D493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6127"/>
            <a:ext cx="12192000" cy="2906394"/>
          </a:xfrm>
          <a:prstGeom prst="rect">
            <a:avLst/>
          </a:prstGeom>
        </p:spPr>
      </p:pic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F7550FDA-37A1-41C9-9C2A-A319A375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07" y="547288"/>
            <a:ext cx="5940000" cy="792000"/>
          </a:xfrm>
        </p:spPr>
        <p:txBody>
          <a:bodyPr/>
          <a:lstStyle/>
          <a:p>
            <a:r>
              <a:rPr lang="en-US" dirty="0"/>
              <a:t>DB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F571284-A2A6-4A1E-963A-5F00454E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081" y="4589189"/>
            <a:ext cx="1927020" cy="15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1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7374C-C1A7-4841-AE96-D60ACD13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1"/>
              <a:t>Conclusion</a:t>
            </a:r>
            <a:endParaRPr lang="ru-RU" noProof="1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C5AEA-34DB-4824-906F-A9B5476F8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E0E41E9-E887-49CF-A358-8367F0C34840}" type="slidenum">
              <a:rPr lang="ru-RU" noProof="1" dirty="0" smtClean="0"/>
              <a:pPr rtl="0"/>
              <a:t>9</a:t>
            </a:fld>
            <a:endParaRPr lang="ru-RU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153E-F532-451E-BFF4-9674E31258F3}"/>
              </a:ext>
            </a:extLst>
          </p:cNvPr>
          <p:cNvSpPr txBox="1"/>
          <p:nvPr/>
        </p:nvSpPr>
        <p:spPr>
          <a:xfrm>
            <a:off x="1651254" y="3623024"/>
            <a:ext cx="88894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As a </a:t>
            </a:r>
            <a:r>
              <a:rPr lang="ru-RU" sz="2800" dirty="0" err="1">
                <a:solidFill>
                  <a:schemeClr val="bg1"/>
                </a:solidFill>
              </a:rPr>
              <a:t>result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ru-RU" sz="2800" dirty="0" err="1">
                <a:solidFill>
                  <a:schemeClr val="bg1"/>
                </a:solidFill>
              </a:rPr>
              <a:t>our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project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failed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r>
              <a:rPr lang="ru-RU" sz="2800" dirty="0" err="1">
                <a:solidFill>
                  <a:schemeClr val="bg1"/>
                </a:solidFill>
              </a:rPr>
              <a:t>During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the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project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ru-RU" sz="2800" dirty="0" err="1">
                <a:solidFill>
                  <a:schemeClr val="bg1"/>
                </a:solidFill>
              </a:rPr>
              <a:t>we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had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some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problems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connecting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to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the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database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ru-RU" sz="2800" dirty="0" err="1">
                <a:solidFill>
                  <a:schemeClr val="bg1"/>
                </a:solidFill>
              </a:rPr>
              <a:t>but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unfortunately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we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could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not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solve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this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problem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r>
              <a:rPr lang="ru-RU" sz="2800" dirty="0" err="1">
                <a:solidFill>
                  <a:schemeClr val="bg1"/>
                </a:solidFill>
              </a:rPr>
              <a:t>This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project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was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very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interesting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and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we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gained</a:t>
            </a:r>
            <a:r>
              <a:rPr lang="ru-RU" sz="2800" dirty="0">
                <a:solidFill>
                  <a:schemeClr val="bg1"/>
                </a:solidFill>
              </a:rPr>
              <a:t> a </a:t>
            </a:r>
            <a:r>
              <a:rPr lang="ru-RU" sz="2800" dirty="0" err="1">
                <a:solidFill>
                  <a:schemeClr val="bg1"/>
                </a:solidFill>
              </a:rPr>
              <a:t>lot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of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experience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if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we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could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not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solve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the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mistake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299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498_TF78298634.potx" id="{46C36520-D583-49FA-AADF-8994ADD03D32}" vid="{0EDB1C46-493D-40BB-89A6-1A1209E4573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Цветная презентация для конференции</Template>
  <TotalTime>195</TotalTime>
  <Words>223</Words>
  <Application>Microsoft Office PowerPoint</Application>
  <PresentationFormat>Широкоэкранный</PresentationFormat>
  <Paragraphs>35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Wingdings</vt:lpstr>
      <vt:lpstr>Тема Office</vt:lpstr>
      <vt:lpstr>Python Final Project</vt:lpstr>
      <vt:lpstr>Agenda</vt:lpstr>
      <vt:lpstr>Introduction</vt:lpstr>
      <vt:lpstr>Responsibilities Gulfairus: implemented by Izel:  designed the web pages and built the permission system.</vt:lpstr>
      <vt:lpstr>Our Project</vt:lpstr>
      <vt:lpstr>Презентация PowerPoint</vt:lpstr>
      <vt:lpstr>Презентация PowerPoint</vt:lpstr>
      <vt:lpstr>DB</vt:lpstr>
      <vt:lpstr>Conclusion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Final Project</dc:title>
  <dc:creator>Gulfairus Aliyar</dc:creator>
  <cp:lastModifiedBy>Gulfairus Aliyar</cp:lastModifiedBy>
  <cp:revision>2</cp:revision>
  <dcterms:created xsi:type="dcterms:W3CDTF">2021-11-24T06:44:27Z</dcterms:created>
  <dcterms:modified xsi:type="dcterms:W3CDTF">2021-11-24T10:01:57Z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