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2017-10-02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2017-10-02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2017-10-02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2017-10-02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2017-10-02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2017-10-02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2017-10-02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2017-10-02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2017-10-02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2017-10-02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2017-10-02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2017-10-02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DA2A9-254B-409E-B34A-5EFC1C5B0E28}"/>
              </a:ext>
            </a:extLst>
          </p:cNvPr>
          <p:cNvSpPr>
            <a:spLocks noGrp="1"/>
          </p:cNvSpPr>
          <p:nvPr>
            <p:ph type="ctrTitle"/>
          </p:nvPr>
        </p:nvSpPr>
        <p:spPr/>
        <p:txBody>
          <a:bodyPr/>
          <a:lstStyle/>
          <a:p>
            <a:r>
              <a:rPr lang="en-GB" dirty="0"/>
              <a:t>Ranking clues in sudoku solvers</a:t>
            </a:r>
          </a:p>
        </p:txBody>
      </p:sp>
      <p:sp>
        <p:nvSpPr>
          <p:cNvPr id="3" name="Subtitle 2">
            <a:extLst>
              <a:ext uri="{FF2B5EF4-FFF2-40B4-BE49-F238E27FC236}">
                <a16:creationId xmlns:a16="http://schemas.microsoft.com/office/drawing/2014/main" id="{5AC2E368-0147-4596-A605-13103069D3CD}"/>
              </a:ext>
            </a:extLst>
          </p:cNvPr>
          <p:cNvSpPr>
            <a:spLocks noGrp="1"/>
          </p:cNvSpPr>
          <p:nvPr>
            <p:ph type="subTitle" idx="1"/>
          </p:nvPr>
        </p:nvSpPr>
        <p:spPr/>
        <p:txBody>
          <a:bodyPr/>
          <a:lstStyle/>
          <a:p>
            <a:r>
              <a:rPr lang="en-GB" dirty="0"/>
              <a:t>By </a:t>
            </a:r>
            <a:r>
              <a:rPr lang="en-GB" dirty="0" err="1"/>
              <a:t>Gulfaraz</a:t>
            </a:r>
            <a:r>
              <a:rPr lang="en-GB" dirty="0"/>
              <a:t> Rahman &amp; Tharangni H Sivaji</a:t>
            </a:r>
          </a:p>
        </p:txBody>
      </p:sp>
    </p:spTree>
    <p:extLst>
      <p:ext uri="{BB962C8B-B14F-4D97-AF65-F5344CB8AC3E}">
        <p14:creationId xmlns:p14="http://schemas.microsoft.com/office/powerpoint/2010/main" val="749370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AB200-BF83-41E3-971A-AEFEC73C96CF}"/>
              </a:ext>
            </a:extLst>
          </p:cNvPr>
          <p:cNvSpPr>
            <a:spLocks noGrp="1"/>
          </p:cNvSpPr>
          <p:nvPr>
            <p:ph type="title"/>
          </p:nvPr>
        </p:nvSpPr>
        <p:spPr/>
        <p:txBody>
          <a:bodyPr/>
          <a:lstStyle/>
          <a:p>
            <a:r>
              <a:rPr lang="en-GB" sz="6000" dirty="0"/>
              <a:t>Abstract</a:t>
            </a:r>
            <a:endParaRPr lang="en-GB" dirty="0"/>
          </a:p>
        </p:txBody>
      </p:sp>
      <p:sp>
        <p:nvSpPr>
          <p:cNvPr id="3" name="Content Placeholder 2">
            <a:extLst>
              <a:ext uri="{FF2B5EF4-FFF2-40B4-BE49-F238E27FC236}">
                <a16:creationId xmlns:a16="http://schemas.microsoft.com/office/drawing/2014/main" id="{C433750F-B6FF-4C3C-BAE0-05CC28BD1F8F}"/>
              </a:ext>
            </a:extLst>
          </p:cNvPr>
          <p:cNvSpPr>
            <a:spLocks noGrp="1"/>
          </p:cNvSpPr>
          <p:nvPr>
            <p:ph idx="1"/>
          </p:nvPr>
        </p:nvSpPr>
        <p:spPr/>
        <p:txBody>
          <a:bodyPr>
            <a:normAutofit/>
          </a:bodyPr>
          <a:lstStyle/>
          <a:p>
            <a:r>
              <a:rPr lang="en-US" sz="2400" dirty="0"/>
              <a:t>The aim of this paper is to analyze the variations of clues in terms of orientation, existence, arrangement and position. It discusses about the parameters of the initial sudoku state which is achieved by running it through </a:t>
            </a:r>
            <a:r>
              <a:rPr lang="en-US" sz="2400" dirty="0" err="1"/>
              <a:t>PycoSAT</a:t>
            </a:r>
            <a:r>
              <a:rPr lang="en-US" sz="2400" dirty="0"/>
              <a:t> in non-deterministic mode. The metrics generated by </a:t>
            </a:r>
            <a:r>
              <a:rPr lang="en-US" sz="2400" dirty="0" err="1"/>
              <a:t>PycoSAT</a:t>
            </a:r>
            <a:r>
              <a:rPr lang="en-US" sz="2400" dirty="0"/>
              <a:t> are used to rank each variation of the given sudoku. </a:t>
            </a:r>
          </a:p>
          <a:p>
            <a:r>
              <a:rPr lang="en-US" sz="2400" dirty="0"/>
              <a:t>Insert hypothesis here</a:t>
            </a:r>
            <a:endParaRPr lang="en-GB" sz="2400" dirty="0"/>
          </a:p>
        </p:txBody>
      </p:sp>
    </p:spTree>
    <p:extLst>
      <p:ext uri="{BB962C8B-B14F-4D97-AF65-F5344CB8AC3E}">
        <p14:creationId xmlns:p14="http://schemas.microsoft.com/office/powerpoint/2010/main" val="3491434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7E7E8-3919-4218-8735-089321C01E30}"/>
              </a:ext>
            </a:extLst>
          </p:cNvPr>
          <p:cNvSpPr>
            <a:spLocks noGrp="1"/>
          </p:cNvSpPr>
          <p:nvPr>
            <p:ph type="title"/>
          </p:nvPr>
        </p:nvSpPr>
        <p:spPr/>
        <p:txBody>
          <a:bodyPr>
            <a:normAutofit/>
          </a:bodyPr>
          <a:lstStyle/>
          <a:p>
            <a:r>
              <a:rPr lang="en-GB" sz="6000" dirty="0"/>
              <a:t>Assumptions</a:t>
            </a:r>
          </a:p>
        </p:txBody>
      </p:sp>
      <p:sp>
        <p:nvSpPr>
          <p:cNvPr id="3" name="Content Placeholder 2">
            <a:extLst>
              <a:ext uri="{FF2B5EF4-FFF2-40B4-BE49-F238E27FC236}">
                <a16:creationId xmlns:a16="http://schemas.microsoft.com/office/drawing/2014/main" id="{12ACCEE3-5F51-46FA-B388-19FD63D6E290}"/>
              </a:ext>
            </a:extLst>
          </p:cNvPr>
          <p:cNvSpPr>
            <a:spLocks noGrp="1"/>
          </p:cNvSpPr>
          <p:nvPr>
            <p:ph idx="1"/>
          </p:nvPr>
        </p:nvSpPr>
        <p:spPr/>
        <p:txBody>
          <a:bodyPr>
            <a:normAutofit/>
          </a:bodyPr>
          <a:lstStyle/>
          <a:p>
            <a:r>
              <a:rPr lang="en-US" sz="2400" dirty="0"/>
              <a:t>The following assumptions are made before the experimental setup for implementing the project.</a:t>
            </a:r>
          </a:p>
          <a:p>
            <a:pPr lvl="1"/>
            <a:r>
              <a:rPr lang="en-US" sz="2400" i="0" dirty="0"/>
              <a:t>Input sudokus used are minimal</a:t>
            </a:r>
          </a:p>
          <a:p>
            <a:pPr lvl="1"/>
            <a:r>
              <a:rPr lang="en-US" sz="2400" i="0" dirty="0"/>
              <a:t>Equal weights are assigned to the metrics generated as outputs</a:t>
            </a:r>
          </a:p>
          <a:p>
            <a:pPr lvl="1"/>
            <a:r>
              <a:rPr lang="en-US" sz="2400" i="0" dirty="0"/>
              <a:t>Metrics for multiple solutions of a given variation are aggregated as averages.</a:t>
            </a:r>
          </a:p>
        </p:txBody>
      </p:sp>
    </p:spTree>
    <p:extLst>
      <p:ext uri="{BB962C8B-B14F-4D97-AF65-F5344CB8AC3E}">
        <p14:creationId xmlns:p14="http://schemas.microsoft.com/office/powerpoint/2010/main" val="976950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13" title="Side bar">
            <a:extLst>
              <a:ext uri="{FF2B5EF4-FFF2-40B4-BE49-F238E27FC236}">
                <a16:creationId xmlns:a16="http://schemas.microsoft.com/office/drawing/2014/main" id="{BEC9E7FA-3295-45ED-8253-D23F9E44E1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Content Placeholder 4" descr="A close up of a logo&#10;&#10;Description generated with very high confidence"/>
          <p:cNvPicPr>
            <a:picLocks noChangeAspect="1"/>
          </p:cNvPicPr>
          <p:nvPr/>
        </p:nvPicPr>
        <p:blipFill>
          <a:blip r:embed="rId2"/>
          <a:stretch>
            <a:fillRect/>
          </a:stretch>
        </p:blipFill>
        <p:spPr>
          <a:xfrm>
            <a:off x="1460724" y="645106"/>
            <a:ext cx="5642738" cy="5247747"/>
          </a:xfrm>
          <a:prstGeom prst="rect">
            <a:avLst/>
          </a:prstGeom>
        </p:spPr>
      </p:pic>
      <p:sp>
        <p:nvSpPr>
          <p:cNvPr id="2" name="Title 1">
            <a:extLst>
              <a:ext uri="{FF2B5EF4-FFF2-40B4-BE49-F238E27FC236}">
                <a16:creationId xmlns:a16="http://schemas.microsoft.com/office/drawing/2014/main" id="{16FD03FA-D03F-46F6-8920-446A1F5B097A}"/>
              </a:ext>
            </a:extLst>
          </p:cNvPr>
          <p:cNvSpPr>
            <a:spLocks noGrp="1"/>
          </p:cNvSpPr>
          <p:nvPr>
            <p:ph type="title"/>
          </p:nvPr>
        </p:nvSpPr>
        <p:spPr>
          <a:xfrm>
            <a:off x="7860667" y="685800"/>
            <a:ext cx="3656419" cy="1485900"/>
          </a:xfrm>
        </p:spPr>
        <p:txBody>
          <a:bodyPr>
            <a:normAutofit/>
          </a:bodyPr>
          <a:lstStyle/>
          <a:p>
            <a:r>
              <a:rPr lang="en-GB"/>
              <a:t>Experimental Setup</a:t>
            </a:r>
          </a:p>
        </p:txBody>
      </p:sp>
      <p:sp>
        <p:nvSpPr>
          <p:cNvPr id="10" name="Content Placeholder 9"/>
          <p:cNvSpPr>
            <a:spLocks noGrp="1"/>
          </p:cNvSpPr>
          <p:nvPr>
            <p:ph idx="1"/>
          </p:nvPr>
        </p:nvSpPr>
        <p:spPr>
          <a:xfrm>
            <a:off x="7860667" y="2286000"/>
            <a:ext cx="3656419" cy="3581400"/>
          </a:xfrm>
        </p:spPr>
        <p:txBody>
          <a:bodyPr>
            <a:normAutofit/>
          </a:bodyPr>
          <a:lstStyle/>
          <a:p>
            <a:pPr marL="0" indent="0">
              <a:buNone/>
            </a:pPr>
            <a:r>
              <a:rPr lang="en-US" dirty="0"/>
              <a:t>Assigning the ranks begins with getting an input sudoku as a sequence of 81 digits with 0 denoting an empty cell. For ex: 007000000500000006000920300098000005700200900000800470009305007640is  an  input  sudoku</a:t>
            </a:r>
          </a:p>
        </p:txBody>
      </p:sp>
    </p:spTree>
    <p:extLst>
      <p:ext uri="{BB962C8B-B14F-4D97-AF65-F5344CB8AC3E}">
        <p14:creationId xmlns:p14="http://schemas.microsoft.com/office/powerpoint/2010/main" val="2476681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12AED-2199-4BB7-A788-5313886CE33F}"/>
              </a:ext>
            </a:extLst>
          </p:cNvPr>
          <p:cNvSpPr>
            <a:spLocks noGrp="1"/>
          </p:cNvSpPr>
          <p:nvPr>
            <p:ph type="title"/>
          </p:nvPr>
        </p:nvSpPr>
        <p:spPr/>
        <p:txBody>
          <a:bodyPr>
            <a:normAutofit/>
          </a:bodyPr>
          <a:lstStyle/>
          <a:p>
            <a:r>
              <a:rPr lang="en-GB" sz="6000" dirty="0"/>
              <a:t>Metrics</a:t>
            </a:r>
          </a:p>
        </p:txBody>
      </p:sp>
      <p:sp>
        <p:nvSpPr>
          <p:cNvPr id="3" name="Content Placeholder 2">
            <a:extLst>
              <a:ext uri="{FF2B5EF4-FFF2-40B4-BE49-F238E27FC236}">
                <a16:creationId xmlns:a16="http://schemas.microsoft.com/office/drawing/2014/main" id="{A021FE5B-3DDC-4086-A0EA-8E5FB55AB4E5}"/>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05371201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1110</TotalTime>
  <Words>152</Words>
  <Application>Microsoft Office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Franklin Gothic Book</vt:lpstr>
      <vt:lpstr>Crop</vt:lpstr>
      <vt:lpstr>Ranking clues in sudoku solvers</vt:lpstr>
      <vt:lpstr>Abstract</vt:lpstr>
      <vt:lpstr>Assumptions</vt:lpstr>
      <vt:lpstr>Experimental Setup</vt:lpstr>
      <vt:lpstr>Metrics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Ranking clues in sudoku solvers</dc:title>
  <dc:creator>Tharangni Sivaji</dc:creator>
  <cp:lastModifiedBy>Tharangni Sivaji</cp:lastModifiedBy>
  <cp:revision>4</cp:revision>
  <dcterms:created xsi:type="dcterms:W3CDTF">2017-10-02T18:21:38Z</dcterms:created>
  <dcterms:modified xsi:type="dcterms:W3CDTF">2017-10-03T12:52:17Z</dcterms:modified>
</cp:coreProperties>
</file>