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5" r:id="rId7"/>
    <p:sldId id="262" r:id="rId8"/>
    <p:sldId id="263" r:id="rId9"/>
    <p:sldId id="267" r:id="rId10"/>
    <p:sldId id="261" r:id="rId11"/>
    <p:sldId id="268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pPr/>
              <a:t>5/29/2014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2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0002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5350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6438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341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890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158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670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16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9334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95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810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2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zh-CN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zh-CN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zh-CN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zh-CN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zh-C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pPr/>
              <a:t>Thursday, May 29, 2014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pPr/>
              <a:t>‹#›</a:t>
            </a:fld>
            <a:endParaRPr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Thursday, May 29, 2014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Thursday, May 29, 2014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pPr/>
              <a:t>Thursday, May 29, 2014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zh-CN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zh-CN" sz="2300">
                <a:solidFill>
                  <a:schemeClr val="tx1"/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pPr/>
              <a:t>Thursday, May 29, 2014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CN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pPr/>
              <a:t>Thursday, May 29, 2014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pPr/>
              <a:t>Thursday, May 29, 2014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pPr/>
              <a:t>Thursday, May 29, 2014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pPr/>
              <a:t>Thursday, May 29, 2014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zh-CN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zh-CN" sz="16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pPr/>
              <a:t>Thursday, May 29, 2014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zh-CN" sz="3200"/>
            </a:lvl1pPr>
            <a:extLst/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pPr/>
              <a:t>Thursday, May 29, 2014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pPr/>
              <a:t>‹#›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zh-CN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zh-CN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CN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pPr algn="ctr"/>
              <a:t>Thursday, May 29, 2014</a:t>
            </a:fld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zh-CN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zh-CN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zh-CN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zh-CN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zh-CN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Talk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5mins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Go?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Multi-arch build</a:t>
            </a:r>
            <a:endParaRPr lang="zh-CN" dirty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linux.go</a:t>
            </a:r>
            <a:r>
              <a:rPr lang="en-US" altLang="zh-CN" dirty="0" smtClean="0"/>
              <a:t>, _</a:t>
            </a:r>
            <a:r>
              <a:rPr lang="en-US" altLang="zh-CN" dirty="0" err="1" smtClean="0"/>
              <a:t>darwin.go</a:t>
            </a:r>
            <a:endParaRPr lang="en-US" altLang="zh-CN" dirty="0" smtClean="0"/>
          </a:p>
          <a:p>
            <a:pPr lvl="1"/>
            <a:endParaRPr lang="zh-CN" dirty="0"/>
          </a:p>
          <a:p>
            <a:r>
              <a:rPr lang="en-US" altLang="zh-CN" b="1" dirty="0"/>
              <a:t>But</a:t>
            </a:r>
            <a:r>
              <a:rPr lang="en-US" altLang="zh-CN" dirty="0"/>
              <a:t>, </a:t>
            </a:r>
            <a:r>
              <a:rPr lang="en-US" dirty="0"/>
              <a:t>is </a:t>
            </a:r>
            <a:r>
              <a:rPr lang="en-US" dirty="0" err="1"/>
              <a:t>Docker</a:t>
            </a:r>
            <a:r>
              <a:rPr lang="en-US" dirty="0"/>
              <a:t> really making a good use of </a:t>
            </a:r>
            <a:r>
              <a:rPr lang="en-US" dirty="0" err="1"/>
              <a:t>Multiarch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appears not so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Arguments regarding multi-arch and </a:t>
            </a:r>
            <a:r>
              <a:rPr lang="en-US" altLang="zh-CN" dirty="0" err="1" smtClean="0"/>
              <a:t>Docker</a:t>
            </a:r>
            <a:endParaRPr lang="en-US" dirty="0"/>
          </a:p>
          <a:p>
            <a:pPr marL="109728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5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Q: </a:t>
            </a:r>
            <a:r>
              <a:rPr lang="en-US" dirty="0" err="1"/>
              <a:t>Docker</a:t>
            </a:r>
            <a:r>
              <a:rPr lang="en-US" dirty="0"/>
              <a:t> is strongly tied to Linux by virtue of using Linux containers. So how does </a:t>
            </a:r>
            <a:r>
              <a:rPr lang="en-US" dirty="0" err="1"/>
              <a:t>Docker</a:t>
            </a:r>
            <a:r>
              <a:rPr lang="en-US" dirty="0"/>
              <a:t> benefit from the multi-arch build facilities of Go, if it only runs on Linux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A: LXC does require Linux and x64 is the recommended architecture to run it on, however LXC can be built for other platforms (namely x86, x86-64, IA-64, PowerPC, SPARC, Itanium and ARM [1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Q: But the Go compiler only has </a:t>
            </a:r>
            <a:r>
              <a:rPr lang="en-US" dirty="0" err="1"/>
              <a:t>backends</a:t>
            </a:r>
            <a:r>
              <a:rPr lang="en-US" dirty="0"/>
              <a:t> for three out of the seven architectures you listed. So this would seem to be a strike against Go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 smtClean="0"/>
              <a:t>Yes…</a:t>
            </a:r>
            <a:endParaRPr lang="en-US" dirty="0"/>
          </a:p>
          <a:p>
            <a:pPr marL="109728" indent="0"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8579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words on Dart &amp; Go 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Both developed by Google, but with quite different purpose</a:t>
            </a:r>
          </a:p>
          <a:p>
            <a:endParaRPr lang="en-US" altLang="zh-CN" dirty="0"/>
          </a:p>
          <a:p>
            <a:r>
              <a:rPr lang="en-US" altLang="zh-CN" dirty="0" smtClean="0"/>
              <a:t>About Go</a:t>
            </a:r>
          </a:p>
          <a:p>
            <a:pPr lvl="1"/>
            <a:r>
              <a:rPr lang="en-US" altLang="zh-CN" dirty="0" smtClean="0"/>
              <a:t>More server side</a:t>
            </a:r>
          </a:p>
          <a:p>
            <a:pPr lvl="1"/>
            <a:r>
              <a:rPr lang="en-US" altLang="zh-CN" dirty="0" smtClean="0"/>
              <a:t>High concurrency environment</a:t>
            </a:r>
          </a:p>
          <a:p>
            <a:pPr lvl="1"/>
            <a:r>
              <a:rPr lang="en-US" altLang="zh-CN" dirty="0" smtClean="0"/>
              <a:t>“C” of the Internet</a:t>
            </a:r>
            <a:endParaRPr 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Dart &amp; 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Javascript</a:t>
            </a:r>
            <a:r>
              <a:rPr lang="en-US" altLang="zh-CN" dirty="0" smtClean="0"/>
              <a:t>: Turn.js, AJAX, Node.js</a:t>
            </a:r>
          </a:p>
          <a:p>
            <a:pPr lvl="1"/>
            <a:r>
              <a:rPr lang="en-US" altLang="zh-CN" dirty="0" smtClean="0"/>
              <a:t>Dart: aim to replace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 a bridge between Web UI and data rendering</a:t>
            </a:r>
          </a:p>
          <a:p>
            <a:pPr lvl="1"/>
            <a:r>
              <a:rPr lang="en-US" altLang="zh-CN" dirty="0" smtClean="0"/>
              <a:t>Web front end</a:t>
            </a:r>
          </a:p>
          <a:p>
            <a:endParaRPr lang="en-US" dirty="0" smtClean="0"/>
          </a:p>
          <a:p>
            <a:r>
              <a:rPr lang="en-US" dirty="0" smtClean="0"/>
              <a:t>Go &amp; Dart</a:t>
            </a:r>
          </a:p>
          <a:p>
            <a:pPr lvl="1"/>
            <a:r>
              <a:rPr lang="en-US" dirty="0" smtClean="0"/>
              <a:t>Two chessman in Google’s hand</a:t>
            </a:r>
          </a:p>
          <a:p>
            <a:pPr lvl="1"/>
            <a:r>
              <a:rPr lang="en-US" dirty="0" smtClean="0"/>
              <a:t>Young, with good potential</a:t>
            </a:r>
          </a:p>
          <a:p>
            <a:pPr lvl="1"/>
            <a:r>
              <a:rPr lang="en-US" dirty="0" smtClean="0"/>
              <a:t>Complementary, rather than substitute: Go – server end, Dart - Web</a:t>
            </a:r>
          </a:p>
          <a:p>
            <a:pPr lvl="1"/>
            <a:endParaRPr lang="en-US" dirty="0"/>
          </a:p>
          <a:p>
            <a:pPr marL="109728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2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dirty="0" smtClean="0"/>
              <a:t>envelope</a:t>
            </a:r>
            <a:r>
              <a:rPr lang="en-US" dirty="0"/>
              <a:t>, or a </a:t>
            </a:r>
            <a:r>
              <a:rPr lang="en-US" dirty="0" smtClean="0"/>
              <a:t>container.</a:t>
            </a:r>
          </a:p>
          <a:p>
            <a:r>
              <a:rPr lang="en-US" altLang="zh-CN" dirty="0" smtClean="0"/>
              <a:t>It </a:t>
            </a:r>
            <a:r>
              <a:rPr lang="en-US" dirty="0"/>
              <a:t>extends the </a:t>
            </a:r>
            <a:r>
              <a:rPr lang="en-US" dirty="0" smtClean="0"/>
              <a:t>LXC.</a:t>
            </a:r>
            <a:endParaRPr lang="en-US" altLang="zh-CN" dirty="0" smtClean="0"/>
          </a:p>
          <a:p>
            <a:r>
              <a:rPr lang="en-US" altLang="zh-CN" dirty="0" smtClean="0"/>
              <a:t>Works </a:t>
            </a:r>
            <a:r>
              <a:rPr lang="en-US" dirty="0" smtClean="0"/>
              <a:t>like </a:t>
            </a:r>
            <a:r>
              <a:rPr lang="en-US" dirty="0"/>
              <a:t>a portable container engine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Consisted of 3 main </a:t>
            </a:r>
            <a:r>
              <a:rPr lang="en-US" dirty="0"/>
              <a:t>components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Server Daemon, for managing all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command line client, for controlling server daemon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images, for searching and browsing </a:t>
            </a:r>
            <a:r>
              <a:rPr lang="en-US" dirty="0" err="1"/>
              <a:t>docker</a:t>
            </a:r>
            <a:r>
              <a:rPr lang="en-US" dirty="0"/>
              <a:t> container images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Why </a:t>
            </a:r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?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have VMs already aren’t we?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Yes. </a:t>
            </a:r>
            <a:r>
              <a:rPr lang="en-US" dirty="0" smtClean="0"/>
              <a:t>But… </a:t>
            </a:r>
          </a:p>
          <a:p>
            <a:endParaRPr lang="en-US" sz="2000" dirty="0"/>
          </a:p>
          <a:p>
            <a:r>
              <a:rPr lang="en-US" dirty="0" smtClean="0"/>
              <a:t>VMs </a:t>
            </a:r>
            <a:r>
              <a:rPr lang="en-US" dirty="0"/>
              <a:t>is a little bit low class and resource consuming compared with </a:t>
            </a:r>
            <a:r>
              <a:rPr lang="en-US" dirty="0" err="1"/>
              <a:t>Docker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longer </a:t>
            </a:r>
            <a:r>
              <a:rPr lang="en-US" dirty="0"/>
              <a:t>time for VMs to </a:t>
            </a:r>
            <a:r>
              <a:rPr lang="en-US" dirty="0" smtClean="0"/>
              <a:t>initialize </a:t>
            </a:r>
          </a:p>
          <a:p>
            <a:pPr lvl="1"/>
            <a:r>
              <a:rPr lang="en-US" dirty="0" smtClean="0"/>
              <a:t>Useless components (drivers, sockets) waste resources </a:t>
            </a:r>
          </a:p>
          <a:p>
            <a:pPr lvl="1"/>
            <a:r>
              <a:rPr lang="en-US" dirty="0" smtClean="0"/>
              <a:t>Allocate much memory </a:t>
            </a:r>
            <a:r>
              <a:rPr lang="en-US" dirty="0"/>
              <a:t>and </a:t>
            </a:r>
            <a:r>
              <a:rPr lang="en-US" dirty="0" smtClean="0"/>
              <a:t>CPU resources as well</a:t>
            </a:r>
          </a:p>
          <a:p>
            <a:r>
              <a:rPr lang="en-US" dirty="0"/>
              <a:t>On the other hand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 weighted </a:t>
            </a:r>
            <a:r>
              <a:rPr lang="en-US" dirty="0"/>
              <a:t>and </a:t>
            </a:r>
            <a:r>
              <a:rPr lang="en-US" dirty="0" smtClean="0"/>
              <a:t>faster, like a normal program</a:t>
            </a:r>
          </a:p>
          <a:p>
            <a:pPr lvl="1"/>
            <a:r>
              <a:rPr lang="en-US" dirty="0" smtClean="0"/>
              <a:t>Less resources allocated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Go?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Static language but with dynamic </a:t>
            </a:r>
            <a:r>
              <a:rPr lang="en-US" dirty="0" smtClean="0"/>
              <a:t>feeling</a:t>
            </a:r>
          </a:p>
          <a:p>
            <a:pPr lvl="1"/>
            <a:r>
              <a:rPr lang="en-US" altLang="zh-CN" dirty="0" smtClean="0"/>
              <a:t>Static compilation solves errors</a:t>
            </a:r>
          </a:p>
          <a:p>
            <a:pPr lvl="1"/>
            <a:r>
              <a:rPr lang="en-US" altLang="zh-CN" dirty="0" smtClean="0"/>
              <a:t>Easy in coding just like dynamic languages</a:t>
            </a:r>
          </a:p>
          <a:p>
            <a:pPr lvl="1"/>
            <a:r>
              <a:rPr lang="en-US" altLang="zh-CN" dirty="0" smtClean="0"/>
              <a:t>Wide range of helpful packages for programmers</a:t>
            </a:r>
          </a:p>
          <a:p>
            <a:pPr lvl="1"/>
            <a:r>
              <a:rPr lang="en-US" altLang="zh-CN" dirty="0" smtClean="0"/>
              <a:t>Embeds replace inheritance, improving modularity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What about Java &amp; Python?</a:t>
            </a:r>
          </a:p>
          <a:p>
            <a:pPr lvl="1"/>
            <a:r>
              <a:rPr lang="en-US" altLang="zh-CN" dirty="0" smtClean="0"/>
              <a:t>Python: dynamic</a:t>
            </a:r>
          </a:p>
          <a:p>
            <a:pPr lvl="1"/>
            <a:r>
              <a:rPr lang="en-US" altLang="zh-CN" dirty="0" smtClean="0"/>
              <a:t>Java: static</a:t>
            </a:r>
          </a:p>
          <a:p>
            <a:pPr lvl="2"/>
            <a:r>
              <a:rPr lang="en-US" altLang="zh-CN" dirty="0" smtClean="0"/>
              <a:t>Compilation speed: Go wins by a margin</a:t>
            </a:r>
            <a:endParaRPr lang="en-US" altLang="zh-CN" dirty="0" smtClean="0"/>
          </a:p>
          <a:p>
            <a:r>
              <a:rPr lang="en-US" altLang="zh-CN" dirty="0" smtClean="0"/>
              <a:t>Dart? </a:t>
            </a:r>
          </a:p>
          <a:p>
            <a:pPr lvl="1"/>
            <a:r>
              <a:rPr lang="en-US" altLang="zh-CN" dirty="0" smtClean="0"/>
              <a:t>Static typing available, but not enforced. (More on Dart later)</a:t>
            </a:r>
            <a:endParaRPr lang="en-US" altLang="zh-CN" dirty="0"/>
          </a:p>
          <a:p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Go?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Good asynchronous primitives</a:t>
            </a:r>
          </a:p>
          <a:p>
            <a:pPr lvl="1"/>
            <a:r>
              <a:rPr lang="en-US" altLang="zh-CN" dirty="0" smtClean="0"/>
              <a:t>Wait for IO, wait for processes…</a:t>
            </a:r>
            <a:endParaRPr lang="zh-CN" dirty="0"/>
          </a:p>
          <a:p>
            <a:r>
              <a:rPr lang="en-US" altLang="zh-CN" dirty="0" smtClean="0"/>
              <a:t>What about Java &amp; Python?</a:t>
            </a:r>
          </a:p>
          <a:p>
            <a:pPr lvl="1"/>
            <a:r>
              <a:rPr lang="en-US" altLang="zh-CN" dirty="0" smtClean="0"/>
              <a:t>Python: powerful asynchronous </a:t>
            </a:r>
            <a:r>
              <a:rPr lang="en-US" altLang="zh-CN" dirty="0" err="1" smtClean="0"/>
              <a:t>framworks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Java: not bad, but…</a:t>
            </a:r>
            <a:endParaRPr lang="zh-CN" dirty="0"/>
          </a:p>
          <a:p>
            <a:r>
              <a:rPr lang="en-US" altLang="zh-CN" dirty="0" smtClean="0"/>
              <a:t>What about Dart?</a:t>
            </a:r>
          </a:p>
          <a:p>
            <a:pPr lvl="1"/>
            <a:r>
              <a:rPr lang="en-US" altLang="zh-CN" dirty="0" smtClean="0"/>
              <a:t>I don’t know…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70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Go?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Low level interfaces</a:t>
            </a:r>
          </a:p>
          <a:p>
            <a:pPr lvl="1"/>
            <a:r>
              <a:rPr lang="en-US" dirty="0"/>
              <a:t>manage processes, </a:t>
            </a:r>
            <a:r>
              <a:rPr lang="en-US" dirty="0" err="1"/>
              <a:t>syscalls</a:t>
            </a:r>
            <a:r>
              <a:rPr lang="en-US" dirty="0"/>
              <a:t>…</a:t>
            </a:r>
            <a:endParaRPr lang="zh-CN" dirty="0"/>
          </a:p>
          <a:p>
            <a:r>
              <a:rPr lang="en-US" altLang="zh-CN" dirty="0" smtClean="0"/>
              <a:t>What about Java &amp; Python?</a:t>
            </a:r>
          </a:p>
          <a:p>
            <a:pPr lvl="1"/>
            <a:r>
              <a:rPr lang="en-US" altLang="zh-CN" dirty="0" smtClean="0"/>
              <a:t>Python: normally runs slower, less time to develop, less coding, </a:t>
            </a:r>
            <a:r>
              <a:rPr lang="en-US" altLang="zh-CN" dirty="0" err="1" smtClean="0"/>
              <a:t>higer</a:t>
            </a:r>
            <a:r>
              <a:rPr lang="en-US" altLang="zh-CN" dirty="0" smtClean="0"/>
              <a:t> level language, more like “glue”</a:t>
            </a:r>
          </a:p>
          <a:p>
            <a:pPr lvl="1"/>
            <a:r>
              <a:rPr lang="en-US" altLang="zh-CN" dirty="0" smtClean="0"/>
              <a:t>Java: normally runs faster, more time to develop, more coding, lower level language compared with Python</a:t>
            </a:r>
            <a:endParaRPr lang="zh-CN" dirty="0"/>
          </a:p>
          <a:p>
            <a:r>
              <a:rPr lang="en-US" altLang="zh-CN" dirty="0" smtClean="0"/>
              <a:t>What about Dart?</a:t>
            </a:r>
          </a:p>
          <a:p>
            <a:pPr lvl="1"/>
            <a:r>
              <a:rPr lang="en-US" altLang="zh-CN" dirty="0" smtClean="0"/>
              <a:t>Provides </a:t>
            </a:r>
            <a:r>
              <a:rPr lang="en-US" altLang="zh-CN" dirty="0"/>
              <a:t>g</a:t>
            </a:r>
            <a:r>
              <a:rPr lang="en-US" altLang="zh-CN" dirty="0" smtClean="0"/>
              <a:t>ood low level support as described in its documentation, but not so sure…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Go?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Extensive standard library and data </a:t>
            </a:r>
            <a:r>
              <a:rPr lang="en-US" dirty="0" smtClean="0"/>
              <a:t>types</a:t>
            </a:r>
          </a:p>
          <a:p>
            <a:r>
              <a:rPr lang="en-US" altLang="zh-CN" dirty="0"/>
              <a:t>What about Java and Python?</a:t>
            </a:r>
            <a:endParaRPr lang="zh-CN" altLang="en-US" dirty="0"/>
          </a:p>
          <a:p>
            <a:pPr lvl="1"/>
            <a:r>
              <a:rPr lang="en-US" altLang="zh-CN" dirty="0"/>
              <a:t>Both are good</a:t>
            </a:r>
          </a:p>
          <a:p>
            <a:pPr lvl="1"/>
            <a:r>
              <a:rPr lang="en-US" altLang="zh-CN" dirty="0"/>
              <a:t>Java has very large and extensive standard library, larger than Python’s</a:t>
            </a:r>
          </a:p>
          <a:p>
            <a:pPr lvl="1"/>
            <a:r>
              <a:rPr lang="en-US" altLang="zh-CN" dirty="0"/>
              <a:t>Python’s User Experience is excellent</a:t>
            </a:r>
          </a:p>
          <a:p>
            <a:pPr lvl="1"/>
            <a:r>
              <a:rPr lang="en-US" altLang="zh-CN" dirty="0"/>
              <a:t> All in all, both are equally good or even better than Go in this aspect</a:t>
            </a:r>
          </a:p>
          <a:p>
            <a:r>
              <a:rPr lang="en-US" dirty="0" smtClean="0"/>
              <a:t>What about Dart?</a:t>
            </a:r>
          </a:p>
          <a:p>
            <a:pPr lvl="1"/>
            <a:r>
              <a:rPr lang="en-US" dirty="0" smtClean="0"/>
              <a:t>Young, not as comprehensive as Java and Python.</a:t>
            </a:r>
          </a:p>
          <a:p>
            <a:pPr lvl="1"/>
            <a:r>
              <a:rPr lang="en-US" dirty="0" smtClean="0"/>
              <a:t>But it does provide very user-friendly STL and package management system.</a:t>
            </a:r>
          </a:p>
          <a:p>
            <a:endParaRPr lang="en-US" altLang="zh-CN" dirty="0" smtClean="0"/>
          </a:p>
          <a:p>
            <a:pPr lvl="1"/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Go?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duck typing</a:t>
            </a:r>
          </a:p>
          <a:p>
            <a:pPr lvl="1"/>
            <a:r>
              <a:rPr lang="en-US" dirty="0" smtClean="0"/>
              <a:t>You are the “god”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altLang="zh-CN" dirty="0"/>
              <a:t>What about Java and Python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Python: famous for duck typing, a more flexible language</a:t>
            </a:r>
          </a:p>
          <a:p>
            <a:pPr lvl="1"/>
            <a:r>
              <a:rPr lang="en-US" altLang="zh-CN" dirty="0" smtClean="0"/>
              <a:t>Java: more rigorous language, less </a:t>
            </a:r>
            <a:r>
              <a:rPr lang="en-US" altLang="zh-CN" dirty="0" err="1" smtClean="0"/>
              <a:t>flixibility</a:t>
            </a:r>
            <a:endParaRPr lang="zh-CN" altLang="en-US" dirty="0"/>
          </a:p>
          <a:p>
            <a:endParaRPr lang="en-US" dirty="0" smtClean="0"/>
          </a:p>
          <a:p>
            <a:r>
              <a:rPr lang="en-US" dirty="0" smtClean="0"/>
              <a:t>What about Dart?</a:t>
            </a:r>
          </a:p>
          <a:p>
            <a:pPr lvl="1"/>
            <a:r>
              <a:rPr lang="en-US" dirty="0" smtClean="0"/>
              <a:t>Dart supports duck typing</a:t>
            </a:r>
          </a:p>
          <a:p>
            <a:endParaRPr lang="en-US" altLang="zh-CN" dirty="0" smtClean="0"/>
          </a:p>
          <a:p>
            <a:pPr lvl="1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54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Go?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development environment</a:t>
            </a:r>
            <a:endParaRPr lang="zh-CN" dirty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o doc, go get, go 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, go test, etc.</a:t>
            </a:r>
            <a:endParaRPr lang="zh-CN" dirty="0"/>
          </a:p>
          <a:p>
            <a:r>
              <a:rPr lang="en-US" altLang="zh-CN" dirty="0" smtClean="0"/>
              <a:t>What about Java &amp; Python?</a:t>
            </a:r>
          </a:p>
          <a:p>
            <a:pPr lvl="1"/>
            <a:r>
              <a:rPr lang="en-US" altLang="zh-CN" dirty="0" smtClean="0"/>
              <a:t>Equally good, probably better.</a:t>
            </a:r>
            <a:endParaRPr lang="en-US" altLang="zh-CN" dirty="0" smtClean="0"/>
          </a:p>
          <a:p>
            <a:r>
              <a:rPr lang="en-US" altLang="zh-CN" dirty="0" smtClean="0"/>
              <a:t>What about Dart?</a:t>
            </a:r>
          </a:p>
          <a:p>
            <a:pPr lvl="1"/>
            <a:r>
              <a:rPr lang="en-US" altLang="zh-CN" dirty="0" smtClean="0"/>
              <a:t>Because of its young age, may not be that reliable compared with Java and Python.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D0FB9F-AEA2-40C8-9B26-5199369D1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灵感触发会议演示文稿</Template>
  <TotalTime>0</TotalTime>
  <Words>728</Words>
  <Application>Microsoft Office PowerPoint</Application>
  <PresentationFormat>全屏显示(4:3)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宋体</vt:lpstr>
      <vt:lpstr>Calibri</vt:lpstr>
      <vt:lpstr>Lucida Sans Unicode</vt:lpstr>
      <vt:lpstr>Verdana</vt:lpstr>
      <vt:lpstr>Wingdings 2</vt:lpstr>
      <vt:lpstr>Wingdings 3</vt:lpstr>
      <vt:lpstr>聚合</vt:lpstr>
      <vt:lpstr>Talk</vt:lpstr>
      <vt:lpstr>What is Docker?</vt:lpstr>
      <vt:lpstr>Why Docker?  We have VMs already aren’t we?</vt:lpstr>
      <vt:lpstr>Why Go?</vt:lpstr>
      <vt:lpstr>Why Go?</vt:lpstr>
      <vt:lpstr>Why Go?</vt:lpstr>
      <vt:lpstr>Why Go?</vt:lpstr>
      <vt:lpstr>Why Go?</vt:lpstr>
      <vt:lpstr>Why Go?</vt:lpstr>
      <vt:lpstr>Why Go?</vt:lpstr>
      <vt:lpstr>PowerPoint 演示文稿</vt:lpstr>
      <vt:lpstr>Final words on Dart &amp; Go 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2014-05-30T04:09:56Z</dcterms:created>
  <dcterms:modified xsi:type="dcterms:W3CDTF">2014-05-30T05:34:38Z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