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14DD6A-37AC-C133-1540-ED6F08BEB5DE}" v="285" dt="2022-11-10T14:49:34.965"/>
    <p1510:client id="{F0A9711D-A47E-76FA-3E2F-08FA5EC67DB8}" v="122" dt="2022-11-10T20:05:54.4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5" autoAdjust="0"/>
  </p:normalViewPr>
  <p:slideViewPr>
    <p:cSldViewPr snapToGrid="0">
      <p:cViewPr varScale="1">
        <p:scale>
          <a:sx n="108" d="100"/>
          <a:sy n="108" d="100"/>
        </p:scale>
        <p:origin x="720"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96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LHAN POLAT" userId="S::02205076071@ogr.inonu.edu.tr::8891ba7c-a998-43e4-82fe-dfa58521ea41" providerId="AD" clId="Web-{F0A9711D-A47E-76FA-3E2F-08FA5EC67DB8}"/>
    <pc:docChg chg="addSld modSld">
      <pc:chgData name="GULHAN POLAT" userId="S::02205076071@ogr.inonu.edu.tr::8891ba7c-a998-43e4-82fe-dfa58521ea41" providerId="AD" clId="Web-{F0A9711D-A47E-76FA-3E2F-08FA5EC67DB8}" dt="2022-11-10T20:05:54.435" v="126" actId="1076"/>
      <pc:docMkLst>
        <pc:docMk/>
      </pc:docMkLst>
      <pc:sldChg chg="addSp delSp modSp mod setBg">
        <pc:chgData name="GULHAN POLAT" userId="S::02205076071@ogr.inonu.edu.tr::8891ba7c-a998-43e4-82fe-dfa58521ea41" providerId="AD" clId="Web-{F0A9711D-A47E-76FA-3E2F-08FA5EC67DB8}" dt="2022-11-10T16:44:07.121" v="24" actId="20577"/>
        <pc:sldMkLst>
          <pc:docMk/>
          <pc:sldMk cId="2394876252" sldId="262"/>
        </pc:sldMkLst>
        <pc:spChg chg="del">
          <ac:chgData name="GULHAN POLAT" userId="S::02205076071@ogr.inonu.edu.tr::8891ba7c-a998-43e4-82fe-dfa58521ea41" providerId="AD" clId="Web-{F0A9711D-A47E-76FA-3E2F-08FA5EC67DB8}" dt="2022-11-10T16:34:24.309" v="2"/>
          <ac:spMkLst>
            <pc:docMk/>
            <pc:sldMk cId="2394876252" sldId="262"/>
            <ac:spMk id="2" creationId="{A676AC18-7B2A-8CC1-0969-34F9082E41CB}"/>
          </ac:spMkLst>
        </pc:spChg>
        <pc:spChg chg="mod">
          <ac:chgData name="GULHAN POLAT" userId="S::02205076071@ogr.inonu.edu.tr::8891ba7c-a998-43e4-82fe-dfa58521ea41" providerId="AD" clId="Web-{F0A9711D-A47E-76FA-3E2F-08FA5EC67DB8}" dt="2022-11-10T16:44:07.121" v="24" actId="20577"/>
          <ac:spMkLst>
            <pc:docMk/>
            <pc:sldMk cId="2394876252" sldId="262"/>
            <ac:spMk id="3" creationId="{2541E61F-0477-4C91-1385-43BB52885DA8}"/>
          </ac:spMkLst>
        </pc:spChg>
        <pc:spChg chg="add">
          <ac:chgData name="GULHAN POLAT" userId="S::02205076071@ogr.inonu.edu.tr::8891ba7c-a998-43e4-82fe-dfa58521ea41" providerId="AD" clId="Web-{F0A9711D-A47E-76FA-3E2F-08FA5EC67DB8}" dt="2022-11-10T16:42:03.306" v="15"/>
          <ac:spMkLst>
            <pc:docMk/>
            <pc:sldMk cId="2394876252" sldId="262"/>
            <ac:spMk id="11" creationId="{9ED1176E-8E8A-44E6-9BB7-81681F8A6C3A}"/>
          </ac:spMkLst>
        </pc:spChg>
        <pc:spChg chg="add">
          <ac:chgData name="GULHAN POLAT" userId="S::02205076071@ogr.inonu.edu.tr::8891ba7c-a998-43e4-82fe-dfa58521ea41" providerId="AD" clId="Web-{F0A9711D-A47E-76FA-3E2F-08FA5EC67DB8}" dt="2022-11-10T16:42:03.306" v="15"/>
          <ac:spMkLst>
            <pc:docMk/>
            <pc:sldMk cId="2394876252" sldId="262"/>
            <ac:spMk id="17" creationId="{77458FF0-F026-414C-9063-4079F96E8197}"/>
          </ac:spMkLst>
        </pc:spChg>
        <pc:spChg chg="add">
          <ac:chgData name="GULHAN POLAT" userId="S::02205076071@ogr.inonu.edu.tr::8891ba7c-a998-43e4-82fe-dfa58521ea41" providerId="AD" clId="Web-{F0A9711D-A47E-76FA-3E2F-08FA5EC67DB8}" dt="2022-11-10T16:42:03.306" v="15"/>
          <ac:spMkLst>
            <pc:docMk/>
            <pc:sldMk cId="2394876252" sldId="262"/>
            <ac:spMk id="19" creationId="{E959CEF6-2862-47F1-A4D0-F4660D63CF73}"/>
          </ac:spMkLst>
        </pc:spChg>
        <pc:spChg chg="add">
          <ac:chgData name="GULHAN POLAT" userId="S::02205076071@ogr.inonu.edu.tr::8891ba7c-a998-43e4-82fe-dfa58521ea41" providerId="AD" clId="Web-{F0A9711D-A47E-76FA-3E2F-08FA5EC67DB8}" dt="2022-11-10T16:42:03.306" v="15"/>
          <ac:spMkLst>
            <pc:docMk/>
            <pc:sldMk cId="2394876252" sldId="262"/>
            <ac:spMk id="21" creationId="{CB085464-D568-4939-A7C5-01015D9CD5E9}"/>
          </ac:spMkLst>
        </pc:spChg>
        <pc:spChg chg="add">
          <ac:chgData name="GULHAN POLAT" userId="S::02205076071@ogr.inonu.edu.tr::8891ba7c-a998-43e4-82fe-dfa58521ea41" providerId="AD" clId="Web-{F0A9711D-A47E-76FA-3E2F-08FA5EC67DB8}" dt="2022-11-10T16:42:03.306" v="15"/>
          <ac:spMkLst>
            <pc:docMk/>
            <pc:sldMk cId="2394876252" sldId="262"/>
            <ac:spMk id="23" creationId="{99355133-0882-4A52-9C16-3D5B55D46A18}"/>
          </ac:spMkLst>
        </pc:spChg>
        <pc:picChg chg="add mod">
          <ac:chgData name="GULHAN POLAT" userId="S::02205076071@ogr.inonu.edu.tr::8891ba7c-a998-43e4-82fe-dfa58521ea41" providerId="AD" clId="Web-{F0A9711D-A47E-76FA-3E2F-08FA5EC67DB8}" dt="2022-11-10T16:42:03.306" v="15"/>
          <ac:picMkLst>
            <pc:docMk/>
            <pc:sldMk cId="2394876252" sldId="262"/>
            <ac:picMk id="4" creationId="{3FAAC70D-C35A-D629-8F2A-C7DB54D53E8D}"/>
          </ac:picMkLst>
        </pc:picChg>
        <pc:picChg chg="add mod">
          <ac:chgData name="GULHAN POLAT" userId="S::02205076071@ogr.inonu.edu.tr::8891ba7c-a998-43e4-82fe-dfa58521ea41" providerId="AD" clId="Web-{F0A9711D-A47E-76FA-3E2F-08FA5EC67DB8}" dt="2022-11-10T16:42:03.306" v="15"/>
          <ac:picMkLst>
            <pc:docMk/>
            <pc:sldMk cId="2394876252" sldId="262"/>
            <ac:picMk id="5" creationId="{85525D3C-FB9A-A41C-B11B-FF906D9C27A0}"/>
          </ac:picMkLst>
        </pc:picChg>
        <pc:picChg chg="add mod">
          <ac:chgData name="GULHAN POLAT" userId="S::02205076071@ogr.inonu.edu.tr::8891ba7c-a998-43e4-82fe-dfa58521ea41" providerId="AD" clId="Web-{F0A9711D-A47E-76FA-3E2F-08FA5EC67DB8}" dt="2022-11-10T16:42:03.306" v="15"/>
          <ac:picMkLst>
            <pc:docMk/>
            <pc:sldMk cId="2394876252" sldId="262"/>
            <ac:picMk id="6" creationId="{524877BE-90AE-7A4A-7959-1E24F1C4B88C}"/>
          </ac:picMkLst>
        </pc:picChg>
        <pc:picChg chg="add">
          <ac:chgData name="GULHAN POLAT" userId="S::02205076071@ogr.inonu.edu.tr::8891ba7c-a998-43e4-82fe-dfa58521ea41" providerId="AD" clId="Web-{F0A9711D-A47E-76FA-3E2F-08FA5EC67DB8}" dt="2022-11-10T16:42:03.306" v="15"/>
          <ac:picMkLst>
            <pc:docMk/>
            <pc:sldMk cId="2394876252" sldId="262"/>
            <ac:picMk id="13" creationId="{904C700D-AD7C-45AB-A071-F0E6C3C8A10E}"/>
          </ac:picMkLst>
        </pc:picChg>
        <pc:picChg chg="add">
          <ac:chgData name="GULHAN POLAT" userId="S::02205076071@ogr.inonu.edu.tr::8891ba7c-a998-43e4-82fe-dfa58521ea41" providerId="AD" clId="Web-{F0A9711D-A47E-76FA-3E2F-08FA5EC67DB8}" dt="2022-11-10T16:42:03.306" v="15"/>
          <ac:picMkLst>
            <pc:docMk/>
            <pc:sldMk cId="2394876252" sldId="262"/>
            <ac:picMk id="15" creationId="{533ABD19-0610-48B2-BDFC-9A13BCF76B57}"/>
          </ac:picMkLst>
        </pc:picChg>
      </pc:sldChg>
      <pc:sldChg chg="addSp delSp modSp new">
        <pc:chgData name="GULHAN POLAT" userId="S::02205076071@ogr.inonu.edu.tr::8891ba7c-a998-43e4-82fe-dfa58521ea41" providerId="AD" clId="Web-{F0A9711D-A47E-76FA-3E2F-08FA5EC67DB8}" dt="2022-11-10T17:10:02.711" v="47" actId="14100"/>
        <pc:sldMkLst>
          <pc:docMk/>
          <pc:sldMk cId="1742859349" sldId="263"/>
        </pc:sldMkLst>
        <pc:spChg chg="del">
          <ac:chgData name="GULHAN POLAT" userId="S::02205076071@ogr.inonu.edu.tr::8891ba7c-a998-43e4-82fe-dfa58521ea41" providerId="AD" clId="Web-{F0A9711D-A47E-76FA-3E2F-08FA5EC67DB8}" dt="2022-11-10T17:01:12.680" v="26"/>
          <ac:spMkLst>
            <pc:docMk/>
            <pc:sldMk cId="1742859349" sldId="263"/>
            <ac:spMk id="2" creationId="{570315EE-39B0-FDAA-666D-8CC5A6772C27}"/>
          </ac:spMkLst>
        </pc:spChg>
        <pc:spChg chg="mod">
          <ac:chgData name="GULHAN POLAT" userId="S::02205076071@ogr.inonu.edu.tr::8891ba7c-a998-43e4-82fe-dfa58521ea41" providerId="AD" clId="Web-{F0A9711D-A47E-76FA-3E2F-08FA5EC67DB8}" dt="2022-11-10T17:08:39.112" v="40" actId="1076"/>
          <ac:spMkLst>
            <pc:docMk/>
            <pc:sldMk cId="1742859349" sldId="263"/>
            <ac:spMk id="3" creationId="{14D78E55-E55F-26FD-B713-00223E9D1146}"/>
          </ac:spMkLst>
        </pc:spChg>
        <pc:spChg chg="add mod">
          <ac:chgData name="GULHAN POLAT" userId="S::02205076071@ogr.inonu.edu.tr::8891ba7c-a998-43e4-82fe-dfa58521ea41" providerId="AD" clId="Web-{F0A9711D-A47E-76FA-3E2F-08FA5EC67DB8}" dt="2022-11-10T17:08:56.051" v="42" actId="1076"/>
          <ac:spMkLst>
            <pc:docMk/>
            <pc:sldMk cId="1742859349" sldId="263"/>
            <ac:spMk id="5" creationId="{B986D9E1-CF7F-CE2F-2CE0-D6BF2158F5A1}"/>
          </ac:spMkLst>
        </pc:spChg>
        <pc:picChg chg="add mod">
          <ac:chgData name="GULHAN POLAT" userId="S::02205076071@ogr.inonu.edu.tr::8891ba7c-a998-43e4-82fe-dfa58521ea41" providerId="AD" clId="Web-{F0A9711D-A47E-76FA-3E2F-08FA5EC67DB8}" dt="2022-11-10T17:04:24.019" v="36" actId="14100"/>
          <ac:picMkLst>
            <pc:docMk/>
            <pc:sldMk cId="1742859349" sldId="263"/>
            <ac:picMk id="4" creationId="{42339C69-AB1E-1CF8-6916-6A123B4809E6}"/>
          </ac:picMkLst>
        </pc:picChg>
        <pc:picChg chg="add mod">
          <ac:chgData name="GULHAN POLAT" userId="S::02205076071@ogr.inonu.edu.tr::8891ba7c-a998-43e4-82fe-dfa58521ea41" providerId="AD" clId="Web-{F0A9711D-A47E-76FA-3E2F-08FA5EC67DB8}" dt="2022-11-10T17:10:02.711" v="47" actId="14100"/>
          <ac:picMkLst>
            <pc:docMk/>
            <pc:sldMk cId="1742859349" sldId="263"/>
            <ac:picMk id="6" creationId="{1245DACB-66AB-C59B-7FB7-469CDBCE4523}"/>
          </ac:picMkLst>
        </pc:picChg>
      </pc:sldChg>
      <pc:sldChg chg="addSp delSp modSp new">
        <pc:chgData name="GULHAN POLAT" userId="S::02205076071@ogr.inonu.edu.tr::8891ba7c-a998-43e4-82fe-dfa58521ea41" providerId="AD" clId="Web-{F0A9711D-A47E-76FA-3E2F-08FA5EC67DB8}" dt="2022-11-10T19:57:02.511" v="81" actId="20577"/>
        <pc:sldMkLst>
          <pc:docMk/>
          <pc:sldMk cId="2072034590" sldId="264"/>
        </pc:sldMkLst>
        <pc:spChg chg="del">
          <ac:chgData name="GULHAN POLAT" userId="S::02205076071@ogr.inonu.edu.tr::8891ba7c-a998-43e4-82fe-dfa58521ea41" providerId="AD" clId="Web-{F0A9711D-A47E-76FA-3E2F-08FA5EC67DB8}" dt="2022-11-10T17:27:53.946" v="53"/>
          <ac:spMkLst>
            <pc:docMk/>
            <pc:sldMk cId="2072034590" sldId="264"/>
            <ac:spMk id="2" creationId="{FB4A6810-A908-0D37-B7EA-12743C5D1CB4}"/>
          </ac:spMkLst>
        </pc:spChg>
        <pc:spChg chg="mod">
          <ac:chgData name="GULHAN POLAT" userId="S::02205076071@ogr.inonu.edu.tr::8891ba7c-a998-43e4-82fe-dfa58521ea41" providerId="AD" clId="Web-{F0A9711D-A47E-76FA-3E2F-08FA5EC67DB8}" dt="2022-11-10T19:57:02.511" v="81" actId="20577"/>
          <ac:spMkLst>
            <pc:docMk/>
            <pc:sldMk cId="2072034590" sldId="264"/>
            <ac:spMk id="3" creationId="{EC264111-8166-8648-B776-17350309EFAE}"/>
          </ac:spMkLst>
        </pc:spChg>
        <pc:spChg chg="add mod">
          <ac:chgData name="GULHAN POLAT" userId="S::02205076071@ogr.inonu.edu.tr::8891ba7c-a998-43e4-82fe-dfa58521ea41" providerId="AD" clId="Web-{F0A9711D-A47E-76FA-3E2F-08FA5EC67DB8}" dt="2022-11-10T19:54:02.974" v="78" actId="20577"/>
          <ac:spMkLst>
            <pc:docMk/>
            <pc:sldMk cId="2072034590" sldId="264"/>
            <ac:spMk id="6" creationId="{DC63E05C-EDEF-3EF0-9254-1945367DE1C0}"/>
          </ac:spMkLst>
        </pc:spChg>
        <pc:spChg chg="add del mod">
          <ac:chgData name="GULHAN POLAT" userId="S::02205076071@ogr.inonu.edu.tr::8891ba7c-a998-43e4-82fe-dfa58521ea41" providerId="AD" clId="Web-{F0A9711D-A47E-76FA-3E2F-08FA5EC67DB8}" dt="2022-11-10T17:34:12.049" v="74"/>
          <ac:spMkLst>
            <pc:docMk/>
            <pc:sldMk cId="2072034590" sldId="264"/>
            <ac:spMk id="7" creationId="{68A37478-9065-0067-27AC-AF350DE17786}"/>
          </ac:spMkLst>
        </pc:spChg>
        <pc:picChg chg="add mod">
          <ac:chgData name="GULHAN POLAT" userId="S::02205076071@ogr.inonu.edu.tr::8891ba7c-a998-43e4-82fe-dfa58521ea41" providerId="AD" clId="Web-{F0A9711D-A47E-76FA-3E2F-08FA5EC67DB8}" dt="2022-11-10T17:31:23.420" v="63" actId="1076"/>
          <ac:picMkLst>
            <pc:docMk/>
            <pc:sldMk cId="2072034590" sldId="264"/>
            <ac:picMk id="4" creationId="{8803F69B-BACF-2CEE-5B79-F82BA849FADB}"/>
          </ac:picMkLst>
        </pc:picChg>
        <pc:picChg chg="add mod">
          <ac:chgData name="GULHAN POLAT" userId="S::02205076071@ogr.inonu.edu.tr::8891ba7c-a998-43e4-82fe-dfa58521ea41" providerId="AD" clId="Web-{F0A9711D-A47E-76FA-3E2F-08FA5EC67DB8}" dt="2022-11-10T17:31:39.295" v="65" actId="1076"/>
          <ac:picMkLst>
            <pc:docMk/>
            <pc:sldMk cId="2072034590" sldId="264"/>
            <ac:picMk id="5" creationId="{9BE78A07-EFAD-720A-31F5-278DB78462F2}"/>
          </ac:picMkLst>
        </pc:picChg>
      </pc:sldChg>
      <pc:sldChg chg="addSp modSp new mod setBg">
        <pc:chgData name="GULHAN POLAT" userId="S::02205076071@ogr.inonu.edu.tr::8891ba7c-a998-43e4-82fe-dfa58521ea41" providerId="AD" clId="Web-{F0A9711D-A47E-76FA-3E2F-08FA5EC67DB8}" dt="2022-11-10T20:05:54.435" v="126" actId="1076"/>
        <pc:sldMkLst>
          <pc:docMk/>
          <pc:sldMk cId="3541925196" sldId="265"/>
        </pc:sldMkLst>
        <pc:spChg chg="mod">
          <ac:chgData name="GULHAN POLAT" userId="S::02205076071@ogr.inonu.edu.tr::8891ba7c-a998-43e4-82fe-dfa58521ea41" providerId="AD" clId="Web-{F0A9711D-A47E-76FA-3E2F-08FA5EC67DB8}" dt="2022-11-10T20:04:43.354" v="120"/>
          <ac:spMkLst>
            <pc:docMk/>
            <pc:sldMk cId="3541925196" sldId="265"/>
            <ac:spMk id="2" creationId="{ED28E004-F9F6-7C36-BD53-C713083AD0F0}"/>
          </ac:spMkLst>
        </pc:spChg>
        <pc:spChg chg="mod ord">
          <ac:chgData name="GULHAN POLAT" userId="S::02205076071@ogr.inonu.edu.tr::8891ba7c-a998-43e4-82fe-dfa58521ea41" providerId="AD" clId="Web-{F0A9711D-A47E-76FA-3E2F-08FA5EC67DB8}" dt="2022-11-10T20:05:54.435" v="126" actId="1076"/>
          <ac:spMkLst>
            <pc:docMk/>
            <pc:sldMk cId="3541925196" sldId="265"/>
            <ac:spMk id="3" creationId="{D05D6AE2-B21C-66BD-F22E-90078052C9B4}"/>
          </ac:spMkLst>
        </pc:spChg>
        <pc:spChg chg="add">
          <ac:chgData name="GULHAN POLAT" userId="S::02205076071@ogr.inonu.edu.tr::8891ba7c-a998-43e4-82fe-dfa58521ea41" providerId="AD" clId="Web-{F0A9711D-A47E-76FA-3E2F-08FA5EC67DB8}" dt="2022-11-10T20:04:43.354" v="120"/>
          <ac:spMkLst>
            <pc:docMk/>
            <pc:sldMk cId="3541925196" sldId="265"/>
            <ac:spMk id="10" creationId="{EE80C9D3-581D-4F94-9602-B6B708C1C130}"/>
          </ac:spMkLst>
        </pc:spChg>
        <pc:spChg chg="add">
          <ac:chgData name="GULHAN POLAT" userId="S::02205076071@ogr.inonu.edu.tr::8891ba7c-a998-43e4-82fe-dfa58521ea41" providerId="AD" clId="Web-{F0A9711D-A47E-76FA-3E2F-08FA5EC67DB8}" dt="2022-11-10T20:04:43.354" v="120"/>
          <ac:spMkLst>
            <pc:docMk/>
            <pc:sldMk cId="3541925196" sldId="265"/>
            <ac:spMk id="16" creationId="{A8E12A96-2B78-465B-A2B8-A8E9DD711AEA}"/>
          </ac:spMkLst>
        </pc:spChg>
        <pc:spChg chg="add">
          <ac:chgData name="GULHAN POLAT" userId="S::02205076071@ogr.inonu.edu.tr::8891ba7c-a998-43e4-82fe-dfa58521ea41" providerId="AD" clId="Web-{F0A9711D-A47E-76FA-3E2F-08FA5EC67DB8}" dt="2022-11-10T20:04:43.354" v="120"/>
          <ac:spMkLst>
            <pc:docMk/>
            <pc:sldMk cId="3541925196" sldId="265"/>
            <ac:spMk id="18" creationId="{58033E9E-E33E-4351-9B15-A35E144A7AC2}"/>
          </ac:spMkLst>
        </pc:spChg>
        <pc:spChg chg="add">
          <ac:chgData name="GULHAN POLAT" userId="S::02205076071@ogr.inonu.edu.tr::8891ba7c-a998-43e4-82fe-dfa58521ea41" providerId="AD" clId="Web-{F0A9711D-A47E-76FA-3E2F-08FA5EC67DB8}" dt="2022-11-10T20:04:43.354" v="120"/>
          <ac:spMkLst>
            <pc:docMk/>
            <pc:sldMk cId="3541925196" sldId="265"/>
            <ac:spMk id="20" creationId="{CB47C71A-EFE6-464E-A6BC-2B97788D5509}"/>
          </ac:spMkLst>
        </pc:spChg>
        <pc:spChg chg="add">
          <ac:chgData name="GULHAN POLAT" userId="S::02205076071@ogr.inonu.edu.tr::8891ba7c-a998-43e4-82fe-dfa58521ea41" providerId="AD" clId="Web-{F0A9711D-A47E-76FA-3E2F-08FA5EC67DB8}" dt="2022-11-10T20:04:43.354" v="120"/>
          <ac:spMkLst>
            <pc:docMk/>
            <pc:sldMk cId="3541925196" sldId="265"/>
            <ac:spMk id="22" creationId="{B976FD44-391B-4243-8035-CEE0AB037BCE}"/>
          </ac:spMkLst>
        </pc:spChg>
        <pc:picChg chg="add mod ord">
          <ac:chgData name="GULHAN POLAT" userId="S::02205076071@ogr.inonu.edu.tr::8891ba7c-a998-43e4-82fe-dfa58521ea41" providerId="AD" clId="Web-{F0A9711D-A47E-76FA-3E2F-08FA5EC67DB8}" dt="2022-11-10T20:04:43.354" v="120"/>
          <ac:picMkLst>
            <pc:docMk/>
            <pc:sldMk cId="3541925196" sldId="265"/>
            <ac:picMk id="4" creationId="{36D1B24A-D2C5-8FCF-E2CA-9B24AF06341B}"/>
          </ac:picMkLst>
        </pc:picChg>
        <pc:picChg chg="add mod">
          <ac:chgData name="GULHAN POLAT" userId="S::02205076071@ogr.inonu.edu.tr::8891ba7c-a998-43e4-82fe-dfa58521ea41" providerId="AD" clId="Web-{F0A9711D-A47E-76FA-3E2F-08FA5EC67DB8}" dt="2022-11-10T20:04:43.354" v="120"/>
          <ac:picMkLst>
            <pc:docMk/>
            <pc:sldMk cId="3541925196" sldId="265"/>
            <ac:picMk id="5" creationId="{DD0858A7-465D-8B4A-D8E0-DAFE252CEF16}"/>
          </ac:picMkLst>
        </pc:picChg>
        <pc:picChg chg="add">
          <ac:chgData name="GULHAN POLAT" userId="S::02205076071@ogr.inonu.edu.tr::8891ba7c-a998-43e4-82fe-dfa58521ea41" providerId="AD" clId="Web-{F0A9711D-A47E-76FA-3E2F-08FA5EC67DB8}" dt="2022-11-10T20:04:43.354" v="120"/>
          <ac:picMkLst>
            <pc:docMk/>
            <pc:sldMk cId="3541925196" sldId="265"/>
            <ac:picMk id="12" creationId="{D3CD99E0-8BF7-406D-BD54-3DBF9156D7DD}"/>
          </ac:picMkLst>
        </pc:picChg>
        <pc:picChg chg="add">
          <ac:chgData name="GULHAN POLAT" userId="S::02205076071@ogr.inonu.edu.tr::8891ba7c-a998-43e4-82fe-dfa58521ea41" providerId="AD" clId="Web-{F0A9711D-A47E-76FA-3E2F-08FA5EC67DB8}" dt="2022-11-10T20:04:43.354" v="120"/>
          <ac:picMkLst>
            <pc:docMk/>
            <pc:sldMk cId="3541925196" sldId="265"/>
            <ac:picMk id="14" creationId="{3CD71877-3E29-46BA-8102-BA51BAC20B89}"/>
          </ac:picMkLst>
        </pc:picChg>
      </pc:sldChg>
    </pc:docChg>
  </pc:docChgLst>
  <pc:docChgLst>
    <pc:chgData name="GULHAN POLAT" userId="S::02205076071@ogr.inonu.edu.tr::8891ba7c-a998-43e4-82fe-dfa58521ea41" providerId="AD" clId="Web-{AD14DD6A-37AC-C133-1540-ED6F08BEB5DE}"/>
    <pc:docChg chg="addSld modSld">
      <pc:chgData name="GULHAN POLAT" userId="S::02205076071@ogr.inonu.edu.tr::8891ba7c-a998-43e4-82fe-dfa58521ea41" providerId="AD" clId="Web-{AD14DD6A-37AC-C133-1540-ED6F08BEB5DE}" dt="2022-11-10T14:49:34.965" v="279"/>
      <pc:docMkLst>
        <pc:docMk/>
      </pc:docMkLst>
      <pc:sldChg chg="modSp">
        <pc:chgData name="GULHAN POLAT" userId="S::02205076071@ogr.inonu.edu.tr::8891ba7c-a998-43e4-82fe-dfa58521ea41" providerId="AD" clId="Web-{AD14DD6A-37AC-C133-1540-ED6F08BEB5DE}" dt="2022-11-10T13:22:04.185" v="99" actId="1076"/>
        <pc:sldMkLst>
          <pc:docMk/>
          <pc:sldMk cId="553726541" sldId="256"/>
        </pc:sldMkLst>
        <pc:spChg chg="mod">
          <ac:chgData name="GULHAN POLAT" userId="S::02205076071@ogr.inonu.edu.tr::8891ba7c-a998-43e4-82fe-dfa58521ea41" providerId="AD" clId="Web-{AD14DD6A-37AC-C133-1540-ED6F08BEB5DE}" dt="2022-11-10T13:21:55.029" v="98" actId="1076"/>
          <ac:spMkLst>
            <pc:docMk/>
            <pc:sldMk cId="553726541" sldId="256"/>
            <ac:spMk id="2" creationId="{9FB28281-3783-403A-B1AB-0182A003DFE3}"/>
          </ac:spMkLst>
        </pc:spChg>
        <pc:spChg chg="mod">
          <ac:chgData name="GULHAN POLAT" userId="S::02205076071@ogr.inonu.edu.tr::8891ba7c-a998-43e4-82fe-dfa58521ea41" providerId="AD" clId="Web-{AD14DD6A-37AC-C133-1540-ED6F08BEB5DE}" dt="2022-11-10T13:22:04.185" v="99" actId="1076"/>
          <ac:spMkLst>
            <pc:docMk/>
            <pc:sldMk cId="553726541" sldId="256"/>
            <ac:spMk id="3" creationId="{C4542EAC-8BF3-4BFD-9891-145BC49409C2}"/>
          </ac:spMkLst>
        </pc:spChg>
      </pc:sldChg>
      <pc:sldChg chg="delSp modSp new">
        <pc:chgData name="GULHAN POLAT" userId="S::02205076071@ogr.inonu.edu.tr::8891ba7c-a998-43e4-82fe-dfa58521ea41" providerId="AD" clId="Web-{AD14DD6A-37AC-C133-1540-ED6F08BEB5DE}" dt="2022-11-10T13:23:07.594" v="105"/>
        <pc:sldMkLst>
          <pc:docMk/>
          <pc:sldMk cId="3010980000" sldId="257"/>
        </pc:sldMkLst>
        <pc:spChg chg="del mod">
          <ac:chgData name="GULHAN POLAT" userId="S::02205076071@ogr.inonu.edu.tr::8891ba7c-a998-43e4-82fe-dfa58521ea41" providerId="AD" clId="Web-{AD14DD6A-37AC-C133-1540-ED6F08BEB5DE}" dt="2022-11-10T13:23:07.594" v="105"/>
          <ac:spMkLst>
            <pc:docMk/>
            <pc:sldMk cId="3010980000" sldId="257"/>
            <ac:spMk id="2" creationId="{58DD1CCB-7807-BCE6-366C-053D983B269B}"/>
          </ac:spMkLst>
        </pc:spChg>
        <pc:spChg chg="mod">
          <ac:chgData name="GULHAN POLAT" userId="S::02205076071@ogr.inonu.edu.tr::8891ba7c-a998-43e4-82fe-dfa58521ea41" providerId="AD" clId="Web-{AD14DD6A-37AC-C133-1540-ED6F08BEB5DE}" dt="2022-11-10T13:22:58.844" v="104" actId="20577"/>
          <ac:spMkLst>
            <pc:docMk/>
            <pc:sldMk cId="3010980000" sldId="257"/>
            <ac:spMk id="3" creationId="{7F36B8FD-3E4E-CC15-84AC-C60D00D31406}"/>
          </ac:spMkLst>
        </pc:spChg>
      </pc:sldChg>
      <pc:sldChg chg="addSp delSp modSp new">
        <pc:chgData name="GULHAN POLAT" userId="S::02205076071@ogr.inonu.edu.tr::8891ba7c-a998-43e4-82fe-dfa58521ea41" providerId="AD" clId="Web-{AD14DD6A-37AC-C133-1540-ED6F08BEB5DE}" dt="2022-11-10T14:09:10.517" v="151" actId="14100"/>
        <pc:sldMkLst>
          <pc:docMk/>
          <pc:sldMk cId="1031979912" sldId="258"/>
        </pc:sldMkLst>
        <pc:spChg chg="mod">
          <ac:chgData name="GULHAN POLAT" userId="S::02205076071@ogr.inonu.edu.tr::8891ba7c-a998-43e4-82fe-dfa58521ea41" providerId="AD" clId="Web-{AD14DD6A-37AC-C133-1540-ED6F08BEB5DE}" dt="2022-11-10T13:25:39.663" v="114" actId="14100"/>
          <ac:spMkLst>
            <pc:docMk/>
            <pc:sldMk cId="1031979912" sldId="258"/>
            <ac:spMk id="2" creationId="{7565FDEF-1985-557D-C921-E35AC08FB593}"/>
          </ac:spMkLst>
        </pc:spChg>
        <pc:spChg chg="del mod">
          <ac:chgData name="GULHAN POLAT" userId="S::02205076071@ogr.inonu.edu.tr::8891ba7c-a998-43e4-82fe-dfa58521ea41" providerId="AD" clId="Web-{AD14DD6A-37AC-C133-1540-ED6F08BEB5DE}" dt="2022-11-10T13:26:19.461" v="116"/>
          <ac:spMkLst>
            <pc:docMk/>
            <pc:sldMk cId="1031979912" sldId="258"/>
            <ac:spMk id="3" creationId="{7C79ADDF-439F-6242-CF3A-367D8BDF73FE}"/>
          </ac:spMkLst>
        </pc:spChg>
        <pc:spChg chg="add mod">
          <ac:chgData name="GULHAN POLAT" userId="S::02205076071@ogr.inonu.edu.tr::8891ba7c-a998-43e4-82fe-dfa58521ea41" providerId="AD" clId="Web-{AD14DD6A-37AC-C133-1540-ED6F08BEB5DE}" dt="2022-11-10T14:09:10.517" v="151" actId="14100"/>
          <ac:spMkLst>
            <pc:docMk/>
            <pc:sldMk cId="1031979912" sldId="258"/>
            <ac:spMk id="5" creationId="{1C52C503-8898-BD3E-A4DC-E3FD6C50219A}"/>
          </ac:spMkLst>
        </pc:spChg>
        <pc:picChg chg="add mod ord">
          <ac:chgData name="GULHAN POLAT" userId="S::02205076071@ogr.inonu.edu.tr::8891ba7c-a998-43e4-82fe-dfa58521ea41" providerId="AD" clId="Web-{AD14DD6A-37AC-C133-1540-ED6F08BEB5DE}" dt="2022-11-10T14:09:00.485" v="150" actId="1076"/>
          <ac:picMkLst>
            <pc:docMk/>
            <pc:sldMk cId="1031979912" sldId="258"/>
            <ac:picMk id="4" creationId="{8291862B-65C0-5782-B1B7-FC2364589060}"/>
          </ac:picMkLst>
        </pc:picChg>
      </pc:sldChg>
      <pc:sldChg chg="addSp delSp modSp new mod setBg">
        <pc:chgData name="GULHAN POLAT" userId="S::02205076071@ogr.inonu.edu.tr::8891ba7c-a998-43e4-82fe-dfa58521ea41" providerId="AD" clId="Web-{AD14DD6A-37AC-C133-1540-ED6F08BEB5DE}" dt="2022-11-10T14:22:59.298" v="188" actId="14100"/>
        <pc:sldMkLst>
          <pc:docMk/>
          <pc:sldMk cId="1528738915" sldId="259"/>
        </pc:sldMkLst>
        <pc:spChg chg="del">
          <ac:chgData name="GULHAN POLAT" userId="S::02205076071@ogr.inonu.edu.tr::8891ba7c-a998-43e4-82fe-dfa58521ea41" providerId="AD" clId="Web-{AD14DD6A-37AC-C133-1540-ED6F08BEB5DE}" dt="2022-11-10T14:14:04.971" v="153"/>
          <ac:spMkLst>
            <pc:docMk/>
            <pc:sldMk cId="1528738915" sldId="259"/>
            <ac:spMk id="2" creationId="{490C6CF0-5593-7DCA-A690-F2A3DCB76D10}"/>
          </ac:spMkLst>
        </pc:spChg>
        <pc:spChg chg="mod ord">
          <ac:chgData name="GULHAN POLAT" userId="S::02205076071@ogr.inonu.edu.tr::8891ba7c-a998-43e4-82fe-dfa58521ea41" providerId="AD" clId="Web-{AD14DD6A-37AC-C133-1540-ED6F08BEB5DE}" dt="2022-11-10T14:22:59.298" v="188" actId="14100"/>
          <ac:spMkLst>
            <pc:docMk/>
            <pc:sldMk cId="1528738915" sldId="259"/>
            <ac:spMk id="3" creationId="{B57068CC-8763-F6B1-18F0-FC343F425ABD}"/>
          </ac:spMkLst>
        </pc:spChg>
        <pc:spChg chg="add del mod">
          <ac:chgData name="GULHAN POLAT" userId="S::02205076071@ogr.inonu.edu.tr::8891ba7c-a998-43e4-82fe-dfa58521ea41" providerId="AD" clId="Web-{AD14DD6A-37AC-C133-1540-ED6F08BEB5DE}" dt="2022-11-10T14:16:14.931" v="161"/>
          <ac:spMkLst>
            <pc:docMk/>
            <pc:sldMk cId="1528738915" sldId="259"/>
            <ac:spMk id="4" creationId="{64C454C9-069E-19C8-43E3-C74E6E34BCFF}"/>
          </ac:spMkLst>
        </pc:spChg>
        <pc:spChg chg="add del">
          <ac:chgData name="GULHAN POLAT" userId="S::02205076071@ogr.inonu.edu.tr::8891ba7c-a998-43e4-82fe-dfa58521ea41" providerId="AD" clId="Web-{AD14DD6A-37AC-C133-1540-ED6F08BEB5DE}" dt="2022-11-10T14:16:58.543" v="165"/>
          <ac:spMkLst>
            <pc:docMk/>
            <pc:sldMk cId="1528738915" sldId="259"/>
            <ac:spMk id="10" creationId="{3FAD17B9-9E6C-4DD1-9728-97B5E5FCCAB2}"/>
          </ac:spMkLst>
        </pc:spChg>
        <pc:spChg chg="add del">
          <ac:chgData name="GULHAN POLAT" userId="S::02205076071@ogr.inonu.edu.tr::8891ba7c-a998-43e4-82fe-dfa58521ea41" providerId="AD" clId="Web-{AD14DD6A-37AC-C133-1540-ED6F08BEB5DE}" dt="2022-11-10T14:19:02.722" v="171"/>
          <ac:spMkLst>
            <pc:docMk/>
            <pc:sldMk cId="1528738915" sldId="259"/>
            <ac:spMk id="11" creationId="{CA9E1FF6-CCC9-40FF-8995-DDFB6C2232B3}"/>
          </ac:spMkLst>
        </pc:spChg>
        <pc:spChg chg="add del">
          <ac:chgData name="GULHAN POLAT" userId="S::02205076071@ogr.inonu.edu.tr::8891ba7c-a998-43e4-82fe-dfa58521ea41" providerId="AD" clId="Web-{AD14DD6A-37AC-C133-1540-ED6F08BEB5DE}" dt="2022-11-10T14:16:58.543" v="165"/>
          <ac:spMkLst>
            <pc:docMk/>
            <pc:sldMk cId="1528738915" sldId="259"/>
            <ac:spMk id="12" creationId="{D7AC3F90-A588-42FF-B41D-062A8D91B9E5}"/>
          </ac:spMkLst>
        </pc:spChg>
        <pc:spChg chg="add del">
          <ac:chgData name="GULHAN POLAT" userId="S::02205076071@ogr.inonu.edu.tr::8891ba7c-a998-43e4-82fe-dfa58521ea41" providerId="AD" clId="Web-{AD14DD6A-37AC-C133-1540-ED6F08BEB5DE}" dt="2022-11-10T14:16:58.543" v="165"/>
          <ac:spMkLst>
            <pc:docMk/>
            <pc:sldMk cId="1528738915" sldId="259"/>
            <ac:spMk id="16" creationId="{E1AADF25-43E9-4DE0-AD82-4F6052319136}"/>
          </ac:spMkLst>
        </pc:spChg>
        <pc:spChg chg="add del">
          <ac:chgData name="GULHAN POLAT" userId="S::02205076071@ogr.inonu.edu.tr::8891ba7c-a998-43e4-82fe-dfa58521ea41" providerId="AD" clId="Web-{AD14DD6A-37AC-C133-1540-ED6F08BEB5DE}" dt="2022-11-10T14:19:02.722" v="171"/>
          <ac:spMkLst>
            <pc:docMk/>
            <pc:sldMk cId="1528738915" sldId="259"/>
            <ac:spMk id="17" creationId="{E6F58D63-E9A4-4707-B6D8-E89672A36A02}"/>
          </ac:spMkLst>
        </pc:spChg>
        <pc:spChg chg="add del">
          <ac:chgData name="GULHAN POLAT" userId="S::02205076071@ogr.inonu.edu.tr::8891ba7c-a998-43e4-82fe-dfa58521ea41" providerId="AD" clId="Web-{AD14DD6A-37AC-C133-1540-ED6F08BEB5DE}" dt="2022-11-10T14:16:58.543" v="165"/>
          <ac:spMkLst>
            <pc:docMk/>
            <pc:sldMk cId="1528738915" sldId="259"/>
            <ac:spMk id="18" creationId="{CBC2D515-EF3C-4E4E-8BC1-192B21E92713}"/>
          </ac:spMkLst>
        </pc:spChg>
        <pc:spChg chg="add del">
          <ac:chgData name="GULHAN POLAT" userId="S::02205076071@ogr.inonu.edu.tr::8891ba7c-a998-43e4-82fe-dfa58521ea41" providerId="AD" clId="Web-{AD14DD6A-37AC-C133-1540-ED6F08BEB5DE}" dt="2022-11-10T14:19:02.722" v="171"/>
          <ac:spMkLst>
            <pc:docMk/>
            <pc:sldMk cId="1528738915" sldId="259"/>
            <ac:spMk id="19" creationId="{1896B63F-B884-4CA6-BCEA-CB7B43E6238F}"/>
          </ac:spMkLst>
        </pc:spChg>
        <pc:spChg chg="add del">
          <ac:chgData name="GULHAN POLAT" userId="S::02205076071@ogr.inonu.edu.tr::8891ba7c-a998-43e4-82fe-dfa58521ea41" providerId="AD" clId="Web-{AD14DD6A-37AC-C133-1540-ED6F08BEB5DE}" dt="2022-11-10T14:19:02.722" v="171"/>
          <ac:spMkLst>
            <pc:docMk/>
            <pc:sldMk cId="1528738915" sldId="259"/>
            <ac:spMk id="21" creationId="{74D5E9C3-1490-41D0-8B4C-272B0155962C}"/>
          </ac:spMkLst>
        </pc:spChg>
        <pc:spChg chg="add del">
          <ac:chgData name="GULHAN POLAT" userId="S::02205076071@ogr.inonu.edu.tr::8891ba7c-a998-43e4-82fe-dfa58521ea41" providerId="AD" clId="Web-{AD14DD6A-37AC-C133-1540-ED6F08BEB5DE}" dt="2022-11-10T14:19:02.722" v="171"/>
          <ac:spMkLst>
            <pc:docMk/>
            <pc:sldMk cId="1528738915" sldId="259"/>
            <ac:spMk id="23" creationId="{7BDCCCAB-BA10-4E7D-A3B2-9E56FC09B577}"/>
          </ac:spMkLst>
        </pc:spChg>
        <pc:spChg chg="add del">
          <ac:chgData name="GULHAN POLAT" userId="S::02205076071@ogr.inonu.edu.tr::8891ba7c-a998-43e4-82fe-dfa58521ea41" providerId="AD" clId="Web-{AD14DD6A-37AC-C133-1540-ED6F08BEB5DE}" dt="2022-11-10T14:19:02.722" v="171"/>
          <ac:spMkLst>
            <pc:docMk/>
            <pc:sldMk cId="1528738915" sldId="259"/>
            <ac:spMk id="25" creationId="{30DAEC7D-6DC2-4017-82A4-D29BA59FC318}"/>
          </ac:spMkLst>
        </pc:spChg>
        <pc:spChg chg="add del">
          <ac:chgData name="GULHAN POLAT" userId="S::02205076071@ogr.inonu.edu.tr::8891ba7c-a998-43e4-82fe-dfa58521ea41" providerId="AD" clId="Web-{AD14DD6A-37AC-C133-1540-ED6F08BEB5DE}" dt="2022-11-10T14:19:02.722" v="171"/>
          <ac:spMkLst>
            <pc:docMk/>
            <pc:sldMk cId="1528738915" sldId="259"/>
            <ac:spMk id="27" creationId="{7CB6F2FC-7257-454A-BF7F-4515943F4F94}"/>
          </ac:spMkLst>
        </pc:spChg>
        <pc:spChg chg="add del">
          <ac:chgData name="GULHAN POLAT" userId="S::02205076071@ogr.inonu.edu.tr::8891ba7c-a998-43e4-82fe-dfa58521ea41" providerId="AD" clId="Web-{AD14DD6A-37AC-C133-1540-ED6F08BEB5DE}" dt="2022-11-10T14:19:02.722" v="171"/>
          <ac:spMkLst>
            <pc:docMk/>
            <pc:sldMk cId="1528738915" sldId="259"/>
            <ac:spMk id="29" creationId="{5638CFFE-9077-4273-AE5B-90EE4626B185}"/>
          </ac:spMkLst>
        </pc:spChg>
        <pc:spChg chg="add del">
          <ac:chgData name="GULHAN POLAT" userId="S::02205076071@ogr.inonu.edu.tr::8891ba7c-a998-43e4-82fe-dfa58521ea41" providerId="AD" clId="Web-{AD14DD6A-37AC-C133-1540-ED6F08BEB5DE}" dt="2022-11-10T14:19:02.722" v="171"/>
          <ac:spMkLst>
            <pc:docMk/>
            <pc:sldMk cId="1528738915" sldId="259"/>
            <ac:spMk id="31" creationId="{6B5CC5DA-C98E-49F8-97BA-F7E820FAB4AE}"/>
          </ac:spMkLst>
        </pc:spChg>
        <pc:spChg chg="add del">
          <ac:chgData name="GULHAN POLAT" userId="S::02205076071@ogr.inonu.edu.tr::8891ba7c-a998-43e4-82fe-dfa58521ea41" providerId="AD" clId="Web-{AD14DD6A-37AC-C133-1540-ED6F08BEB5DE}" dt="2022-11-10T14:20:50.853" v="175"/>
          <ac:spMkLst>
            <pc:docMk/>
            <pc:sldMk cId="1528738915" sldId="259"/>
            <ac:spMk id="36" creationId="{A351781A-A6E4-4803-B019-BBD115839461}"/>
          </ac:spMkLst>
        </pc:spChg>
        <pc:spChg chg="add del">
          <ac:chgData name="GULHAN POLAT" userId="S::02205076071@ogr.inonu.edu.tr::8891ba7c-a998-43e4-82fe-dfa58521ea41" providerId="AD" clId="Web-{AD14DD6A-37AC-C133-1540-ED6F08BEB5DE}" dt="2022-11-10T14:20:50.853" v="175"/>
          <ac:spMkLst>
            <pc:docMk/>
            <pc:sldMk cId="1528738915" sldId="259"/>
            <ac:spMk id="42" creationId="{0CD29767-C5B7-45B3-ACFE-D8A9E28B1374}"/>
          </ac:spMkLst>
        </pc:spChg>
        <pc:spChg chg="add del">
          <ac:chgData name="GULHAN POLAT" userId="S::02205076071@ogr.inonu.edu.tr::8891ba7c-a998-43e4-82fe-dfa58521ea41" providerId="AD" clId="Web-{AD14DD6A-37AC-C133-1540-ED6F08BEB5DE}" dt="2022-11-10T14:20:50.853" v="175"/>
          <ac:spMkLst>
            <pc:docMk/>
            <pc:sldMk cId="1528738915" sldId="259"/>
            <ac:spMk id="44" creationId="{A46D842C-6823-4DC6-939A-2E8C4315676A}"/>
          </ac:spMkLst>
        </pc:spChg>
        <pc:spChg chg="add del">
          <ac:chgData name="GULHAN POLAT" userId="S::02205076071@ogr.inonu.edu.tr::8891ba7c-a998-43e4-82fe-dfa58521ea41" providerId="AD" clId="Web-{AD14DD6A-37AC-C133-1540-ED6F08BEB5DE}" dt="2022-11-10T14:20:50.853" v="175"/>
          <ac:spMkLst>
            <pc:docMk/>
            <pc:sldMk cId="1528738915" sldId="259"/>
            <ac:spMk id="46" creationId="{D6DECC36-7B50-462F-8E3D-A46086D203F2}"/>
          </ac:spMkLst>
        </pc:spChg>
        <pc:spChg chg="add del">
          <ac:chgData name="GULHAN POLAT" userId="S::02205076071@ogr.inonu.edu.tr::8891ba7c-a998-43e4-82fe-dfa58521ea41" providerId="AD" clId="Web-{AD14DD6A-37AC-C133-1540-ED6F08BEB5DE}" dt="2022-11-10T14:20:50.853" v="175"/>
          <ac:spMkLst>
            <pc:docMk/>
            <pc:sldMk cId="1528738915" sldId="259"/>
            <ac:spMk id="48" creationId="{3DF618C5-33E3-4D51-89B2-CAD56CBE860E}"/>
          </ac:spMkLst>
        </pc:spChg>
        <pc:spChg chg="add del">
          <ac:chgData name="GULHAN POLAT" userId="S::02205076071@ogr.inonu.edu.tr::8891ba7c-a998-43e4-82fe-dfa58521ea41" providerId="AD" clId="Web-{AD14DD6A-37AC-C133-1540-ED6F08BEB5DE}" dt="2022-11-10T14:22:10.029" v="183"/>
          <ac:spMkLst>
            <pc:docMk/>
            <pc:sldMk cId="1528738915" sldId="259"/>
            <ac:spMk id="53" creationId="{3FAF3978-2F8C-410A-99AC-0CD504B0031B}"/>
          </ac:spMkLst>
        </pc:spChg>
        <pc:spChg chg="add del">
          <ac:chgData name="GULHAN POLAT" userId="S::02205076071@ogr.inonu.edu.tr::8891ba7c-a998-43e4-82fe-dfa58521ea41" providerId="AD" clId="Web-{AD14DD6A-37AC-C133-1540-ED6F08BEB5DE}" dt="2022-11-10T14:22:10.029" v="183"/>
          <ac:spMkLst>
            <pc:docMk/>
            <pc:sldMk cId="1528738915" sldId="259"/>
            <ac:spMk id="59" creationId="{BE370DFC-F7A7-462C-914C-668EFBF6D7C6}"/>
          </ac:spMkLst>
        </pc:spChg>
        <pc:spChg chg="add del">
          <ac:chgData name="GULHAN POLAT" userId="S::02205076071@ogr.inonu.edu.tr::8891ba7c-a998-43e4-82fe-dfa58521ea41" providerId="AD" clId="Web-{AD14DD6A-37AC-C133-1540-ED6F08BEB5DE}" dt="2022-11-10T14:22:10.029" v="183"/>
          <ac:spMkLst>
            <pc:docMk/>
            <pc:sldMk cId="1528738915" sldId="259"/>
            <ac:spMk id="61" creationId="{09D3D40C-2ECC-420E-A7A5-E77ED32B7703}"/>
          </ac:spMkLst>
        </pc:spChg>
        <pc:spChg chg="add del">
          <ac:chgData name="GULHAN POLAT" userId="S::02205076071@ogr.inonu.edu.tr::8891ba7c-a998-43e4-82fe-dfa58521ea41" providerId="AD" clId="Web-{AD14DD6A-37AC-C133-1540-ED6F08BEB5DE}" dt="2022-11-10T14:22:10.029" v="183"/>
          <ac:spMkLst>
            <pc:docMk/>
            <pc:sldMk cId="1528738915" sldId="259"/>
            <ac:spMk id="63" creationId="{DD0F154A-B5A7-4659-B9A8-F6D9DD8BC7FD}"/>
          </ac:spMkLst>
        </pc:spChg>
        <pc:spChg chg="add del">
          <ac:chgData name="GULHAN POLAT" userId="S::02205076071@ogr.inonu.edu.tr::8891ba7c-a998-43e4-82fe-dfa58521ea41" providerId="AD" clId="Web-{AD14DD6A-37AC-C133-1540-ED6F08BEB5DE}" dt="2022-11-10T14:22:10.029" v="183"/>
          <ac:spMkLst>
            <pc:docMk/>
            <pc:sldMk cId="1528738915" sldId="259"/>
            <ac:spMk id="65" creationId="{0927A6BC-8517-421D-A862-D93ED6AFDD9A}"/>
          </ac:spMkLst>
        </pc:spChg>
        <pc:spChg chg="add">
          <ac:chgData name="GULHAN POLAT" userId="S::02205076071@ogr.inonu.edu.tr::8891ba7c-a998-43e4-82fe-dfa58521ea41" providerId="AD" clId="Web-{AD14DD6A-37AC-C133-1540-ED6F08BEB5DE}" dt="2022-11-10T14:22:10.029" v="183"/>
          <ac:spMkLst>
            <pc:docMk/>
            <pc:sldMk cId="1528738915" sldId="259"/>
            <ac:spMk id="70" creationId="{A351781A-A6E4-4803-B019-BBD115839461}"/>
          </ac:spMkLst>
        </pc:spChg>
        <pc:spChg chg="add">
          <ac:chgData name="GULHAN POLAT" userId="S::02205076071@ogr.inonu.edu.tr::8891ba7c-a998-43e4-82fe-dfa58521ea41" providerId="AD" clId="Web-{AD14DD6A-37AC-C133-1540-ED6F08BEB5DE}" dt="2022-11-10T14:22:10.029" v="183"/>
          <ac:spMkLst>
            <pc:docMk/>
            <pc:sldMk cId="1528738915" sldId="259"/>
            <ac:spMk id="76" creationId="{0CD29767-C5B7-45B3-ACFE-D8A9E28B1374}"/>
          </ac:spMkLst>
        </pc:spChg>
        <pc:spChg chg="add">
          <ac:chgData name="GULHAN POLAT" userId="S::02205076071@ogr.inonu.edu.tr::8891ba7c-a998-43e4-82fe-dfa58521ea41" providerId="AD" clId="Web-{AD14DD6A-37AC-C133-1540-ED6F08BEB5DE}" dt="2022-11-10T14:22:10.029" v="183"/>
          <ac:spMkLst>
            <pc:docMk/>
            <pc:sldMk cId="1528738915" sldId="259"/>
            <ac:spMk id="78" creationId="{A46D842C-6823-4DC6-939A-2E8C4315676A}"/>
          </ac:spMkLst>
        </pc:spChg>
        <pc:spChg chg="add">
          <ac:chgData name="GULHAN POLAT" userId="S::02205076071@ogr.inonu.edu.tr::8891ba7c-a998-43e4-82fe-dfa58521ea41" providerId="AD" clId="Web-{AD14DD6A-37AC-C133-1540-ED6F08BEB5DE}" dt="2022-11-10T14:22:10.029" v="183"/>
          <ac:spMkLst>
            <pc:docMk/>
            <pc:sldMk cId="1528738915" sldId="259"/>
            <ac:spMk id="80" creationId="{D6DECC36-7B50-462F-8E3D-A46086D203F2}"/>
          </ac:spMkLst>
        </pc:spChg>
        <pc:spChg chg="add">
          <ac:chgData name="GULHAN POLAT" userId="S::02205076071@ogr.inonu.edu.tr::8891ba7c-a998-43e4-82fe-dfa58521ea41" providerId="AD" clId="Web-{AD14DD6A-37AC-C133-1540-ED6F08BEB5DE}" dt="2022-11-10T14:22:10.029" v="183"/>
          <ac:spMkLst>
            <pc:docMk/>
            <pc:sldMk cId="1528738915" sldId="259"/>
            <ac:spMk id="82" creationId="{3DF618C5-33E3-4D51-89B2-CAD56CBE860E}"/>
          </ac:spMkLst>
        </pc:spChg>
        <pc:picChg chg="add mod ord">
          <ac:chgData name="GULHAN POLAT" userId="S::02205076071@ogr.inonu.edu.tr::8891ba7c-a998-43e4-82fe-dfa58521ea41" providerId="AD" clId="Web-{AD14DD6A-37AC-C133-1540-ED6F08BEB5DE}" dt="2022-11-10T14:22:10.029" v="183"/>
          <ac:picMkLst>
            <pc:docMk/>
            <pc:sldMk cId="1528738915" sldId="259"/>
            <ac:picMk id="5" creationId="{35AC2593-C1E1-2F1E-C2E9-0A311E59E2C7}"/>
          </ac:picMkLst>
        </pc:picChg>
        <pc:picChg chg="add mod">
          <ac:chgData name="GULHAN POLAT" userId="S::02205076071@ogr.inonu.edu.tr::8891ba7c-a998-43e4-82fe-dfa58521ea41" providerId="AD" clId="Web-{AD14DD6A-37AC-C133-1540-ED6F08BEB5DE}" dt="2022-11-10T14:22:10.029" v="183"/>
          <ac:picMkLst>
            <pc:docMk/>
            <pc:sldMk cId="1528738915" sldId="259"/>
            <ac:picMk id="6" creationId="{F7F12B6E-D19B-4761-0377-3ABCACAAEF05}"/>
          </ac:picMkLst>
        </pc:picChg>
        <pc:picChg chg="add del">
          <ac:chgData name="GULHAN POLAT" userId="S::02205076071@ogr.inonu.edu.tr::8891ba7c-a998-43e4-82fe-dfa58521ea41" providerId="AD" clId="Web-{AD14DD6A-37AC-C133-1540-ED6F08BEB5DE}" dt="2022-11-10T14:19:02.722" v="171"/>
          <ac:picMkLst>
            <pc:docMk/>
            <pc:sldMk cId="1528738915" sldId="259"/>
            <ac:picMk id="13" creationId="{7974B371-0BF2-4465-B103-CCE5A4692831}"/>
          </ac:picMkLst>
        </pc:picChg>
        <pc:picChg chg="add del">
          <ac:chgData name="GULHAN POLAT" userId="S::02205076071@ogr.inonu.edu.tr::8891ba7c-a998-43e4-82fe-dfa58521ea41" providerId="AD" clId="Web-{AD14DD6A-37AC-C133-1540-ED6F08BEB5DE}" dt="2022-11-10T14:16:58.543" v="165"/>
          <ac:picMkLst>
            <pc:docMk/>
            <pc:sldMk cId="1528738915" sldId="259"/>
            <ac:picMk id="14" creationId="{015AB904-4FB7-4A0D-B43E-03ACF05E1445}"/>
          </ac:picMkLst>
        </pc:picChg>
        <pc:picChg chg="add del">
          <ac:chgData name="GULHAN POLAT" userId="S::02205076071@ogr.inonu.edu.tr::8891ba7c-a998-43e4-82fe-dfa58521ea41" providerId="AD" clId="Web-{AD14DD6A-37AC-C133-1540-ED6F08BEB5DE}" dt="2022-11-10T14:19:02.722" v="171"/>
          <ac:picMkLst>
            <pc:docMk/>
            <pc:sldMk cId="1528738915" sldId="259"/>
            <ac:picMk id="15" creationId="{3ED069D5-F182-406C-9B9C-F335C3162C56}"/>
          </ac:picMkLst>
        </pc:picChg>
        <pc:picChg chg="add del">
          <ac:chgData name="GULHAN POLAT" userId="S::02205076071@ogr.inonu.edu.tr::8891ba7c-a998-43e4-82fe-dfa58521ea41" providerId="AD" clId="Web-{AD14DD6A-37AC-C133-1540-ED6F08BEB5DE}" dt="2022-11-10T14:20:50.853" v="175"/>
          <ac:picMkLst>
            <pc:docMk/>
            <pc:sldMk cId="1528738915" sldId="259"/>
            <ac:picMk id="38" creationId="{C2818A33-0BA8-4AFE-8118-5C4D4087797D}"/>
          </ac:picMkLst>
        </pc:picChg>
        <pc:picChg chg="add del">
          <ac:chgData name="GULHAN POLAT" userId="S::02205076071@ogr.inonu.edu.tr::8891ba7c-a998-43e4-82fe-dfa58521ea41" providerId="AD" clId="Web-{AD14DD6A-37AC-C133-1540-ED6F08BEB5DE}" dt="2022-11-10T14:20:50.853" v="175"/>
          <ac:picMkLst>
            <pc:docMk/>
            <pc:sldMk cId="1528738915" sldId="259"/>
            <ac:picMk id="40" creationId="{8710FDDA-E25E-4D74-BE82-7F50F185C5A3}"/>
          </ac:picMkLst>
        </pc:picChg>
        <pc:picChg chg="add del">
          <ac:chgData name="GULHAN POLAT" userId="S::02205076071@ogr.inonu.edu.tr::8891ba7c-a998-43e4-82fe-dfa58521ea41" providerId="AD" clId="Web-{AD14DD6A-37AC-C133-1540-ED6F08BEB5DE}" dt="2022-11-10T14:22:10.029" v="183"/>
          <ac:picMkLst>
            <pc:docMk/>
            <pc:sldMk cId="1528738915" sldId="259"/>
            <ac:picMk id="55" creationId="{DBBC3B68-659C-4561-AE23-1DE42CD9EACB}"/>
          </ac:picMkLst>
        </pc:picChg>
        <pc:picChg chg="add del">
          <ac:chgData name="GULHAN POLAT" userId="S::02205076071@ogr.inonu.edu.tr::8891ba7c-a998-43e4-82fe-dfa58521ea41" providerId="AD" clId="Web-{AD14DD6A-37AC-C133-1540-ED6F08BEB5DE}" dt="2022-11-10T14:22:10.029" v="183"/>
          <ac:picMkLst>
            <pc:docMk/>
            <pc:sldMk cId="1528738915" sldId="259"/>
            <ac:picMk id="57" creationId="{F112A9AB-9F02-4609-8766-EAF085807EBB}"/>
          </ac:picMkLst>
        </pc:picChg>
        <pc:picChg chg="add">
          <ac:chgData name="GULHAN POLAT" userId="S::02205076071@ogr.inonu.edu.tr::8891ba7c-a998-43e4-82fe-dfa58521ea41" providerId="AD" clId="Web-{AD14DD6A-37AC-C133-1540-ED6F08BEB5DE}" dt="2022-11-10T14:22:10.029" v="183"/>
          <ac:picMkLst>
            <pc:docMk/>
            <pc:sldMk cId="1528738915" sldId="259"/>
            <ac:picMk id="72" creationId="{C2818A33-0BA8-4AFE-8118-5C4D4087797D}"/>
          </ac:picMkLst>
        </pc:picChg>
        <pc:picChg chg="add">
          <ac:chgData name="GULHAN POLAT" userId="S::02205076071@ogr.inonu.edu.tr::8891ba7c-a998-43e4-82fe-dfa58521ea41" providerId="AD" clId="Web-{AD14DD6A-37AC-C133-1540-ED6F08BEB5DE}" dt="2022-11-10T14:22:10.029" v="183"/>
          <ac:picMkLst>
            <pc:docMk/>
            <pc:sldMk cId="1528738915" sldId="259"/>
            <ac:picMk id="74" creationId="{8710FDDA-E25E-4D74-BE82-7F50F185C5A3}"/>
          </ac:picMkLst>
        </pc:picChg>
      </pc:sldChg>
      <pc:sldChg chg="addSp delSp modSp new mod setBg">
        <pc:chgData name="GULHAN POLAT" userId="S::02205076071@ogr.inonu.edu.tr::8891ba7c-a998-43e4-82fe-dfa58521ea41" providerId="AD" clId="Web-{AD14DD6A-37AC-C133-1540-ED6F08BEB5DE}" dt="2022-11-10T14:37:59.473" v="244" actId="14100"/>
        <pc:sldMkLst>
          <pc:docMk/>
          <pc:sldMk cId="1798244021" sldId="260"/>
        </pc:sldMkLst>
        <pc:spChg chg="del">
          <ac:chgData name="GULHAN POLAT" userId="S::02205076071@ogr.inonu.edu.tr::8891ba7c-a998-43e4-82fe-dfa58521ea41" providerId="AD" clId="Web-{AD14DD6A-37AC-C133-1540-ED6F08BEB5DE}" dt="2022-11-10T14:28:28.441" v="196"/>
          <ac:spMkLst>
            <pc:docMk/>
            <pc:sldMk cId="1798244021" sldId="260"/>
            <ac:spMk id="2" creationId="{5E128D47-1231-6453-6BD2-D3C953E99236}"/>
          </ac:spMkLst>
        </pc:spChg>
        <pc:spChg chg="mod">
          <ac:chgData name="GULHAN POLAT" userId="S::02205076071@ogr.inonu.edu.tr::8891ba7c-a998-43e4-82fe-dfa58521ea41" providerId="AD" clId="Web-{AD14DD6A-37AC-C133-1540-ED6F08BEB5DE}" dt="2022-11-10T14:37:59.473" v="244" actId="14100"/>
          <ac:spMkLst>
            <pc:docMk/>
            <pc:sldMk cId="1798244021" sldId="260"/>
            <ac:spMk id="3" creationId="{35C527E8-39D7-B40B-F2B3-1E17F132D2F5}"/>
          </ac:spMkLst>
        </pc:spChg>
        <pc:spChg chg="add mod">
          <ac:chgData name="GULHAN POLAT" userId="S::02205076071@ogr.inonu.edu.tr::8891ba7c-a998-43e4-82fe-dfa58521ea41" providerId="AD" clId="Web-{AD14DD6A-37AC-C133-1540-ED6F08BEB5DE}" dt="2022-11-10T14:37:45.519" v="243" actId="14100"/>
          <ac:spMkLst>
            <pc:docMk/>
            <pc:sldMk cId="1798244021" sldId="260"/>
            <ac:spMk id="7" creationId="{944A20C1-F72A-45AA-C65C-DF31EAF9C949}"/>
          </ac:spMkLst>
        </pc:spChg>
        <pc:spChg chg="add mod">
          <ac:chgData name="GULHAN POLAT" userId="S::02205076071@ogr.inonu.edu.tr::8891ba7c-a998-43e4-82fe-dfa58521ea41" providerId="AD" clId="Web-{AD14DD6A-37AC-C133-1540-ED6F08BEB5DE}" dt="2022-11-10T14:36:53.141" v="236" actId="20577"/>
          <ac:spMkLst>
            <pc:docMk/>
            <pc:sldMk cId="1798244021" sldId="260"/>
            <ac:spMk id="8" creationId="{02682B7D-3515-3DE2-425D-2B5FE23C30FE}"/>
          </ac:spMkLst>
        </pc:spChg>
        <pc:spChg chg="add mod">
          <ac:chgData name="GULHAN POLAT" userId="S::02205076071@ogr.inonu.edu.tr::8891ba7c-a998-43e4-82fe-dfa58521ea41" providerId="AD" clId="Web-{AD14DD6A-37AC-C133-1540-ED6F08BEB5DE}" dt="2022-11-10T14:36:38.140" v="234" actId="20577"/>
          <ac:spMkLst>
            <pc:docMk/>
            <pc:sldMk cId="1798244021" sldId="260"/>
            <ac:spMk id="9" creationId="{493F8A88-BC89-F655-E537-05AE24B4117C}"/>
          </ac:spMkLst>
        </pc:spChg>
        <pc:spChg chg="add del">
          <ac:chgData name="GULHAN POLAT" userId="S::02205076071@ogr.inonu.edu.tr::8891ba7c-a998-43e4-82fe-dfa58521ea41" providerId="AD" clId="Web-{AD14DD6A-37AC-C133-1540-ED6F08BEB5DE}" dt="2022-11-10T14:30:21.869" v="207"/>
          <ac:spMkLst>
            <pc:docMk/>
            <pc:sldMk cId="1798244021" sldId="260"/>
            <ac:spMk id="11" creationId="{C5E448A1-B451-4011-8679-362663945E3D}"/>
          </ac:spMkLst>
        </pc:spChg>
        <pc:spChg chg="add del">
          <ac:chgData name="GULHAN POLAT" userId="S::02205076071@ogr.inonu.edu.tr::8891ba7c-a998-43e4-82fe-dfa58521ea41" providerId="AD" clId="Web-{AD14DD6A-37AC-C133-1540-ED6F08BEB5DE}" dt="2022-11-10T14:30:21.869" v="207"/>
          <ac:spMkLst>
            <pc:docMk/>
            <pc:sldMk cId="1798244021" sldId="260"/>
            <ac:spMk id="17" creationId="{1A529AB9-1A78-4121-AE3E-2E42DA1EC907}"/>
          </ac:spMkLst>
        </pc:spChg>
        <pc:spChg chg="add del">
          <ac:chgData name="GULHAN POLAT" userId="S::02205076071@ogr.inonu.edu.tr::8891ba7c-a998-43e4-82fe-dfa58521ea41" providerId="AD" clId="Web-{AD14DD6A-37AC-C133-1540-ED6F08BEB5DE}" dt="2022-11-10T14:30:21.869" v="207"/>
          <ac:spMkLst>
            <pc:docMk/>
            <pc:sldMk cId="1798244021" sldId="260"/>
            <ac:spMk id="19" creationId="{28F5C491-BE48-45D7-986E-D6B7930D8224}"/>
          </ac:spMkLst>
        </pc:spChg>
        <pc:spChg chg="add del">
          <ac:chgData name="GULHAN POLAT" userId="S::02205076071@ogr.inonu.edu.tr::8891ba7c-a998-43e4-82fe-dfa58521ea41" providerId="AD" clId="Web-{AD14DD6A-37AC-C133-1540-ED6F08BEB5DE}" dt="2022-11-10T14:30:21.869" v="207"/>
          <ac:spMkLst>
            <pc:docMk/>
            <pc:sldMk cId="1798244021" sldId="260"/>
            <ac:spMk id="21" creationId="{F0EA5102-6D8C-4E4F-A08B-59F6C105F958}"/>
          </ac:spMkLst>
        </pc:spChg>
        <pc:spChg chg="add del">
          <ac:chgData name="GULHAN POLAT" userId="S::02205076071@ogr.inonu.edu.tr::8891ba7c-a998-43e4-82fe-dfa58521ea41" providerId="AD" clId="Web-{AD14DD6A-37AC-C133-1540-ED6F08BEB5DE}" dt="2022-11-10T14:30:21.869" v="207"/>
          <ac:spMkLst>
            <pc:docMk/>
            <pc:sldMk cId="1798244021" sldId="260"/>
            <ac:spMk id="23" creationId="{591C5393-DDF8-4E35-B53E-FFE8D55EBAD1}"/>
          </ac:spMkLst>
        </pc:spChg>
        <pc:picChg chg="add mod ord">
          <ac:chgData name="GULHAN POLAT" userId="S::02205076071@ogr.inonu.edu.tr::8891ba7c-a998-43e4-82fe-dfa58521ea41" providerId="AD" clId="Web-{AD14DD6A-37AC-C133-1540-ED6F08BEB5DE}" dt="2022-11-10T14:30:21.869" v="207"/>
          <ac:picMkLst>
            <pc:docMk/>
            <pc:sldMk cId="1798244021" sldId="260"/>
            <ac:picMk id="4" creationId="{61E895A5-BD17-D6EF-47E2-058B43E69200}"/>
          </ac:picMkLst>
        </pc:picChg>
        <pc:picChg chg="add mod">
          <ac:chgData name="GULHAN POLAT" userId="S::02205076071@ogr.inonu.edu.tr::8891ba7c-a998-43e4-82fe-dfa58521ea41" providerId="AD" clId="Web-{AD14DD6A-37AC-C133-1540-ED6F08BEB5DE}" dt="2022-11-10T14:34:07.085" v="217" actId="1076"/>
          <ac:picMkLst>
            <pc:docMk/>
            <pc:sldMk cId="1798244021" sldId="260"/>
            <ac:picMk id="5" creationId="{61A59D4E-CA25-6834-986A-0188DFC74E71}"/>
          </ac:picMkLst>
        </pc:picChg>
        <pc:picChg chg="add mod">
          <ac:chgData name="GULHAN POLAT" userId="S::02205076071@ogr.inonu.edu.tr::8891ba7c-a998-43e4-82fe-dfa58521ea41" providerId="AD" clId="Web-{AD14DD6A-37AC-C133-1540-ED6F08BEB5DE}" dt="2022-11-10T14:35:55.591" v="227" actId="1076"/>
          <ac:picMkLst>
            <pc:docMk/>
            <pc:sldMk cId="1798244021" sldId="260"/>
            <ac:picMk id="6" creationId="{23976BFE-F7B8-8CCE-5DC0-3EDCF469CDC8}"/>
          </ac:picMkLst>
        </pc:picChg>
        <pc:picChg chg="add del">
          <ac:chgData name="GULHAN POLAT" userId="S::02205076071@ogr.inonu.edu.tr::8891ba7c-a998-43e4-82fe-dfa58521ea41" providerId="AD" clId="Web-{AD14DD6A-37AC-C133-1540-ED6F08BEB5DE}" dt="2022-11-10T14:30:21.869" v="207"/>
          <ac:picMkLst>
            <pc:docMk/>
            <pc:sldMk cId="1798244021" sldId="260"/>
            <ac:picMk id="13" creationId="{EC79A7F0-84F4-4573-A826-7FFE90EC8BEA}"/>
          </ac:picMkLst>
        </pc:picChg>
        <pc:picChg chg="add del">
          <ac:chgData name="GULHAN POLAT" userId="S::02205076071@ogr.inonu.edu.tr::8891ba7c-a998-43e4-82fe-dfa58521ea41" providerId="AD" clId="Web-{AD14DD6A-37AC-C133-1540-ED6F08BEB5DE}" dt="2022-11-10T14:30:21.869" v="207"/>
          <ac:picMkLst>
            <pc:docMk/>
            <pc:sldMk cId="1798244021" sldId="260"/>
            <ac:picMk id="15" creationId="{05967154-B8C4-4E0F-8912-47269F440E57}"/>
          </ac:picMkLst>
        </pc:picChg>
      </pc:sldChg>
      <pc:sldChg chg="addSp delSp modSp new mod modClrScheme chgLayout">
        <pc:chgData name="GULHAN POLAT" userId="S::02205076071@ogr.inonu.edu.tr::8891ba7c-a998-43e4-82fe-dfa58521ea41" providerId="AD" clId="Web-{AD14DD6A-37AC-C133-1540-ED6F08BEB5DE}" dt="2022-11-10T14:48:38.758" v="276" actId="14100"/>
        <pc:sldMkLst>
          <pc:docMk/>
          <pc:sldMk cId="2883976129" sldId="261"/>
        </pc:sldMkLst>
        <pc:spChg chg="del mod ord">
          <ac:chgData name="GULHAN POLAT" userId="S::02205076071@ogr.inonu.edu.tr::8891ba7c-a998-43e4-82fe-dfa58521ea41" providerId="AD" clId="Web-{AD14DD6A-37AC-C133-1540-ED6F08BEB5DE}" dt="2022-11-10T14:39:34.462" v="247"/>
          <ac:spMkLst>
            <pc:docMk/>
            <pc:sldMk cId="2883976129" sldId="261"/>
            <ac:spMk id="2" creationId="{6A70D403-F41A-8E35-DC60-96728B6FC3F6}"/>
          </ac:spMkLst>
        </pc:spChg>
        <pc:spChg chg="del mod ord">
          <ac:chgData name="GULHAN POLAT" userId="S::02205076071@ogr.inonu.edu.tr::8891ba7c-a998-43e4-82fe-dfa58521ea41" providerId="AD" clId="Web-{AD14DD6A-37AC-C133-1540-ED6F08BEB5DE}" dt="2022-11-10T14:39:34.462" v="247"/>
          <ac:spMkLst>
            <pc:docMk/>
            <pc:sldMk cId="2883976129" sldId="261"/>
            <ac:spMk id="3" creationId="{11B31218-2E58-68A3-CF1E-77F6B262BA40}"/>
          </ac:spMkLst>
        </pc:spChg>
        <pc:spChg chg="add del mod ord">
          <ac:chgData name="GULHAN POLAT" userId="S::02205076071@ogr.inonu.edu.tr::8891ba7c-a998-43e4-82fe-dfa58521ea41" providerId="AD" clId="Web-{AD14DD6A-37AC-C133-1540-ED6F08BEB5DE}" dt="2022-11-10T14:39:34.462" v="247"/>
          <ac:spMkLst>
            <pc:docMk/>
            <pc:sldMk cId="2883976129" sldId="261"/>
            <ac:spMk id="4" creationId="{2F02403C-3C17-4F52-4D18-51998800E396}"/>
          </ac:spMkLst>
        </pc:spChg>
        <pc:spChg chg="add mod">
          <ac:chgData name="GULHAN POLAT" userId="S::02205076071@ogr.inonu.edu.tr::8891ba7c-a998-43e4-82fe-dfa58521ea41" providerId="AD" clId="Web-{AD14DD6A-37AC-C133-1540-ED6F08BEB5DE}" dt="2022-11-10T14:48:38.758" v="276" actId="14100"/>
          <ac:spMkLst>
            <pc:docMk/>
            <pc:sldMk cId="2883976129" sldId="261"/>
            <ac:spMk id="5" creationId="{51135367-38E7-0491-64F4-391008FC6114}"/>
          </ac:spMkLst>
        </pc:spChg>
        <pc:spChg chg="add mod">
          <ac:chgData name="GULHAN POLAT" userId="S::02205076071@ogr.inonu.edu.tr::8891ba7c-a998-43e4-82fe-dfa58521ea41" providerId="AD" clId="Web-{AD14DD6A-37AC-C133-1540-ED6F08BEB5DE}" dt="2022-11-10T14:48:07.132" v="271" actId="20577"/>
          <ac:spMkLst>
            <pc:docMk/>
            <pc:sldMk cId="2883976129" sldId="261"/>
            <ac:spMk id="7" creationId="{CC85D0FB-3AB1-8C81-76AD-9298ACAF363B}"/>
          </ac:spMkLst>
        </pc:spChg>
        <pc:spChg chg="add mod">
          <ac:chgData name="GULHAN POLAT" userId="S::02205076071@ogr.inonu.edu.tr::8891ba7c-a998-43e4-82fe-dfa58521ea41" providerId="AD" clId="Web-{AD14DD6A-37AC-C133-1540-ED6F08BEB5DE}" dt="2022-11-10T14:47:52.662" v="269" actId="20577"/>
          <ac:spMkLst>
            <pc:docMk/>
            <pc:sldMk cId="2883976129" sldId="261"/>
            <ac:spMk id="8" creationId="{A2A3220D-1879-FAEC-F2C2-D473B77BB14E}"/>
          </ac:spMkLst>
        </pc:spChg>
        <pc:picChg chg="add mod">
          <ac:chgData name="GULHAN POLAT" userId="S::02205076071@ogr.inonu.edu.tr::8891ba7c-a998-43e4-82fe-dfa58521ea41" providerId="AD" clId="Web-{AD14DD6A-37AC-C133-1540-ED6F08BEB5DE}" dt="2022-11-10T14:48:27.367" v="274" actId="14100"/>
          <ac:picMkLst>
            <pc:docMk/>
            <pc:sldMk cId="2883976129" sldId="261"/>
            <ac:picMk id="6" creationId="{B0E9115C-4BCA-A38A-E690-6BD41A12018E}"/>
          </ac:picMkLst>
        </pc:picChg>
        <pc:picChg chg="add mod">
          <ac:chgData name="GULHAN POLAT" userId="S::02205076071@ogr.inonu.edu.tr::8891ba7c-a998-43e4-82fe-dfa58521ea41" providerId="AD" clId="Web-{AD14DD6A-37AC-C133-1540-ED6F08BEB5DE}" dt="2022-11-10T14:48:31.883" v="275" actId="14100"/>
          <ac:picMkLst>
            <pc:docMk/>
            <pc:sldMk cId="2883976129" sldId="261"/>
            <ac:picMk id="9" creationId="{11D707AD-B68B-596F-6724-4D1E165BF366}"/>
          </ac:picMkLst>
        </pc:picChg>
      </pc:sldChg>
      <pc:sldChg chg="addSp modSp new mod modClrScheme chgLayout">
        <pc:chgData name="GULHAN POLAT" userId="S::02205076071@ogr.inonu.edu.tr::8891ba7c-a998-43e4-82fe-dfa58521ea41" providerId="AD" clId="Web-{AD14DD6A-37AC-C133-1540-ED6F08BEB5DE}" dt="2022-11-10T14:49:34.965" v="279"/>
        <pc:sldMkLst>
          <pc:docMk/>
          <pc:sldMk cId="2394876252" sldId="262"/>
        </pc:sldMkLst>
        <pc:spChg chg="add mod ord">
          <ac:chgData name="GULHAN POLAT" userId="S::02205076071@ogr.inonu.edu.tr::8891ba7c-a998-43e4-82fe-dfa58521ea41" providerId="AD" clId="Web-{AD14DD6A-37AC-C133-1540-ED6F08BEB5DE}" dt="2022-11-10T14:49:34.965" v="279"/>
          <ac:spMkLst>
            <pc:docMk/>
            <pc:sldMk cId="2394876252" sldId="262"/>
            <ac:spMk id="2" creationId="{A676AC18-7B2A-8CC1-0969-34F9082E41CB}"/>
          </ac:spMkLst>
        </pc:spChg>
        <pc:spChg chg="add mod ord">
          <ac:chgData name="GULHAN POLAT" userId="S::02205076071@ogr.inonu.edu.tr::8891ba7c-a998-43e4-82fe-dfa58521ea41" providerId="AD" clId="Web-{AD14DD6A-37AC-C133-1540-ED6F08BEB5DE}" dt="2022-11-10T14:49:34.965" v="279"/>
          <ac:spMkLst>
            <pc:docMk/>
            <pc:sldMk cId="2394876252" sldId="262"/>
            <ac:spMk id="3" creationId="{2541E61F-0477-4C91-1385-43BB52885DA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8CAD799-DDDE-492B-99B6-DDC046C4ED57}" type="datetime1">
              <a:rPr lang="tr-TR" smtClean="0"/>
              <a:t>10.11.2022</a:t>
            </a:fld>
            <a:endParaRPr lang="tr-TR"/>
          </a:p>
        </p:txBody>
      </p:sp>
      <p:sp>
        <p:nvSpPr>
          <p:cNvPr id="4" name="Alt Bilgi Yer Tutucusu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775EF03-110B-4710-A708-FEF1927612B9}" type="slidenum">
              <a:rPr lang="tr-TR" smtClean="0"/>
              <a:t>‹#›</a:t>
            </a:fld>
            <a:endParaRPr lang="tr-TR"/>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EB1369C-99DB-4685-BAB6-E92612F9C3FA}" type="datetime1">
              <a:rPr lang="tr-TR" noProof="0" smtClean="0"/>
              <a:t>10.11.2022</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18CCA95-4F40-4CDD-BF1E-B8C9EB86EE73}" type="slidenum">
              <a:rPr lang="tr-TR" noProof="0" smtClean="0"/>
              <a:t>‹#›</a:t>
            </a:fld>
            <a:endParaRPr lang="tr-TR" noProof="0"/>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918CCA95-4F40-4CDD-BF1E-B8C9EB86EE73}" type="slidenum">
              <a:rPr lang="tr-TR" smtClean="0"/>
              <a:t>1</a:t>
            </a:fld>
            <a:endParaRPr lang="tr-TR"/>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Dikdörtgen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ikdörtgen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ctrTitle"/>
          </p:nvPr>
        </p:nvSpPr>
        <p:spPr>
          <a:xfrm>
            <a:off x="2611808" y="3428998"/>
            <a:ext cx="5518066" cy="2268559"/>
          </a:xfrm>
        </p:spPr>
        <p:txBody>
          <a:bodyPr rtlCol="0" anchor="t">
            <a:normAutofit/>
          </a:bodyPr>
          <a:lstStyle>
            <a:lvl1pPr algn="r">
              <a:defRPr sz="6000"/>
            </a:lvl1pPr>
          </a:lstStyle>
          <a:p>
            <a:pPr rtl="0"/>
            <a:r>
              <a:rPr lang="tr-TR" noProof="0" dirty="0"/>
              <a:t>Asıl başlık stilini düzenlemek için tıklayın</a:t>
            </a:r>
          </a:p>
        </p:txBody>
      </p:sp>
      <p:sp>
        <p:nvSpPr>
          <p:cNvPr id="3" name="Alt Başlık 2"/>
          <p:cNvSpPr>
            <a:spLocks noGrp="1"/>
          </p:cNvSpPr>
          <p:nvPr>
            <p:ph type="subTitle" idx="1"/>
          </p:nvPr>
        </p:nvSpPr>
        <p:spPr>
          <a:xfrm>
            <a:off x="2772274" y="2268786"/>
            <a:ext cx="5357600" cy="1160213"/>
          </a:xfrm>
        </p:spPr>
        <p:txBody>
          <a:bodyPr tIns="0" rtlCol="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4" name="Tarih Yer Tutucusu 3"/>
          <p:cNvSpPr>
            <a:spLocks noGrp="1"/>
          </p:cNvSpPr>
          <p:nvPr>
            <p:ph type="dt" sz="half" idx="10"/>
          </p:nvPr>
        </p:nvSpPr>
        <p:spPr/>
        <p:txBody>
          <a:bodyPr rtlCol="0"/>
          <a:lstStyle/>
          <a:p>
            <a:pPr rtl="0"/>
            <a:fld id="{F59F5C2F-85C6-447A-BBA9-0A8947BFB2E6}" type="datetime1">
              <a:rPr lang="tr-TR" noProof="0" smtClean="0"/>
              <a:t>10.11.2022</a:t>
            </a:fld>
            <a:endParaRPr lang="tr-TR" noProof="0" dirty="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Ins="45720" rtlCol="0"/>
          <a:lstStyle/>
          <a:p>
            <a:pPr rtl="0"/>
            <a:fld id="{600CBFCC-E1FF-473E-BF42-70E7405CF173}" type="slidenum">
              <a:rPr lang="tr-TR" noProof="0" smtClean="0"/>
              <a:t>‹#›</a:t>
            </a:fld>
            <a:endParaRPr lang="tr-TR" noProof="0"/>
          </a:p>
        </p:txBody>
      </p:sp>
      <p:sp>
        <p:nvSpPr>
          <p:cNvPr id="13" name="Metin Kutusu 12"/>
          <p:cNvSpPr txBox="1"/>
          <p:nvPr/>
        </p:nvSpPr>
        <p:spPr>
          <a:xfrm>
            <a:off x="2191282" y="3262852"/>
            <a:ext cx="415636" cy="461665"/>
          </a:xfrm>
          <a:prstGeom prst="rect">
            <a:avLst/>
          </a:prstGeom>
          <a:noFill/>
        </p:spPr>
        <p:txBody>
          <a:bodyPr wrap="square" rtlCol="0">
            <a:spAutoFit/>
          </a:bodyPr>
          <a:lstStyle/>
          <a:p>
            <a:pPr algn="r" rtl="0"/>
            <a:r>
              <a:rPr lang="tr-TR" sz="2400" noProof="0">
                <a:solidFill>
                  <a:schemeClr val="accent6"/>
                </a:solidFill>
                <a:latin typeface="Wingdings 3" panose="05040102010807070707" pitchFamily="18" charset="2"/>
              </a:rPr>
              <a:t>z</a:t>
            </a:r>
            <a:endParaRPr lang="tr-TR" sz="24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14" name="Dikdörtgen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Dikdörtgen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Metin Kutusu 8"/>
          <p:cNvSpPr txBox="1"/>
          <p:nvPr/>
        </p:nvSpPr>
        <p:spPr>
          <a:xfrm>
            <a:off x="2194236" y="641225"/>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
        <p:nvSpPr>
          <p:cNvPr id="2" name="Başlık 1"/>
          <p:cNvSpPr>
            <a:spLocks noGrp="1"/>
          </p:cNvSpPr>
          <p:nvPr>
            <p:ph type="title"/>
          </p:nvPr>
        </p:nvSpPr>
        <p:spPr>
          <a:xfrm>
            <a:off x="2611808" y="808056"/>
            <a:ext cx="7954091" cy="1077229"/>
          </a:xfrm>
        </p:spPr>
        <p:txBody>
          <a:bodyPr rtlCol="0"/>
          <a:lstStyle/>
          <a:p>
            <a:pPr rtl="0"/>
            <a:r>
              <a:rPr lang="tr-TR" noProof="0"/>
              <a:t>Asıl başlık stilini düzenlemek için tıklayın</a:t>
            </a:r>
          </a:p>
        </p:txBody>
      </p:sp>
      <p:sp>
        <p:nvSpPr>
          <p:cNvPr id="3" name="Dikey Metin Yer Tutucusu 2"/>
          <p:cNvSpPr>
            <a:spLocks noGrp="1"/>
          </p:cNvSpPr>
          <p:nvPr>
            <p:ph type="body" orient="vert" idx="1"/>
          </p:nvPr>
        </p:nvSpPr>
        <p:spPr/>
        <p:txBody>
          <a:bodyPr vert="eaVert"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15E1FDC5-7120-45FF-8DEB-9AA019B86FF8}" type="datetime1">
              <a:rPr lang="tr-TR" noProof="0" smtClean="0"/>
              <a:t>10.11.2022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5" name="Dikdörtgen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Dikdörtgen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Metin Kutusu 8"/>
          <p:cNvSpPr txBox="1"/>
          <p:nvPr/>
        </p:nvSpPr>
        <p:spPr>
          <a:xfrm rot="5400000">
            <a:off x="10337141" y="416061"/>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
        <p:nvSpPr>
          <p:cNvPr id="2" name="Dikey Başlık 1"/>
          <p:cNvSpPr>
            <a:spLocks noGrp="1"/>
          </p:cNvSpPr>
          <p:nvPr>
            <p:ph type="title" orient="vert"/>
          </p:nvPr>
        </p:nvSpPr>
        <p:spPr>
          <a:xfrm>
            <a:off x="9239380" y="805818"/>
            <a:ext cx="1326519" cy="5244126"/>
          </a:xfrm>
        </p:spPr>
        <p:txBody>
          <a:bodyPr vert="eaVert" rtlCol="0"/>
          <a:lstStyle>
            <a:lvl1pPr algn="l">
              <a:defRPr/>
            </a:lvl1pPr>
          </a:lstStyle>
          <a:p>
            <a:pPr rtl="0"/>
            <a:r>
              <a:rPr lang="tr-TR" noProof="0"/>
              <a:t>Asıl başlık stilini düzenlemek için tıklayın</a:t>
            </a:r>
          </a:p>
        </p:txBody>
      </p:sp>
      <p:sp>
        <p:nvSpPr>
          <p:cNvPr id="3" name="Dikey Metin Yer Tutucusu 2"/>
          <p:cNvSpPr>
            <a:spLocks noGrp="1"/>
          </p:cNvSpPr>
          <p:nvPr>
            <p:ph type="body" orient="vert" idx="1"/>
          </p:nvPr>
        </p:nvSpPr>
        <p:spPr>
          <a:xfrm>
            <a:off x="2608751" y="970410"/>
            <a:ext cx="6466903" cy="5079534"/>
          </a:xfrm>
        </p:spPr>
        <p:txBody>
          <a:bodyPr vert="eaVert"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D9481BB7-2E15-4E72-86AB-453EEEF0759C}" type="datetime1">
              <a:rPr lang="tr-TR" noProof="0" smtClean="0"/>
              <a:t>10.11.2022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9" name="Dikdörtgen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Dikdörtgen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idx="1"/>
          </p:nvPr>
        </p:nvSpPr>
        <p:spPr/>
        <p:txBody>
          <a:bodyPr rtlCol="0" anchor="ct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78C520F3-B63E-45C4-AF3D-0539EB6B2869}" type="datetime1">
              <a:rPr lang="tr-TR" noProof="0" smtClean="0"/>
              <a:t>10.11.2022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
        <p:nvSpPr>
          <p:cNvPr id="7" name="Metin Kutusu 6"/>
          <p:cNvSpPr txBox="1"/>
          <p:nvPr/>
        </p:nvSpPr>
        <p:spPr>
          <a:xfrm>
            <a:off x="2194943" y="641225"/>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Başlığı">
    <p:spTree>
      <p:nvGrpSpPr>
        <p:cNvPr id="1" name=""/>
        <p:cNvGrpSpPr/>
        <p:nvPr/>
      </p:nvGrpSpPr>
      <p:grpSpPr>
        <a:xfrm>
          <a:off x="0" y="0"/>
          <a:ext cx="0" cy="0"/>
          <a:chOff x="0" y="0"/>
          <a:chExt cx="0" cy="0"/>
        </a:xfrm>
      </p:grpSpPr>
      <p:sp>
        <p:nvSpPr>
          <p:cNvPr id="24" name="Dikdörtgen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Dikdörtgen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Metin Kutusu 10"/>
          <p:cNvSpPr txBox="1"/>
          <p:nvPr/>
        </p:nvSpPr>
        <p:spPr>
          <a:xfrm>
            <a:off x="2191843" y="2962586"/>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
        <p:nvSpPr>
          <p:cNvPr id="2" name="Başlık 1"/>
          <p:cNvSpPr>
            <a:spLocks noGrp="1"/>
          </p:cNvSpPr>
          <p:nvPr>
            <p:ph type="title"/>
          </p:nvPr>
        </p:nvSpPr>
        <p:spPr>
          <a:xfrm>
            <a:off x="2609873" y="3147254"/>
            <a:ext cx="7956560" cy="1424746"/>
          </a:xfrm>
        </p:spPr>
        <p:txBody>
          <a:bodyPr rtlCol="0" anchor="t">
            <a:normAutofit/>
          </a:bodyPr>
          <a:lstStyle>
            <a:lvl1pPr algn="r">
              <a:defRPr sz="3200"/>
            </a:lvl1pPr>
          </a:lstStyle>
          <a:p>
            <a:pPr rtl="0"/>
            <a:r>
              <a:rPr lang="tr-TR" noProof="0"/>
              <a:t>Asıl başlık stilini düzenlemek için tıklayın</a:t>
            </a:r>
          </a:p>
        </p:txBody>
      </p:sp>
      <p:sp>
        <p:nvSpPr>
          <p:cNvPr id="3" name="Metin Yer Tutucusu 2"/>
          <p:cNvSpPr>
            <a:spLocks noGrp="1"/>
          </p:cNvSpPr>
          <p:nvPr>
            <p:ph type="body" idx="1"/>
          </p:nvPr>
        </p:nvSpPr>
        <p:spPr>
          <a:xfrm>
            <a:off x="2773968" y="2268786"/>
            <a:ext cx="7791931" cy="878468"/>
          </a:xfrm>
        </p:spPr>
        <p:txBody>
          <a:bodyPr tIns="0" rtlCol="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a:t>Asıl metin stillerini düzenle</a:t>
            </a:r>
          </a:p>
        </p:txBody>
      </p:sp>
      <p:sp>
        <p:nvSpPr>
          <p:cNvPr id="4" name="Tarih Yer Tutucusu 3"/>
          <p:cNvSpPr>
            <a:spLocks noGrp="1"/>
          </p:cNvSpPr>
          <p:nvPr>
            <p:ph type="dt" sz="half" idx="10"/>
          </p:nvPr>
        </p:nvSpPr>
        <p:spPr/>
        <p:txBody>
          <a:bodyPr rtlCol="0"/>
          <a:lstStyle/>
          <a:p>
            <a:pPr rtl="0"/>
            <a:fld id="{C758A2D2-9048-4019-85FB-747883551F68}" type="datetime1">
              <a:rPr lang="tr-TR" noProof="0" smtClean="0"/>
              <a:t>10.11.2022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6" name="Dikdörtgen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Dikdörtgen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2609873" y="805817"/>
            <a:ext cx="7950984" cy="1081705"/>
          </a:xfrm>
        </p:spPr>
        <p:txBody>
          <a:bodyPr rtlCol="0"/>
          <a:lstStyle/>
          <a:p>
            <a:pPr rtl="0"/>
            <a:r>
              <a:rPr lang="tr-TR" noProof="0"/>
              <a:t>Asıl başlık stilini düzenlemek için tıklayın</a:t>
            </a:r>
          </a:p>
        </p:txBody>
      </p:sp>
      <p:sp>
        <p:nvSpPr>
          <p:cNvPr id="3" name="İçerik Yer Tutucusu 2"/>
          <p:cNvSpPr>
            <a:spLocks noGrp="1"/>
          </p:cNvSpPr>
          <p:nvPr>
            <p:ph sz="half" idx="1"/>
          </p:nvPr>
        </p:nvSpPr>
        <p:spPr>
          <a:xfrm>
            <a:off x="2605374" y="2052116"/>
            <a:ext cx="3891960" cy="3997828"/>
          </a:xfrm>
        </p:spPr>
        <p:txBody>
          <a:bodyPr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p:cNvSpPr>
            <a:spLocks noGrp="1"/>
          </p:cNvSpPr>
          <p:nvPr>
            <p:ph sz="half" idx="2"/>
          </p:nvPr>
        </p:nvSpPr>
        <p:spPr>
          <a:xfrm>
            <a:off x="6666636" y="2052114"/>
            <a:ext cx="3894222" cy="3997829"/>
          </a:xfrm>
        </p:spPr>
        <p:txBody>
          <a:bodyPr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Tarih Yer Tutucusu 4"/>
          <p:cNvSpPr>
            <a:spLocks noGrp="1"/>
          </p:cNvSpPr>
          <p:nvPr>
            <p:ph type="dt" sz="half" idx="10"/>
          </p:nvPr>
        </p:nvSpPr>
        <p:spPr/>
        <p:txBody>
          <a:bodyPr rtlCol="0"/>
          <a:lstStyle/>
          <a:p>
            <a:pPr rtl="0"/>
            <a:fld id="{5D07B324-0D21-4ADC-A16C-236D819D86F1}" type="datetime1">
              <a:rPr lang="tr-TR" noProof="0" smtClean="0"/>
              <a:t>10.11.2022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
        <p:nvSpPr>
          <p:cNvPr id="10" name="Metin Kutusu 9"/>
          <p:cNvSpPr txBox="1"/>
          <p:nvPr/>
        </p:nvSpPr>
        <p:spPr>
          <a:xfrm>
            <a:off x="2196172" y="641223"/>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0" name="Dikdörtgen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Dikdörtgen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Metin Kutusu 11"/>
          <p:cNvSpPr txBox="1"/>
          <p:nvPr/>
        </p:nvSpPr>
        <p:spPr>
          <a:xfrm>
            <a:off x="2193650" y="636424"/>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
        <p:nvSpPr>
          <p:cNvPr id="2" name="Başlık 1"/>
          <p:cNvSpPr>
            <a:spLocks noGrp="1"/>
          </p:cNvSpPr>
          <p:nvPr>
            <p:ph type="title"/>
          </p:nvPr>
        </p:nvSpPr>
        <p:spPr>
          <a:xfrm>
            <a:off x="2609873" y="805818"/>
            <a:ext cx="7956560" cy="1078348"/>
          </a:xfrm>
        </p:spPr>
        <p:txBody>
          <a:bodyPr rtlCol="0"/>
          <a:lstStyle/>
          <a:p>
            <a:pPr rtl="0"/>
            <a:r>
              <a:rPr lang="tr-TR" noProof="0"/>
              <a:t>Asıl başlık stilini düzenlemek için tıklayın</a:t>
            </a:r>
          </a:p>
        </p:txBody>
      </p:sp>
      <p:sp>
        <p:nvSpPr>
          <p:cNvPr id="3" name="Metin Yer Tutucusu 2"/>
          <p:cNvSpPr>
            <a:spLocks noGrp="1"/>
          </p:cNvSpPr>
          <p:nvPr>
            <p:ph type="body" idx="1"/>
          </p:nvPr>
        </p:nvSpPr>
        <p:spPr>
          <a:xfrm>
            <a:off x="2609285" y="2052115"/>
            <a:ext cx="3896467" cy="713818"/>
          </a:xfrm>
        </p:spPr>
        <p:txBody>
          <a:bodyPr rtlCol="0"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a:t>
            </a:r>
          </a:p>
        </p:txBody>
      </p:sp>
      <p:sp>
        <p:nvSpPr>
          <p:cNvPr id="4" name="İçerik Yer Tutucusu 3"/>
          <p:cNvSpPr>
            <a:spLocks noGrp="1"/>
          </p:cNvSpPr>
          <p:nvPr>
            <p:ph sz="half" idx="2"/>
          </p:nvPr>
        </p:nvSpPr>
        <p:spPr>
          <a:xfrm>
            <a:off x="2609285" y="2851331"/>
            <a:ext cx="3893623" cy="3071434"/>
          </a:xfrm>
        </p:spPr>
        <p:txBody>
          <a:bodyPr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p:cNvSpPr>
            <a:spLocks noGrp="1"/>
          </p:cNvSpPr>
          <p:nvPr>
            <p:ph type="body" sz="quarter" idx="3"/>
          </p:nvPr>
        </p:nvSpPr>
        <p:spPr>
          <a:xfrm>
            <a:off x="6666634" y="2052115"/>
            <a:ext cx="3899798" cy="713818"/>
          </a:xfrm>
        </p:spPr>
        <p:txBody>
          <a:bodyPr rtlCol="0"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a:t>
            </a:r>
          </a:p>
        </p:txBody>
      </p:sp>
      <p:sp>
        <p:nvSpPr>
          <p:cNvPr id="6" name="İçerik Yer Tutucusu 5"/>
          <p:cNvSpPr>
            <a:spLocks noGrp="1"/>
          </p:cNvSpPr>
          <p:nvPr>
            <p:ph sz="quarter" idx="4"/>
          </p:nvPr>
        </p:nvSpPr>
        <p:spPr>
          <a:xfrm>
            <a:off x="6666635" y="2851331"/>
            <a:ext cx="3899798" cy="3071434"/>
          </a:xfrm>
        </p:spPr>
        <p:txBody>
          <a:bodyPr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p:cNvSpPr>
            <a:spLocks noGrp="1"/>
          </p:cNvSpPr>
          <p:nvPr>
            <p:ph type="dt" sz="half" idx="10"/>
          </p:nvPr>
        </p:nvSpPr>
        <p:spPr/>
        <p:txBody>
          <a:bodyPr rtlCol="0"/>
          <a:lstStyle/>
          <a:p>
            <a:pPr rtl="0"/>
            <a:fld id="{19DB5983-EFC9-4AC7-9376-85A07A6F2BC5}" type="datetime1">
              <a:rPr lang="tr-TR" noProof="0" smtClean="0"/>
              <a:t>10.11.2022</a:t>
            </a:fld>
            <a:endParaRPr lang="tr-TR" noProof="0"/>
          </a:p>
        </p:txBody>
      </p:sp>
      <p:sp>
        <p:nvSpPr>
          <p:cNvPr id="8" name="Alt Bilgi Yer Tutucusu 7"/>
          <p:cNvSpPr>
            <a:spLocks noGrp="1"/>
          </p:cNvSpPr>
          <p:nvPr>
            <p:ph type="ftr" sz="quarter" idx="11"/>
          </p:nvPr>
        </p:nvSpPr>
        <p:spPr/>
        <p:txBody>
          <a:bodyPr rtlCol="0"/>
          <a:lstStyle/>
          <a:p>
            <a:pPr rtl="0"/>
            <a:endParaRPr lang="tr-TR" noProof="0"/>
          </a:p>
        </p:txBody>
      </p:sp>
      <p:sp>
        <p:nvSpPr>
          <p:cNvPr id="9" name="Slayt Numarası Yer Tutucusu 8"/>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13" name="Dikdörtgen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Dikdörtgen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Tarih Yer Tutucusu 2"/>
          <p:cNvSpPr>
            <a:spLocks noGrp="1"/>
          </p:cNvSpPr>
          <p:nvPr>
            <p:ph type="dt" sz="half" idx="10"/>
          </p:nvPr>
        </p:nvSpPr>
        <p:spPr/>
        <p:txBody>
          <a:bodyPr rtlCol="0"/>
          <a:lstStyle/>
          <a:p>
            <a:pPr rtl="0"/>
            <a:fld id="{DBBC9414-EB83-420E-840F-E199FC7B4B37}" type="datetime1">
              <a:rPr lang="tr-TR" noProof="0" smtClean="0"/>
              <a:t>10.11.2022</a:t>
            </a:fld>
            <a:endParaRPr lang="tr-TR" noProof="0"/>
          </a:p>
        </p:txBody>
      </p:sp>
      <p:sp>
        <p:nvSpPr>
          <p:cNvPr id="4" name="Alt Bilgi Yer Tutucusu 3"/>
          <p:cNvSpPr>
            <a:spLocks noGrp="1"/>
          </p:cNvSpPr>
          <p:nvPr>
            <p:ph type="ftr" sz="quarter" idx="11"/>
          </p:nvPr>
        </p:nvSpPr>
        <p:spPr/>
        <p:txBody>
          <a:bodyPr rtlCol="0"/>
          <a:lstStyle/>
          <a:p>
            <a:pPr rtl="0"/>
            <a:endParaRPr lang="tr-TR" noProof="0"/>
          </a:p>
        </p:txBody>
      </p:sp>
      <p:sp>
        <p:nvSpPr>
          <p:cNvPr id="5" name="Slayt Numarası Yer Tutucusu 4"/>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
        <p:nvSpPr>
          <p:cNvPr id="8" name="Metin Kutusu 7"/>
          <p:cNvSpPr txBox="1"/>
          <p:nvPr/>
        </p:nvSpPr>
        <p:spPr>
          <a:xfrm>
            <a:off x="2196172" y="641226"/>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12" name="Dikdörtgen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Dikdörtgen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arih Yer Tutucusu 1"/>
          <p:cNvSpPr>
            <a:spLocks noGrp="1"/>
          </p:cNvSpPr>
          <p:nvPr>
            <p:ph type="dt" sz="half" idx="10"/>
          </p:nvPr>
        </p:nvSpPr>
        <p:spPr/>
        <p:txBody>
          <a:bodyPr rtlCol="0"/>
          <a:lstStyle/>
          <a:p>
            <a:pPr rtl="0"/>
            <a:fld id="{05458A5F-9E42-45E6-84CC-70BD19985B63}" type="datetime1">
              <a:rPr lang="tr-TR" noProof="0" smtClean="0"/>
              <a:t>10.11.2022</a:t>
            </a:fld>
            <a:endParaRPr lang="tr-TR" noProof="0"/>
          </a:p>
        </p:txBody>
      </p:sp>
      <p:sp>
        <p:nvSpPr>
          <p:cNvPr id="3" name="Alt Bilgi Yer Tutucusu 2"/>
          <p:cNvSpPr>
            <a:spLocks noGrp="1"/>
          </p:cNvSpPr>
          <p:nvPr>
            <p:ph type="ftr" sz="quarter" idx="11"/>
          </p:nvPr>
        </p:nvSpPr>
        <p:spPr/>
        <p:txBody>
          <a:bodyPr rtlCol="0"/>
          <a:lstStyle/>
          <a:p>
            <a:pPr rtl="0"/>
            <a:endParaRPr lang="tr-TR" noProof="0"/>
          </a:p>
        </p:txBody>
      </p:sp>
      <p:sp>
        <p:nvSpPr>
          <p:cNvPr id="4" name="Slayt Numarası Yer Tutucusu 3"/>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5" name="Dikdörtgen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Dikdörtgen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Metin Kutusu 9"/>
          <p:cNvSpPr txBox="1"/>
          <p:nvPr/>
        </p:nvSpPr>
        <p:spPr>
          <a:xfrm>
            <a:off x="1554154" y="1127550"/>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
        <p:nvSpPr>
          <p:cNvPr id="2" name="Başlık 1"/>
          <p:cNvSpPr>
            <a:spLocks noGrp="1"/>
          </p:cNvSpPr>
          <p:nvPr>
            <p:ph type="title"/>
          </p:nvPr>
        </p:nvSpPr>
        <p:spPr>
          <a:xfrm>
            <a:off x="1970323" y="1282451"/>
            <a:ext cx="2664361" cy="1903241"/>
          </a:xfrm>
        </p:spPr>
        <p:txBody>
          <a:bodyPr rtlCol="0" anchor="b">
            <a:normAutofit/>
          </a:bodyPr>
          <a:lstStyle>
            <a:lvl1pPr algn="l">
              <a:defRPr sz="2400"/>
            </a:lvl1pPr>
          </a:lstStyle>
          <a:p>
            <a:pPr rtl="0"/>
            <a:r>
              <a:rPr lang="tr-TR" noProof="0"/>
              <a:t>Asıl başlık stilini düzenlemek için tıklayın</a:t>
            </a:r>
          </a:p>
        </p:txBody>
      </p:sp>
      <p:sp>
        <p:nvSpPr>
          <p:cNvPr id="3" name="İçerik Yer Tutucusu 2"/>
          <p:cNvSpPr>
            <a:spLocks noGrp="1"/>
          </p:cNvSpPr>
          <p:nvPr>
            <p:ph idx="1"/>
          </p:nvPr>
        </p:nvSpPr>
        <p:spPr>
          <a:xfrm>
            <a:off x="5120154" y="805818"/>
            <a:ext cx="5446278" cy="5244126"/>
          </a:xfrm>
        </p:spPr>
        <p:txBody>
          <a:bodyPr rtlCol="0" anchor="ct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p:cNvSpPr>
            <a:spLocks noGrp="1"/>
          </p:cNvSpPr>
          <p:nvPr>
            <p:ph type="body" sz="half" idx="2"/>
          </p:nvPr>
        </p:nvSpPr>
        <p:spPr>
          <a:xfrm>
            <a:off x="1970322" y="3186154"/>
            <a:ext cx="2664361" cy="2386397"/>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a:t>
            </a:r>
          </a:p>
        </p:txBody>
      </p:sp>
      <p:sp>
        <p:nvSpPr>
          <p:cNvPr id="5" name="Tarih Yer Tutucusu 4"/>
          <p:cNvSpPr>
            <a:spLocks noGrp="1"/>
          </p:cNvSpPr>
          <p:nvPr>
            <p:ph type="dt" sz="half" idx="10"/>
          </p:nvPr>
        </p:nvSpPr>
        <p:spPr/>
        <p:txBody>
          <a:bodyPr rtlCol="0"/>
          <a:lstStyle/>
          <a:p>
            <a:pPr rtl="0"/>
            <a:fld id="{F319C2AD-639C-4FED-A51C-488237B4BBC6}" type="datetime1">
              <a:rPr lang="tr-TR" noProof="0" smtClean="0"/>
              <a:t>10.11.2022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19" name="Dikdörtgen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Dikdörtgen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sim Yer Tutucusu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rtlCol="0"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10" name="Metin Kutusu 9"/>
          <p:cNvSpPr txBox="1"/>
          <p:nvPr/>
        </p:nvSpPr>
        <p:spPr>
          <a:xfrm>
            <a:off x="1554686" y="1127550"/>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
        <p:nvSpPr>
          <p:cNvPr id="2" name="Başlık 1"/>
          <p:cNvSpPr>
            <a:spLocks noGrp="1"/>
          </p:cNvSpPr>
          <p:nvPr>
            <p:ph type="title"/>
          </p:nvPr>
        </p:nvSpPr>
        <p:spPr>
          <a:xfrm>
            <a:off x="1971241" y="1282452"/>
            <a:ext cx="3970986" cy="1900473"/>
          </a:xfrm>
        </p:spPr>
        <p:txBody>
          <a:bodyPr rtlCol="0" anchor="b">
            <a:normAutofit/>
          </a:bodyPr>
          <a:lstStyle>
            <a:lvl1pPr algn="l">
              <a:defRPr sz="3200"/>
            </a:lvl1pPr>
          </a:lstStyle>
          <a:p>
            <a:pPr rtl="0"/>
            <a:r>
              <a:rPr lang="tr-TR" noProof="0"/>
              <a:t>Asıl başlık stilini düzenlemek için tıklayın</a:t>
            </a:r>
          </a:p>
        </p:txBody>
      </p:sp>
      <p:sp>
        <p:nvSpPr>
          <p:cNvPr id="4" name="Metin Yer Tutucusu 3"/>
          <p:cNvSpPr>
            <a:spLocks noGrp="1"/>
          </p:cNvSpPr>
          <p:nvPr>
            <p:ph type="body" sz="half" idx="2"/>
          </p:nvPr>
        </p:nvSpPr>
        <p:spPr>
          <a:xfrm>
            <a:off x="1970322" y="3182928"/>
            <a:ext cx="3971874" cy="2386394"/>
          </a:xfrm>
        </p:spPr>
        <p:txBody>
          <a:bodyPr rtlCol="0">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a:t>
            </a:r>
          </a:p>
        </p:txBody>
      </p:sp>
      <p:sp>
        <p:nvSpPr>
          <p:cNvPr id="5" name="Tarih Yer Tutucusu 4"/>
          <p:cNvSpPr>
            <a:spLocks noGrp="1"/>
          </p:cNvSpPr>
          <p:nvPr>
            <p:ph type="dt" sz="half" idx="10"/>
          </p:nvPr>
        </p:nvSpPr>
        <p:spPr/>
        <p:txBody>
          <a:bodyPr rtlCol="0"/>
          <a:lstStyle/>
          <a:p>
            <a:pPr rtl="0"/>
            <a:fld id="{12803F6F-2E86-444C-9600-929363434BC1}" type="datetime1">
              <a:rPr lang="tr-TR" noProof="0" smtClean="0"/>
              <a:t>10.11.2022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Resim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Resim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Dikdörtgen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Yer Tutucusu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pPr rtl="0"/>
            <a:r>
              <a:rPr lang="tr-TR" noProof="0"/>
              <a:t>Asıl başlık stilini düzenlemek için tıklayın</a:t>
            </a:r>
          </a:p>
        </p:txBody>
      </p:sp>
      <p:sp>
        <p:nvSpPr>
          <p:cNvPr id="3" name="Metin Yer Tutucusu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rtl="0"/>
            <a:r>
              <a:rPr lang="tr-TR" noProof="0" dirty="0"/>
              <a:t>Asıl metin stillerini düzenle</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a:p>
            <a:pPr lvl="5" rtl="0"/>
            <a:r>
              <a:rPr lang="tr-TR" noProof="0" dirty="0"/>
              <a:t>Altıncı düzey</a:t>
            </a:r>
          </a:p>
          <a:p>
            <a:pPr lvl="6" rtl="0"/>
            <a:r>
              <a:rPr lang="tr-TR" noProof="0" dirty="0"/>
              <a:t>Yedinci düzey</a:t>
            </a:r>
          </a:p>
          <a:p>
            <a:pPr lvl="7" rtl="0"/>
            <a:r>
              <a:rPr lang="tr-TR" noProof="0" dirty="0"/>
              <a:t>Sekizinci düzey</a:t>
            </a:r>
          </a:p>
          <a:p>
            <a:pPr lvl="8" rtl="0"/>
            <a:r>
              <a:rPr lang="tr-TR" noProof="0" dirty="0"/>
              <a:t>Dokuzuncu düzey</a:t>
            </a:r>
          </a:p>
        </p:txBody>
      </p:sp>
      <p:sp>
        <p:nvSpPr>
          <p:cNvPr id="4" name="Tarih Yer Tutucusu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pPr rtl="0"/>
            <a:fld id="{AB2C564F-259B-432F-AA65-9E0CD8543F31}" type="datetime1">
              <a:rPr lang="tr-TR" noProof="0" smtClean="0"/>
              <a:t>10.11.2022</a:t>
            </a:fld>
            <a:endParaRPr lang="tr-TR" noProof="0"/>
          </a:p>
        </p:txBody>
      </p:sp>
      <p:sp>
        <p:nvSpPr>
          <p:cNvPr id="5" name="Alt Bilgi Yer Tutucusu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pPr rtl="0"/>
            <a:endParaRPr lang="tr-TR" noProof="0"/>
          </a:p>
        </p:txBody>
      </p:sp>
      <p:sp>
        <p:nvSpPr>
          <p:cNvPr id="6" name="Slayt Numarası Yer Tutucusu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pPr rtl="0"/>
            <a:fld id="{600CBFCC-E1FF-473E-BF42-70E7405CF173}" type="slidenum">
              <a:rPr lang="tr-TR" noProof="0" smtClean="0"/>
              <a:t>‹#›</a:t>
            </a:fld>
            <a:endParaRPr lang="tr-TR" noProof="0"/>
          </a:p>
        </p:txBody>
      </p:sp>
      <p:sp>
        <p:nvSpPr>
          <p:cNvPr id="57" name="Dikdörtgen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B28281-3783-403A-B1AB-0182A003DFE3}"/>
              </a:ext>
            </a:extLst>
          </p:cNvPr>
          <p:cNvSpPr>
            <a:spLocks noGrp="1"/>
          </p:cNvSpPr>
          <p:nvPr>
            <p:ph type="ctrTitle"/>
          </p:nvPr>
        </p:nvSpPr>
        <p:spPr>
          <a:xfrm>
            <a:off x="2257638" y="896153"/>
            <a:ext cx="5518066" cy="2751516"/>
          </a:xfrm>
        </p:spPr>
        <p:txBody>
          <a:bodyPr rtlCol="0">
            <a:normAutofit fontScale="90000"/>
          </a:bodyPr>
          <a:lstStyle/>
          <a:p>
            <a:pPr algn="ctr"/>
            <a:r>
              <a:rPr lang="tr-TR" sz="3600" dirty="0">
                <a:cs typeface="Arial"/>
              </a:rPr>
              <a:t>GÖRÜNTÜ İŞLEME TEKNİKLERİ KULLANILARAK EKMEK DOKU ANALİZİ VE ARAYÜZ PROGRAMININ GELİŞTİRİLMESİ</a:t>
            </a:r>
            <a:endParaRPr lang="tr-TR" dirty="0">
              <a:cs typeface="Arial" panose="020B0604020202020204"/>
            </a:endParaRPr>
          </a:p>
        </p:txBody>
      </p:sp>
      <p:sp>
        <p:nvSpPr>
          <p:cNvPr id="3" name="Alt Başlık 2">
            <a:extLst>
              <a:ext uri="{FF2B5EF4-FFF2-40B4-BE49-F238E27FC236}">
                <a16:creationId xmlns:a16="http://schemas.microsoft.com/office/drawing/2014/main" id="{C4542EAC-8BF3-4BFD-9891-145BC49409C2}"/>
              </a:ext>
            </a:extLst>
          </p:cNvPr>
          <p:cNvSpPr>
            <a:spLocks noGrp="1"/>
          </p:cNvSpPr>
          <p:nvPr>
            <p:ph type="subTitle" idx="1"/>
          </p:nvPr>
        </p:nvSpPr>
        <p:spPr>
          <a:xfrm>
            <a:off x="3244498" y="4898222"/>
            <a:ext cx="4380953" cy="462608"/>
          </a:xfrm>
        </p:spPr>
        <p:txBody>
          <a:bodyPr rtlCol="0"/>
          <a:lstStyle/>
          <a:p>
            <a:pPr algn="l"/>
            <a:r>
              <a:rPr lang="tr-TR" dirty="0">
                <a:cs typeface="Arial"/>
              </a:rPr>
              <a:t>GÜLHAN POLAT 02205076071</a:t>
            </a:r>
          </a:p>
        </p:txBody>
      </p:sp>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80C9D3-581D-4F94-9602-B6B708C1C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3CD99E0-8BF7-406D-BD54-3DBF9156D7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3CD71877-3E29-46BA-8102-BA51BAC20B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A8E12A96-2B78-465B-A2B8-A8E9DD711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033E9E-E33E-4351-9B15-A35E144A7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B47C71A-EFE6-464E-A6BC-2B97788D5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D28E004-F9F6-7C36-BD53-C713083AD0F0}"/>
              </a:ext>
            </a:extLst>
          </p:cNvPr>
          <p:cNvSpPr>
            <a:spLocks noGrp="1"/>
          </p:cNvSpPr>
          <p:nvPr>
            <p:ph type="title"/>
          </p:nvPr>
        </p:nvSpPr>
        <p:spPr>
          <a:xfrm>
            <a:off x="6404351" y="808056"/>
            <a:ext cx="4168377" cy="1077229"/>
          </a:xfrm>
        </p:spPr>
        <p:txBody>
          <a:bodyPr>
            <a:normAutofit/>
          </a:bodyPr>
          <a:lstStyle/>
          <a:p>
            <a:pPr algn="l"/>
            <a:r>
              <a:rPr lang="tr-TR">
                <a:cs typeface="Arial"/>
              </a:rPr>
              <a:t>Geliştirilen Arayüz Programı</a:t>
            </a:r>
          </a:p>
        </p:txBody>
      </p:sp>
      <p:pic>
        <p:nvPicPr>
          <p:cNvPr id="5" name="Resim 5">
            <a:extLst>
              <a:ext uri="{FF2B5EF4-FFF2-40B4-BE49-F238E27FC236}">
                <a16:creationId xmlns:a16="http://schemas.microsoft.com/office/drawing/2014/main" id="{DD0858A7-465D-8B4A-D8E0-DAFE252CEF16}"/>
              </a:ext>
            </a:extLst>
          </p:cNvPr>
          <p:cNvPicPr>
            <a:picLocks noChangeAspect="1"/>
          </p:cNvPicPr>
          <p:nvPr/>
        </p:nvPicPr>
        <p:blipFill rotWithShape="1">
          <a:blip r:embed="rId5"/>
          <a:srcRect t="7846" r="1" b="5089"/>
          <a:stretch/>
        </p:blipFill>
        <p:spPr>
          <a:xfrm>
            <a:off x="1659297" y="644472"/>
            <a:ext cx="3781046" cy="262127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4" name="Resim 4">
            <a:extLst>
              <a:ext uri="{FF2B5EF4-FFF2-40B4-BE49-F238E27FC236}">
                <a16:creationId xmlns:a16="http://schemas.microsoft.com/office/drawing/2014/main" id="{36D1B24A-D2C5-8FCF-E2CA-9B24AF06341B}"/>
              </a:ext>
            </a:extLst>
          </p:cNvPr>
          <p:cNvPicPr>
            <a:picLocks noChangeAspect="1"/>
          </p:cNvPicPr>
          <p:nvPr/>
        </p:nvPicPr>
        <p:blipFill rotWithShape="1">
          <a:blip r:embed="rId6"/>
          <a:srcRect t="11365" r="3" b="479"/>
          <a:stretch/>
        </p:blipFill>
        <p:spPr>
          <a:xfrm>
            <a:off x="1659297" y="3590198"/>
            <a:ext cx="3781046" cy="262127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 name="İçerik Yer Tutucusu 2">
            <a:extLst>
              <a:ext uri="{FF2B5EF4-FFF2-40B4-BE49-F238E27FC236}">
                <a16:creationId xmlns:a16="http://schemas.microsoft.com/office/drawing/2014/main" id="{D05D6AE2-B21C-66BD-F22E-90078052C9B4}"/>
              </a:ext>
            </a:extLst>
          </p:cNvPr>
          <p:cNvSpPr>
            <a:spLocks noGrp="1"/>
          </p:cNvSpPr>
          <p:nvPr>
            <p:ph idx="1"/>
          </p:nvPr>
        </p:nvSpPr>
        <p:spPr>
          <a:xfrm>
            <a:off x="6207282" y="2104667"/>
            <a:ext cx="4549377" cy="3945277"/>
          </a:xfrm>
        </p:spPr>
        <p:txBody>
          <a:bodyPr>
            <a:noAutofit/>
          </a:bodyPr>
          <a:lstStyle/>
          <a:p>
            <a:pPr marL="344170" indent="-344170">
              <a:lnSpc>
                <a:spcPct val="110000"/>
              </a:lnSpc>
            </a:pPr>
            <a:r>
              <a:rPr lang="tr-TR" dirty="0">
                <a:ea typeface="+mn-lt"/>
                <a:cs typeface="+mn-lt"/>
              </a:rPr>
              <a:t>Çalışmada ayrıca Matlab GUI arayüz programı kullanılarak, ekmek doku/gözenek bölütleme ve gözeneklere ait sayısal verilerin elde edilmesine yönelik bir ara yüz programı oluşturulmuştur. Programın giriş penceresinde yer alan görüntü yükle ikonundan ham ekmek görüntüleri yüklenmektedir. Daha sonra 4 farklı ekmekten biri seçilerek gri seviye görüntüsüne dönüşümü yapılmaktadır</a:t>
            </a:r>
            <a:endParaRPr lang="tr-TR">
              <a:cs typeface="Arial" panose="020B0604020202020204"/>
            </a:endParaRPr>
          </a:p>
        </p:txBody>
      </p:sp>
      <p:sp>
        <p:nvSpPr>
          <p:cNvPr id="22" name="Rectangle 21">
            <a:extLst>
              <a:ext uri="{FF2B5EF4-FFF2-40B4-BE49-F238E27FC236}">
                <a16:creationId xmlns:a16="http://schemas.microsoft.com/office/drawing/2014/main" id="{B976FD44-391B-4243-8035-CEE0AB03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1925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F36B8FD-3E4E-CC15-84AC-C60D00D31406}"/>
              </a:ext>
            </a:extLst>
          </p:cNvPr>
          <p:cNvSpPr>
            <a:spLocks noGrp="1"/>
          </p:cNvSpPr>
          <p:nvPr>
            <p:ph idx="1"/>
          </p:nvPr>
        </p:nvSpPr>
        <p:spPr>
          <a:xfrm>
            <a:off x="2773599" y="1021807"/>
            <a:ext cx="7796540" cy="5028137"/>
          </a:xfrm>
        </p:spPr>
        <p:txBody>
          <a:bodyPr/>
          <a:lstStyle/>
          <a:p>
            <a:pPr marL="285750" indent="-285750">
              <a:spcAft>
                <a:spcPts val="0"/>
              </a:spcAft>
              <a:buFont typeface="Arial,Sans-Serif" panose="05000000000000000000" pitchFamily="2" charset="2"/>
              <a:buChar char="•"/>
            </a:pPr>
            <a:r>
              <a:rPr lang="tr-TR" dirty="0">
                <a:ea typeface="+mn-lt"/>
                <a:cs typeface="+mn-lt"/>
              </a:rPr>
              <a:t>Ekmek içi doku dağılımının belirlenmesi, gerek ekmeğin bayatlama süresinin değerlendirilmesinde, gerek ekmek kalitesinin belirlenmesinde kullanılan en önemli parametrelerden biridir.</a:t>
            </a:r>
            <a:endParaRPr lang="en-US" dirty="0">
              <a:ea typeface="+mn-lt"/>
              <a:cs typeface="+mn-lt"/>
            </a:endParaRPr>
          </a:p>
          <a:p>
            <a:pPr marL="285750" indent="-285750">
              <a:spcAft>
                <a:spcPts val="0"/>
              </a:spcAft>
              <a:buFont typeface="Arial,Sans-Serif" panose="05000000000000000000" pitchFamily="2" charset="2"/>
              <a:buChar char="•"/>
            </a:pPr>
            <a:r>
              <a:rPr lang="tr-TR" dirty="0">
                <a:ea typeface="+mn-lt"/>
                <a:cs typeface="+mn-lt"/>
              </a:rPr>
              <a:t>Ekmek diliminde yüzlerce gözenek olduğu düşünüldüğünde bu gözeneklerin şekil, sayı, düzen gibi özelliklerinin belirlenmesine yönelik nesnel bir kalite analizi yapılmasında yine görüntü işleme tekniklerine ihtiyaç duyulmaktadır</a:t>
            </a:r>
            <a:endParaRPr lang="en-US" dirty="0">
              <a:ea typeface="+mn-lt"/>
              <a:cs typeface="+mn-lt"/>
            </a:endParaRPr>
          </a:p>
          <a:p>
            <a:pPr marL="285750" indent="-285750">
              <a:spcAft>
                <a:spcPts val="0"/>
              </a:spcAft>
              <a:buFont typeface="Arial,Sans-Serif" panose="05000000000000000000" pitchFamily="2" charset="2"/>
              <a:buChar char="•"/>
            </a:pPr>
            <a:r>
              <a:rPr lang="tr-TR" dirty="0">
                <a:ea typeface="+mn-lt"/>
                <a:cs typeface="+mn-lt"/>
              </a:rPr>
              <a:t>Gelişen görüntü işleme teknikleriyle birlikte ekmek kalite analizlerinin daha ucuz, hızlı ve güvenilir şekilde yapılabilmesi sağlanmaya çalışılmaktadır.</a:t>
            </a:r>
            <a:endParaRPr lang="en-US" dirty="0">
              <a:ea typeface="+mn-lt"/>
              <a:cs typeface="+mn-lt"/>
            </a:endParaRPr>
          </a:p>
          <a:p>
            <a:pPr marL="344170" indent="-344170"/>
            <a:endParaRPr lang="tr-TR" dirty="0">
              <a:cs typeface="Arial"/>
            </a:endParaRPr>
          </a:p>
        </p:txBody>
      </p:sp>
    </p:spTree>
    <p:extLst>
      <p:ext uri="{BB962C8B-B14F-4D97-AF65-F5344CB8AC3E}">
        <p14:creationId xmlns:p14="http://schemas.microsoft.com/office/powerpoint/2010/main" val="301098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65FDEF-1985-557D-C921-E35AC08FB593}"/>
              </a:ext>
            </a:extLst>
          </p:cNvPr>
          <p:cNvSpPr>
            <a:spLocks noGrp="1"/>
          </p:cNvSpPr>
          <p:nvPr>
            <p:ph type="title"/>
          </p:nvPr>
        </p:nvSpPr>
        <p:spPr>
          <a:xfrm>
            <a:off x="2611808" y="808056"/>
            <a:ext cx="7840275" cy="605004"/>
          </a:xfrm>
        </p:spPr>
        <p:txBody>
          <a:bodyPr>
            <a:normAutofit/>
          </a:bodyPr>
          <a:lstStyle/>
          <a:p>
            <a:pPr algn="l"/>
            <a:r>
              <a:rPr lang="tr-TR" sz="2400" dirty="0">
                <a:ea typeface="+mj-lt"/>
                <a:cs typeface="+mj-lt"/>
              </a:rPr>
              <a:t>DENEYSEL METOT (EXPERIMENTAL METHOD)</a:t>
            </a:r>
            <a:endParaRPr lang="tr-TR" sz="2400" dirty="0">
              <a:cs typeface="Arial"/>
            </a:endParaRPr>
          </a:p>
        </p:txBody>
      </p:sp>
      <p:pic>
        <p:nvPicPr>
          <p:cNvPr id="4" name="Resim 4" descr="yiyecek, birkaç içeren bir resim&#10;&#10;Açıklama otomatik olarak oluşturuldu">
            <a:extLst>
              <a:ext uri="{FF2B5EF4-FFF2-40B4-BE49-F238E27FC236}">
                <a16:creationId xmlns:a16="http://schemas.microsoft.com/office/drawing/2014/main" id="{8291862B-65C0-5782-B1B7-FC2364589060}"/>
              </a:ext>
            </a:extLst>
          </p:cNvPr>
          <p:cNvPicPr>
            <a:picLocks noGrp="1" noChangeAspect="1"/>
          </p:cNvPicPr>
          <p:nvPr>
            <p:ph idx="1"/>
          </p:nvPr>
        </p:nvPicPr>
        <p:blipFill>
          <a:blip r:embed="rId2"/>
          <a:stretch>
            <a:fillRect/>
          </a:stretch>
        </p:blipFill>
        <p:spPr>
          <a:xfrm>
            <a:off x="6782988" y="1410353"/>
            <a:ext cx="3667341" cy="4448588"/>
          </a:xfrm>
        </p:spPr>
      </p:pic>
      <p:sp>
        <p:nvSpPr>
          <p:cNvPr id="5" name="Metin kutusu 4">
            <a:extLst>
              <a:ext uri="{FF2B5EF4-FFF2-40B4-BE49-F238E27FC236}">
                <a16:creationId xmlns:a16="http://schemas.microsoft.com/office/drawing/2014/main" id="{1C52C503-8898-BD3E-A4DC-E3FD6C50219A}"/>
              </a:ext>
            </a:extLst>
          </p:cNvPr>
          <p:cNvSpPr txBox="1"/>
          <p:nvPr/>
        </p:nvSpPr>
        <p:spPr>
          <a:xfrm>
            <a:off x="1749346" y="1527142"/>
            <a:ext cx="4441758"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Analiz </a:t>
            </a:r>
            <a:r>
              <a:rPr lang="en-US" dirty="0" err="1"/>
              <a:t>edilecek</a:t>
            </a:r>
            <a:r>
              <a:rPr lang="en-US" dirty="0"/>
              <a:t> </a:t>
            </a:r>
            <a:r>
              <a:rPr lang="en-US" dirty="0" err="1"/>
              <a:t>ekmekler</a:t>
            </a:r>
            <a:r>
              <a:rPr lang="en-US" dirty="0"/>
              <a:t> </a:t>
            </a:r>
            <a:r>
              <a:rPr lang="en-US" dirty="0" err="1"/>
              <a:t>önce</a:t>
            </a:r>
            <a:r>
              <a:rPr lang="en-US" dirty="0"/>
              <a:t>, </a:t>
            </a:r>
            <a:r>
              <a:rPr lang="en-US" dirty="0" err="1"/>
              <a:t>dilimleme</a:t>
            </a:r>
            <a:r>
              <a:rPr lang="en-US" dirty="0"/>
              <a:t> </a:t>
            </a:r>
            <a:r>
              <a:rPr lang="en-US" dirty="0" err="1"/>
              <a:t>makinesinde</a:t>
            </a:r>
            <a:r>
              <a:rPr lang="en-US" dirty="0"/>
              <a:t> 25 mm </a:t>
            </a:r>
            <a:r>
              <a:rPr lang="en-US" dirty="0" err="1"/>
              <a:t>kalınlıkta</a:t>
            </a:r>
            <a:r>
              <a:rPr lang="en-US" dirty="0"/>
              <a:t> </a:t>
            </a:r>
            <a:r>
              <a:rPr lang="en-US" dirty="0" err="1"/>
              <a:t>kesilmiş</a:t>
            </a:r>
            <a:r>
              <a:rPr lang="en-US" dirty="0"/>
              <a:t> </a:t>
            </a:r>
            <a:r>
              <a:rPr lang="en-US" dirty="0" err="1"/>
              <a:t>ve</a:t>
            </a:r>
            <a:r>
              <a:rPr lang="en-US" dirty="0"/>
              <a:t> her </a:t>
            </a:r>
            <a:r>
              <a:rPr lang="en-US" dirty="0" err="1"/>
              <a:t>bir</a:t>
            </a:r>
            <a:r>
              <a:rPr lang="en-US" dirty="0"/>
              <a:t> </a:t>
            </a:r>
            <a:r>
              <a:rPr lang="en-US" dirty="0" err="1"/>
              <a:t>ekmeğin</a:t>
            </a:r>
            <a:r>
              <a:rPr lang="en-US" dirty="0"/>
              <a:t> </a:t>
            </a:r>
            <a:r>
              <a:rPr lang="en-US" dirty="0" err="1"/>
              <a:t>ortasındaki</a:t>
            </a:r>
            <a:r>
              <a:rPr lang="en-US" dirty="0"/>
              <a:t>/</a:t>
            </a:r>
            <a:r>
              <a:rPr lang="en-US" dirty="0" err="1"/>
              <a:t>merkezindeki</a:t>
            </a:r>
            <a:r>
              <a:rPr lang="en-US" dirty="0"/>
              <a:t> </a:t>
            </a:r>
            <a:r>
              <a:rPr lang="en-US" dirty="0" err="1"/>
              <a:t>iki</a:t>
            </a:r>
            <a:r>
              <a:rPr lang="en-US" dirty="0"/>
              <a:t> </a:t>
            </a:r>
            <a:r>
              <a:rPr lang="en-US" dirty="0" err="1"/>
              <a:t>dilim</a:t>
            </a:r>
            <a:r>
              <a:rPr lang="en-US" dirty="0"/>
              <a:t> </a:t>
            </a:r>
            <a:r>
              <a:rPr lang="en-US" dirty="0" err="1"/>
              <a:t>analizlerde</a:t>
            </a:r>
            <a:r>
              <a:rPr lang="en-US" dirty="0"/>
              <a:t> </a:t>
            </a:r>
            <a:r>
              <a:rPr lang="en-US" dirty="0" err="1"/>
              <a:t>kullanılmak</a:t>
            </a:r>
            <a:r>
              <a:rPr lang="en-US" dirty="0"/>
              <a:t> </a:t>
            </a:r>
            <a:r>
              <a:rPr lang="en-US" dirty="0" err="1"/>
              <a:t>üzere</a:t>
            </a:r>
            <a:r>
              <a:rPr lang="en-US" dirty="0"/>
              <a:t> </a:t>
            </a:r>
            <a:r>
              <a:rPr lang="en-US" dirty="0" err="1"/>
              <a:t>ayrılmıştır</a:t>
            </a:r>
            <a:r>
              <a:rPr lang="en-US" dirty="0"/>
              <a:t>.</a:t>
            </a:r>
          </a:p>
          <a:p>
            <a:r>
              <a:rPr lang="en-US" dirty="0" err="1">
                <a:ea typeface="+mn-lt"/>
                <a:cs typeface="+mn-lt"/>
              </a:rPr>
              <a:t>Görüntü</a:t>
            </a:r>
            <a:r>
              <a:rPr lang="en-US" dirty="0">
                <a:ea typeface="+mn-lt"/>
                <a:cs typeface="+mn-lt"/>
              </a:rPr>
              <a:t> </a:t>
            </a:r>
            <a:r>
              <a:rPr lang="en-US" dirty="0" err="1">
                <a:ea typeface="+mn-lt"/>
                <a:cs typeface="+mn-lt"/>
              </a:rPr>
              <a:t>işleme</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belirlenen</a:t>
            </a:r>
            <a:r>
              <a:rPr lang="en-US" dirty="0">
                <a:ea typeface="+mn-lt"/>
                <a:cs typeface="+mn-lt"/>
              </a:rPr>
              <a:t> </a:t>
            </a:r>
            <a:r>
              <a:rPr lang="en-US" dirty="0" err="1">
                <a:ea typeface="+mn-lt"/>
                <a:cs typeface="+mn-lt"/>
              </a:rPr>
              <a:t>bu</a:t>
            </a:r>
            <a:r>
              <a:rPr lang="en-US" dirty="0">
                <a:ea typeface="+mn-lt"/>
                <a:cs typeface="+mn-lt"/>
              </a:rPr>
              <a:t> </a:t>
            </a:r>
            <a:r>
              <a:rPr lang="en-US" dirty="0" err="1">
                <a:ea typeface="+mn-lt"/>
                <a:cs typeface="+mn-lt"/>
              </a:rPr>
              <a:t>iki</a:t>
            </a:r>
            <a:r>
              <a:rPr lang="en-US" dirty="0">
                <a:ea typeface="+mn-lt"/>
                <a:cs typeface="+mn-lt"/>
              </a:rPr>
              <a:t> </a:t>
            </a:r>
            <a:r>
              <a:rPr lang="en-US" dirty="0" err="1">
                <a:ea typeface="+mn-lt"/>
                <a:cs typeface="+mn-lt"/>
              </a:rPr>
              <a:t>dilimin</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tarayıcı</a:t>
            </a:r>
            <a:r>
              <a:rPr lang="en-US" dirty="0">
                <a:ea typeface="+mn-lt"/>
                <a:cs typeface="+mn-lt"/>
              </a:rPr>
              <a:t> (</a:t>
            </a:r>
            <a:r>
              <a:rPr lang="en-US" dirty="0" err="1">
                <a:ea typeface="+mn-lt"/>
                <a:cs typeface="+mn-lt"/>
              </a:rPr>
              <a:t>CanoScan</a:t>
            </a:r>
            <a:r>
              <a:rPr lang="en-US" dirty="0">
                <a:ea typeface="+mn-lt"/>
                <a:cs typeface="+mn-lt"/>
              </a:rPr>
              <a:t> 4400F, Canon, Japan) </a:t>
            </a:r>
            <a:r>
              <a:rPr lang="en-US" dirty="0" err="1">
                <a:ea typeface="+mn-lt"/>
                <a:cs typeface="+mn-lt"/>
              </a:rPr>
              <a:t>aracılığı</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görüntüsü</a:t>
            </a:r>
            <a:r>
              <a:rPr lang="en-US" dirty="0">
                <a:ea typeface="+mn-lt"/>
                <a:cs typeface="+mn-lt"/>
              </a:rPr>
              <a:t> </a:t>
            </a:r>
            <a:r>
              <a:rPr lang="en-US" dirty="0" err="1">
                <a:ea typeface="+mn-lt"/>
                <a:cs typeface="+mn-lt"/>
              </a:rPr>
              <a:t>bilgisayara</a:t>
            </a:r>
            <a:r>
              <a:rPr lang="en-US" dirty="0">
                <a:ea typeface="+mn-lt"/>
                <a:cs typeface="+mn-lt"/>
              </a:rPr>
              <a:t> </a:t>
            </a:r>
            <a:r>
              <a:rPr lang="en-US" dirty="0" err="1">
                <a:ea typeface="+mn-lt"/>
                <a:cs typeface="+mn-lt"/>
              </a:rPr>
              <a:t>aktarılmıştır</a:t>
            </a:r>
            <a:r>
              <a:rPr lang="en-US" dirty="0">
                <a:ea typeface="+mn-lt"/>
                <a:cs typeface="+mn-lt"/>
              </a:rPr>
              <a:t>. </a:t>
            </a:r>
            <a:r>
              <a:rPr lang="en-US" dirty="0" err="1">
                <a:ea typeface="+mn-lt"/>
                <a:cs typeface="+mn-lt"/>
              </a:rPr>
              <a:t>Tarayıcının</a:t>
            </a:r>
            <a:r>
              <a:rPr lang="en-US" dirty="0">
                <a:ea typeface="+mn-lt"/>
                <a:cs typeface="+mn-lt"/>
              </a:rPr>
              <a:t> </a:t>
            </a:r>
            <a:r>
              <a:rPr lang="en-US" dirty="0" err="1">
                <a:ea typeface="+mn-lt"/>
                <a:cs typeface="+mn-lt"/>
              </a:rPr>
              <a:t>parlaklık</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kontrast</a:t>
            </a:r>
            <a:r>
              <a:rPr lang="en-US" dirty="0">
                <a:ea typeface="+mn-lt"/>
                <a:cs typeface="+mn-lt"/>
              </a:rPr>
              <a:t> </a:t>
            </a:r>
            <a:r>
              <a:rPr lang="en-US" dirty="0" err="1">
                <a:ea typeface="+mn-lt"/>
                <a:cs typeface="+mn-lt"/>
              </a:rPr>
              <a:t>parametreleri</a:t>
            </a:r>
            <a:r>
              <a:rPr lang="en-US" dirty="0">
                <a:ea typeface="+mn-lt"/>
                <a:cs typeface="+mn-lt"/>
              </a:rPr>
              <a:t>, </a:t>
            </a:r>
            <a:r>
              <a:rPr lang="en-US" dirty="0" err="1">
                <a:ea typeface="+mn-lt"/>
                <a:cs typeface="+mn-lt"/>
              </a:rPr>
              <a:t>tüm</a:t>
            </a:r>
            <a:r>
              <a:rPr lang="en-US" dirty="0">
                <a:ea typeface="+mn-lt"/>
                <a:cs typeface="+mn-lt"/>
              </a:rPr>
              <a:t> </a:t>
            </a:r>
            <a:r>
              <a:rPr lang="en-US" dirty="0" err="1">
                <a:ea typeface="+mn-lt"/>
                <a:cs typeface="+mn-lt"/>
              </a:rPr>
              <a:t>görüntüler</a:t>
            </a:r>
            <a:r>
              <a:rPr lang="en-US" dirty="0">
                <a:ea typeface="+mn-lt"/>
                <a:cs typeface="+mn-lt"/>
              </a:rPr>
              <a:t> </a:t>
            </a:r>
            <a:r>
              <a:rPr lang="en-US" dirty="0" err="1">
                <a:ea typeface="+mn-lt"/>
                <a:cs typeface="+mn-lt"/>
              </a:rPr>
              <a:t>için</a:t>
            </a:r>
            <a:r>
              <a:rPr lang="en-US" dirty="0">
                <a:ea typeface="+mn-lt"/>
                <a:cs typeface="+mn-lt"/>
              </a:rPr>
              <a:t> </a:t>
            </a:r>
            <a:r>
              <a:rPr lang="en-US" dirty="0" err="1">
                <a:ea typeface="+mn-lt"/>
                <a:cs typeface="+mn-lt"/>
              </a:rPr>
              <a:t>sıfıra</a:t>
            </a:r>
            <a:r>
              <a:rPr lang="en-US" dirty="0">
                <a:ea typeface="+mn-lt"/>
                <a:cs typeface="+mn-lt"/>
              </a:rPr>
              <a:t> </a:t>
            </a:r>
            <a:r>
              <a:rPr lang="en-US" dirty="0" err="1">
                <a:ea typeface="+mn-lt"/>
                <a:cs typeface="+mn-lt"/>
              </a:rPr>
              <a:t>ayarlanmıştır</a:t>
            </a:r>
            <a:r>
              <a:rPr lang="en-US" dirty="0">
                <a:ea typeface="+mn-lt"/>
                <a:cs typeface="+mn-lt"/>
              </a:rPr>
              <a:t>.</a:t>
            </a:r>
            <a:endParaRPr lang="en-US" dirty="0"/>
          </a:p>
        </p:txBody>
      </p:sp>
    </p:spTree>
    <p:extLst>
      <p:ext uri="{BB962C8B-B14F-4D97-AF65-F5344CB8AC3E}">
        <p14:creationId xmlns:p14="http://schemas.microsoft.com/office/powerpoint/2010/main" val="1031979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A351781A-A6E4-4803-B019-BBD115839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6">
            <a:extLst>
              <a:ext uri="{FF2B5EF4-FFF2-40B4-BE49-F238E27FC236}">
                <a16:creationId xmlns:a16="http://schemas.microsoft.com/office/drawing/2014/main" id="{F7F12B6E-D19B-4761-0377-3ABCACAAEF05}"/>
              </a:ext>
            </a:extLst>
          </p:cNvPr>
          <p:cNvPicPr>
            <a:picLocks noChangeAspect="1"/>
          </p:cNvPicPr>
          <p:nvPr/>
        </p:nvPicPr>
        <p:blipFill rotWithShape="1">
          <a:blip r:embed="rId3"/>
          <a:srcRect l="10826" r="10374"/>
          <a:stretch/>
        </p:blipFill>
        <p:spPr>
          <a:xfrm>
            <a:off x="8827942" y="10"/>
            <a:ext cx="3364059" cy="6857990"/>
          </a:xfrm>
          <a:prstGeom prst="rect">
            <a:avLst/>
          </a:prstGeom>
          <a:ln>
            <a:solidFill>
              <a:schemeClr val="tx1"/>
            </a:solidFill>
          </a:ln>
        </p:spPr>
      </p:pic>
      <p:pic>
        <p:nvPicPr>
          <p:cNvPr id="5" name="Resim 5" descr="iç mekan, yiyecek, ekmek içeren bir resim&#10;&#10;Açıklama otomatik olarak oluşturuldu">
            <a:extLst>
              <a:ext uri="{FF2B5EF4-FFF2-40B4-BE49-F238E27FC236}">
                <a16:creationId xmlns:a16="http://schemas.microsoft.com/office/drawing/2014/main" id="{35AC2593-C1E1-2F1E-C2E9-0A311E59E2C7}"/>
              </a:ext>
            </a:extLst>
          </p:cNvPr>
          <p:cNvPicPr>
            <a:picLocks noChangeAspect="1"/>
          </p:cNvPicPr>
          <p:nvPr/>
        </p:nvPicPr>
        <p:blipFill rotWithShape="1">
          <a:blip r:embed="rId4"/>
          <a:srcRect t="12360" r="1" b="6718"/>
          <a:stretch/>
        </p:blipFill>
        <p:spPr>
          <a:xfrm>
            <a:off x="-1" y="227"/>
            <a:ext cx="8827940" cy="6858000"/>
          </a:xfrm>
          <a:prstGeom prst="rect">
            <a:avLst/>
          </a:prstGeom>
          <a:ln w="12700">
            <a:solidFill>
              <a:schemeClr val="tx1"/>
            </a:solidFill>
          </a:ln>
        </p:spPr>
      </p:pic>
      <p:pic>
        <p:nvPicPr>
          <p:cNvPr id="72" name="Picture 71">
            <a:extLst>
              <a:ext uri="{FF2B5EF4-FFF2-40B4-BE49-F238E27FC236}">
                <a16:creationId xmlns:a16="http://schemas.microsoft.com/office/drawing/2014/main" id="{C2818A33-0BA8-4AFE-8118-5C4D4087797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4" name="Picture 73">
            <a:extLst>
              <a:ext uri="{FF2B5EF4-FFF2-40B4-BE49-F238E27FC236}">
                <a16:creationId xmlns:a16="http://schemas.microsoft.com/office/drawing/2014/main" id="{8710FDDA-E25E-4D74-BE82-7F50F185C5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6" name="Rectangle 75">
            <a:extLst>
              <a:ext uri="{FF2B5EF4-FFF2-40B4-BE49-F238E27FC236}">
                <a16:creationId xmlns:a16="http://schemas.microsoft.com/office/drawing/2014/main" id="{0CD29767-C5B7-45B3-ACFE-D8A9E28B1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46D842C-6823-4DC6-939A-2E8C43156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D6DECC36-7B50-462F-8E3D-A46086D20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4431479"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B57068CC-8763-F6B1-18F0-FC343F425ABD}"/>
              </a:ext>
            </a:extLst>
          </p:cNvPr>
          <p:cNvSpPr>
            <a:spLocks noGrp="1"/>
          </p:cNvSpPr>
          <p:nvPr>
            <p:ph idx="1"/>
          </p:nvPr>
        </p:nvSpPr>
        <p:spPr>
          <a:xfrm>
            <a:off x="1974739" y="1395219"/>
            <a:ext cx="2988392" cy="4654725"/>
          </a:xfrm>
        </p:spPr>
        <p:txBody>
          <a:bodyPr>
            <a:normAutofit/>
          </a:bodyPr>
          <a:lstStyle/>
          <a:p>
            <a:pPr marL="344170" indent="-344170"/>
            <a:r>
              <a:rPr lang="tr-TR" sz="1400">
                <a:ea typeface="+mn-lt"/>
                <a:cs typeface="+mn-lt"/>
              </a:rPr>
              <a:t>Ham 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seviye görüntüsüne dönüştürülmüştür. </a:t>
            </a:r>
            <a:endParaRPr lang="tr-TR" sz="1400">
              <a:cs typeface="Arial" panose="020B0604020202020204"/>
            </a:endParaRPr>
          </a:p>
        </p:txBody>
      </p:sp>
      <p:sp>
        <p:nvSpPr>
          <p:cNvPr id="82" name="Rectangle 81">
            <a:extLst>
              <a:ext uri="{FF2B5EF4-FFF2-40B4-BE49-F238E27FC236}">
                <a16:creationId xmlns:a16="http://schemas.microsoft.com/office/drawing/2014/main" id="{3DF618C5-33E3-4D51-89B2-CAD56CBE8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3755"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873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5C527E8-39D7-B40B-F2B3-1E17F132D2F5}"/>
              </a:ext>
            </a:extLst>
          </p:cNvPr>
          <p:cNvSpPr>
            <a:spLocks noGrp="1"/>
          </p:cNvSpPr>
          <p:nvPr>
            <p:ph idx="1"/>
          </p:nvPr>
        </p:nvSpPr>
        <p:spPr>
          <a:xfrm>
            <a:off x="1210186" y="396736"/>
            <a:ext cx="6256312" cy="2881105"/>
          </a:xfrm>
        </p:spPr>
        <p:txBody>
          <a:bodyPr>
            <a:normAutofit/>
          </a:bodyPr>
          <a:lstStyle/>
          <a:p>
            <a:pPr marL="344170" indent="-344170"/>
            <a:r>
              <a:rPr lang="tr-TR" dirty="0">
                <a:ea typeface="+mn-lt"/>
                <a:cs typeface="+mn-lt"/>
              </a:rPr>
              <a:t>Adaptif histogram eşitleme olarak da bilinen histogram germe işlemi düşük kontrastlı resimlere uygulanan bir yöntem olup histogramı geniş bir bölgeye yayma mantığına dayanmaktadır</a:t>
            </a:r>
          </a:p>
          <a:p>
            <a:pPr marL="344170" indent="-344170"/>
            <a:r>
              <a:rPr lang="tr-TR" dirty="0">
                <a:ea typeface="+mn-lt"/>
                <a:cs typeface="+mn-lt"/>
              </a:rPr>
              <a:t>Ön işlemenin ilk basamağını oluşturan bu yöntem sayesinde gri seviye görüntülerinin kontrastı iyileştirilmiştir. </a:t>
            </a:r>
            <a:endParaRPr lang="tr-TR" dirty="0">
              <a:cs typeface="Arial" panose="020B0604020202020204"/>
            </a:endParaRPr>
          </a:p>
        </p:txBody>
      </p:sp>
      <p:pic>
        <p:nvPicPr>
          <p:cNvPr id="4" name="Resim 4" descr="iç mekan içeren bir resim&#10;&#10;Açıklama otomatik olarak oluşturuldu">
            <a:extLst>
              <a:ext uri="{FF2B5EF4-FFF2-40B4-BE49-F238E27FC236}">
                <a16:creationId xmlns:a16="http://schemas.microsoft.com/office/drawing/2014/main" id="{61E895A5-BD17-D6EF-47E2-058B43E69200}"/>
              </a:ext>
            </a:extLst>
          </p:cNvPr>
          <p:cNvPicPr>
            <a:picLocks noChangeAspect="1"/>
          </p:cNvPicPr>
          <p:nvPr/>
        </p:nvPicPr>
        <p:blipFill>
          <a:blip r:embed="rId2"/>
          <a:stretch>
            <a:fillRect/>
          </a:stretch>
        </p:blipFill>
        <p:spPr>
          <a:xfrm>
            <a:off x="7759262" y="486176"/>
            <a:ext cx="2743200" cy="3021580"/>
          </a:xfrm>
          <a:prstGeom prst="rect">
            <a:avLst/>
          </a:prstGeom>
        </p:spPr>
      </p:pic>
      <p:pic>
        <p:nvPicPr>
          <p:cNvPr id="5" name="Resim 5">
            <a:extLst>
              <a:ext uri="{FF2B5EF4-FFF2-40B4-BE49-F238E27FC236}">
                <a16:creationId xmlns:a16="http://schemas.microsoft.com/office/drawing/2014/main" id="{61A59D4E-CA25-6834-986A-0188DFC74E71}"/>
              </a:ext>
            </a:extLst>
          </p:cNvPr>
          <p:cNvPicPr>
            <a:picLocks noChangeAspect="1"/>
          </p:cNvPicPr>
          <p:nvPr/>
        </p:nvPicPr>
        <p:blipFill>
          <a:blip r:embed="rId3"/>
          <a:stretch>
            <a:fillRect/>
          </a:stretch>
        </p:blipFill>
        <p:spPr>
          <a:xfrm>
            <a:off x="7759263" y="3596426"/>
            <a:ext cx="2743200" cy="2686871"/>
          </a:xfrm>
          <a:prstGeom prst="rect">
            <a:avLst/>
          </a:prstGeom>
        </p:spPr>
      </p:pic>
      <p:pic>
        <p:nvPicPr>
          <p:cNvPr id="6" name="Resim 6">
            <a:extLst>
              <a:ext uri="{FF2B5EF4-FFF2-40B4-BE49-F238E27FC236}">
                <a16:creationId xmlns:a16="http://schemas.microsoft.com/office/drawing/2014/main" id="{23976BFE-F7B8-8CCE-5DC0-3EDCF469CDC8}"/>
              </a:ext>
            </a:extLst>
          </p:cNvPr>
          <p:cNvPicPr>
            <a:picLocks noChangeAspect="1"/>
          </p:cNvPicPr>
          <p:nvPr/>
        </p:nvPicPr>
        <p:blipFill>
          <a:blip r:embed="rId4"/>
          <a:stretch>
            <a:fillRect/>
          </a:stretch>
        </p:blipFill>
        <p:spPr>
          <a:xfrm>
            <a:off x="4724401" y="3291473"/>
            <a:ext cx="2743200" cy="2788263"/>
          </a:xfrm>
          <a:prstGeom prst="rect">
            <a:avLst/>
          </a:prstGeom>
        </p:spPr>
      </p:pic>
      <p:sp>
        <p:nvSpPr>
          <p:cNvPr id="7" name="Metin kutusu 6">
            <a:extLst>
              <a:ext uri="{FF2B5EF4-FFF2-40B4-BE49-F238E27FC236}">
                <a16:creationId xmlns:a16="http://schemas.microsoft.com/office/drawing/2014/main" id="{944A20C1-F72A-45AA-C65C-DF31EAF9C949}"/>
              </a:ext>
            </a:extLst>
          </p:cNvPr>
          <p:cNvSpPr txBox="1"/>
          <p:nvPr/>
        </p:nvSpPr>
        <p:spPr>
          <a:xfrm>
            <a:off x="1474696" y="3594538"/>
            <a:ext cx="3101786"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t>Şekil</a:t>
            </a:r>
            <a:r>
              <a:rPr lang="en-US" sz="2000" dirty="0"/>
              <a:t> 6’da </a:t>
            </a:r>
            <a:r>
              <a:rPr lang="en-US" sz="2000" dirty="0" err="1"/>
              <a:t>ise</a:t>
            </a:r>
            <a:r>
              <a:rPr lang="en-US" sz="2000" dirty="0"/>
              <a:t> histogram </a:t>
            </a:r>
            <a:r>
              <a:rPr lang="en-US" sz="2000" dirty="0" err="1"/>
              <a:t>germe</a:t>
            </a:r>
            <a:r>
              <a:rPr lang="en-US" sz="2000" dirty="0"/>
              <a:t> </a:t>
            </a:r>
            <a:r>
              <a:rPr lang="en-US" sz="2000" dirty="0" err="1"/>
              <a:t>işlemi</a:t>
            </a:r>
            <a:r>
              <a:rPr lang="en-US" sz="2000" dirty="0"/>
              <a:t> </a:t>
            </a:r>
            <a:r>
              <a:rPr lang="en-US" sz="2000" dirty="0" err="1"/>
              <a:t>sonucunda</a:t>
            </a:r>
            <a:r>
              <a:rPr lang="en-US" sz="2000" dirty="0"/>
              <a:t> </a:t>
            </a:r>
            <a:r>
              <a:rPr lang="en-US" sz="2000" dirty="0" err="1"/>
              <a:t>oluşan</a:t>
            </a:r>
            <a:r>
              <a:rPr lang="en-US" sz="2000" dirty="0"/>
              <a:t> </a:t>
            </a:r>
            <a:r>
              <a:rPr lang="en-US" sz="2000" dirty="0" err="1"/>
              <a:t>görüntü</a:t>
            </a:r>
            <a:r>
              <a:rPr lang="en-US" sz="2000" dirty="0"/>
              <a:t> </a:t>
            </a:r>
            <a:r>
              <a:rPr lang="en-US" sz="2000" dirty="0" err="1"/>
              <a:t>histogramı</a:t>
            </a:r>
            <a:r>
              <a:rPr lang="en-US" sz="2000" dirty="0"/>
              <a:t> </a:t>
            </a:r>
            <a:r>
              <a:rPr lang="en-US" sz="2000" dirty="0" err="1"/>
              <a:t>gösterilmiştir</a:t>
            </a:r>
            <a:r>
              <a:rPr lang="en-US" sz="2000" dirty="0"/>
              <a:t>. Histogram </a:t>
            </a:r>
            <a:r>
              <a:rPr lang="en-US" sz="2000" dirty="0" err="1"/>
              <a:t>incelendiğinde</a:t>
            </a:r>
            <a:r>
              <a:rPr lang="en-US" sz="2000" dirty="0"/>
              <a:t> </a:t>
            </a:r>
            <a:r>
              <a:rPr lang="en-US" sz="2000" dirty="0" err="1"/>
              <a:t>Şekil</a:t>
            </a:r>
            <a:r>
              <a:rPr lang="en-US" sz="2000" dirty="0"/>
              <a:t> 4’te </a:t>
            </a:r>
            <a:r>
              <a:rPr lang="en-US" sz="2000" dirty="0" err="1"/>
              <a:t>yer</a:t>
            </a:r>
            <a:r>
              <a:rPr lang="en-US" sz="2000" dirty="0"/>
              <a:t> </a:t>
            </a:r>
            <a:r>
              <a:rPr lang="en-US" sz="2000" dirty="0" err="1"/>
              <a:t>alan</a:t>
            </a:r>
            <a:r>
              <a:rPr lang="en-US" sz="2000" dirty="0"/>
              <a:t> </a:t>
            </a:r>
            <a:r>
              <a:rPr lang="en-US" sz="2000" dirty="0" err="1"/>
              <a:t>ayrık</a:t>
            </a:r>
            <a:r>
              <a:rPr lang="en-US" sz="2000" dirty="0"/>
              <a:t> </a:t>
            </a:r>
            <a:r>
              <a:rPr lang="en-US" sz="2000" dirty="0" err="1"/>
              <a:t>iki</a:t>
            </a:r>
            <a:r>
              <a:rPr lang="en-US" sz="2000" dirty="0"/>
              <a:t> histogram </a:t>
            </a:r>
            <a:r>
              <a:rPr lang="en-US" sz="2000" dirty="0" err="1"/>
              <a:t>tepesi</a:t>
            </a:r>
            <a:r>
              <a:rPr lang="en-US" sz="2000" dirty="0"/>
              <a:t> </a:t>
            </a:r>
            <a:r>
              <a:rPr lang="en-US" sz="2000" dirty="0" err="1"/>
              <a:t>kaybolmuştur</a:t>
            </a:r>
            <a:r>
              <a:rPr lang="en-US" sz="2000" dirty="0"/>
              <a:t>. </a:t>
            </a:r>
            <a:r>
              <a:rPr lang="en-US" sz="2000" dirty="0" err="1"/>
              <a:t>Piksel</a:t>
            </a:r>
            <a:r>
              <a:rPr lang="en-US" sz="2000" dirty="0"/>
              <a:t> </a:t>
            </a:r>
            <a:r>
              <a:rPr lang="en-US" sz="2000" dirty="0" err="1"/>
              <a:t>aralığı</a:t>
            </a:r>
            <a:r>
              <a:rPr lang="en-US" sz="2000" dirty="0"/>
              <a:t> </a:t>
            </a:r>
            <a:r>
              <a:rPr lang="en-US" sz="2000" dirty="0" err="1"/>
              <a:t>ise</a:t>
            </a:r>
            <a:r>
              <a:rPr lang="en-US" sz="2000" dirty="0"/>
              <a:t> histogram </a:t>
            </a:r>
            <a:r>
              <a:rPr lang="en-US" sz="2000" dirty="0" err="1"/>
              <a:t>boyunca</a:t>
            </a:r>
            <a:r>
              <a:rPr lang="en-US" sz="2000" dirty="0"/>
              <a:t> </a:t>
            </a:r>
            <a:r>
              <a:rPr lang="en-US" sz="2000" dirty="0" err="1"/>
              <a:t>yayılmıştır</a:t>
            </a:r>
            <a:r>
              <a:rPr lang="en-US" sz="2000" dirty="0"/>
              <a:t>.</a:t>
            </a:r>
            <a:r>
              <a:rPr lang="en-US" dirty="0"/>
              <a:t> </a:t>
            </a:r>
            <a:endParaRPr lang="en-US"/>
          </a:p>
        </p:txBody>
      </p:sp>
      <p:sp>
        <p:nvSpPr>
          <p:cNvPr id="8" name="Metin kutusu 7">
            <a:extLst>
              <a:ext uri="{FF2B5EF4-FFF2-40B4-BE49-F238E27FC236}">
                <a16:creationId xmlns:a16="http://schemas.microsoft.com/office/drawing/2014/main" id="{02682B7D-3515-3DE2-425D-2B5FE23C30FE}"/>
              </a:ext>
            </a:extLst>
          </p:cNvPr>
          <p:cNvSpPr txBox="1"/>
          <p:nvPr/>
        </p:nvSpPr>
        <p:spPr>
          <a:xfrm>
            <a:off x="7759262" y="6366641"/>
            <a:ext cx="295340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err="1"/>
              <a:t>Şekil</a:t>
            </a:r>
            <a:r>
              <a:rPr lang="en-US" sz="1400" dirty="0"/>
              <a:t> 6. </a:t>
            </a:r>
            <a:r>
              <a:rPr lang="en-US" sz="1400" dirty="0" err="1"/>
              <a:t>Gerilmiş</a:t>
            </a:r>
            <a:r>
              <a:rPr lang="en-US" sz="1400" dirty="0"/>
              <a:t> histogram</a:t>
            </a:r>
          </a:p>
        </p:txBody>
      </p:sp>
      <p:sp>
        <p:nvSpPr>
          <p:cNvPr id="9" name="Metin kutusu 8">
            <a:extLst>
              <a:ext uri="{FF2B5EF4-FFF2-40B4-BE49-F238E27FC236}">
                <a16:creationId xmlns:a16="http://schemas.microsoft.com/office/drawing/2014/main" id="{493F8A88-BC89-F655-E537-05AE24B4117C}"/>
              </a:ext>
            </a:extLst>
          </p:cNvPr>
          <p:cNvSpPr txBox="1"/>
          <p:nvPr/>
        </p:nvSpPr>
        <p:spPr>
          <a:xfrm>
            <a:off x="4668370" y="6158753"/>
            <a:ext cx="299282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err="1"/>
              <a:t>Şekil</a:t>
            </a:r>
            <a:r>
              <a:rPr lang="en-US" sz="1400" dirty="0"/>
              <a:t> 4. </a:t>
            </a:r>
            <a:r>
              <a:rPr lang="en-US" sz="1400" dirty="0" err="1"/>
              <a:t>Gri</a:t>
            </a:r>
            <a:r>
              <a:rPr lang="en-US" sz="1400" dirty="0"/>
              <a:t> </a:t>
            </a:r>
            <a:r>
              <a:rPr lang="en-US" sz="1400" dirty="0" err="1"/>
              <a:t>seviye</a:t>
            </a:r>
            <a:r>
              <a:rPr lang="en-US" sz="1400" dirty="0"/>
              <a:t> </a:t>
            </a:r>
            <a:r>
              <a:rPr lang="en-US" sz="1400" dirty="0" err="1"/>
              <a:t>görüntü</a:t>
            </a:r>
            <a:r>
              <a:rPr lang="en-US" sz="1400" dirty="0"/>
              <a:t> </a:t>
            </a:r>
            <a:r>
              <a:rPr lang="en-US" sz="1400" dirty="0" err="1"/>
              <a:t>histogramı</a:t>
            </a:r>
            <a:endParaRPr lang="en-US" sz="1400">
              <a:cs typeface="Arial"/>
            </a:endParaRPr>
          </a:p>
        </p:txBody>
      </p:sp>
    </p:spTree>
    <p:extLst>
      <p:ext uri="{BB962C8B-B14F-4D97-AF65-F5344CB8AC3E}">
        <p14:creationId xmlns:p14="http://schemas.microsoft.com/office/powerpoint/2010/main" val="179824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51135367-38E7-0491-64F4-391008FC6114}"/>
              </a:ext>
            </a:extLst>
          </p:cNvPr>
          <p:cNvSpPr txBox="1"/>
          <p:nvPr/>
        </p:nvSpPr>
        <p:spPr>
          <a:xfrm>
            <a:off x="1452282" y="746312"/>
            <a:ext cx="347158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Histogram </a:t>
            </a:r>
            <a:r>
              <a:rPr lang="en-US" sz="2000" dirty="0" err="1"/>
              <a:t>eşitleme</a:t>
            </a:r>
            <a:r>
              <a:rPr lang="en-US" sz="2000" dirty="0"/>
              <a:t> </a:t>
            </a:r>
            <a:r>
              <a:rPr lang="en-US" sz="2000" dirty="0" err="1"/>
              <a:t>renk</a:t>
            </a:r>
            <a:r>
              <a:rPr lang="en-US" sz="2000" dirty="0"/>
              <a:t> </a:t>
            </a:r>
            <a:r>
              <a:rPr lang="en-US" sz="2000" dirty="0" err="1"/>
              <a:t>değerleri</a:t>
            </a:r>
            <a:r>
              <a:rPr lang="en-US" sz="2000" dirty="0"/>
              <a:t> </a:t>
            </a:r>
            <a:r>
              <a:rPr lang="en-US" sz="2000" dirty="0" err="1"/>
              <a:t>düzgün</a:t>
            </a:r>
            <a:r>
              <a:rPr lang="en-US" sz="2000" dirty="0"/>
              <a:t> </a:t>
            </a:r>
            <a:r>
              <a:rPr lang="en-US" sz="2000" dirty="0" err="1"/>
              <a:t>dağılımlı</a:t>
            </a:r>
            <a:r>
              <a:rPr lang="en-US" sz="2000" dirty="0"/>
              <a:t> </a:t>
            </a:r>
            <a:r>
              <a:rPr lang="en-US" sz="2000" dirty="0" err="1"/>
              <a:t>olmayan</a:t>
            </a:r>
            <a:r>
              <a:rPr lang="en-US" sz="2000" dirty="0"/>
              <a:t> </a:t>
            </a:r>
            <a:r>
              <a:rPr lang="en-US" sz="2000" dirty="0" err="1"/>
              <a:t>görüntüler</a:t>
            </a:r>
            <a:r>
              <a:rPr lang="en-US" sz="2000" dirty="0"/>
              <a:t> </a:t>
            </a:r>
            <a:r>
              <a:rPr lang="en-US" sz="2000" dirty="0" err="1"/>
              <a:t>için</a:t>
            </a:r>
            <a:r>
              <a:rPr lang="en-US" sz="2000" dirty="0"/>
              <a:t> </a:t>
            </a:r>
            <a:r>
              <a:rPr lang="en-US" sz="2000" dirty="0" err="1"/>
              <a:t>uygun</a:t>
            </a:r>
            <a:r>
              <a:rPr lang="en-US" sz="2000" dirty="0"/>
              <a:t> </a:t>
            </a:r>
            <a:r>
              <a:rPr lang="en-US" sz="2000" dirty="0" err="1"/>
              <a:t>bir</a:t>
            </a:r>
            <a:r>
              <a:rPr lang="en-US" sz="2000" dirty="0"/>
              <a:t> </a:t>
            </a:r>
            <a:r>
              <a:rPr lang="en-US" sz="2000" dirty="0" err="1"/>
              <a:t>görüntü</a:t>
            </a:r>
            <a:r>
              <a:rPr lang="en-US" sz="2000" dirty="0"/>
              <a:t> </a:t>
            </a:r>
            <a:r>
              <a:rPr lang="en-US" sz="2000" dirty="0" err="1"/>
              <a:t>iyileştirme</a:t>
            </a:r>
            <a:r>
              <a:rPr lang="en-US" sz="2000" dirty="0"/>
              <a:t> </a:t>
            </a:r>
            <a:r>
              <a:rPr lang="en-US" sz="2000" dirty="0" err="1"/>
              <a:t>metodudur</a:t>
            </a:r>
            <a:r>
              <a:rPr lang="en-US" sz="2000" dirty="0"/>
              <a:t>.</a:t>
            </a:r>
            <a:endParaRPr lang="en-US" sz="2000" dirty="0">
              <a:cs typeface="Arial"/>
            </a:endParaRPr>
          </a:p>
        </p:txBody>
      </p:sp>
      <p:pic>
        <p:nvPicPr>
          <p:cNvPr id="6" name="Resim 6">
            <a:extLst>
              <a:ext uri="{FF2B5EF4-FFF2-40B4-BE49-F238E27FC236}">
                <a16:creationId xmlns:a16="http://schemas.microsoft.com/office/drawing/2014/main" id="{B0E9115C-4BCA-A38A-E690-6BD41A12018E}"/>
              </a:ext>
            </a:extLst>
          </p:cNvPr>
          <p:cNvPicPr>
            <a:picLocks noChangeAspect="1"/>
          </p:cNvPicPr>
          <p:nvPr/>
        </p:nvPicPr>
        <p:blipFill>
          <a:blip r:embed="rId2"/>
          <a:stretch>
            <a:fillRect/>
          </a:stretch>
        </p:blipFill>
        <p:spPr>
          <a:xfrm>
            <a:off x="6517341" y="566139"/>
            <a:ext cx="3314700" cy="2924251"/>
          </a:xfrm>
          <a:prstGeom prst="rect">
            <a:avLst/>
          </a:prstGeom>
        </p:spPr>
      </p:pic>
      <p:sp>
        <p:nvSpPr>
          <p:cNvPr id="7" name="Metin kutusu 6">
            <a:extLst>
              <a:ext uri="{FF2B5EF4-FFF2-40B4-BE49-F238E27FC236}">
                <a16:creationId xmlns:a16="http://schemas.microsoft.com/office/drawing/2014/main" id="{CC85D0FB-3AB1-8C81-76AD-9298ACAF363B}"/>
              </a:ext>
            </a:extLst>
          </p:cNvPr>
          <p:cNvSpPr txBox="1"/>
          <p:nvPr/>
        </p:nvSpPr>
        <p:spPr>
          <a:xfrm>
            <a:off x="1452282" y="2415988"/>
            <a:ext cx="389740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Histogram </a:t>
            </a:r>
            <a:r>
              <a:rPr lang="en-US" sz="2000" dirty="0" err="1"/>
              <a:t>eşitleme</a:t>
            </a:r>
            <a:r>
              <a:rPr lang="en-US" sz="2000" dirty="0"/>
              <a:t> </a:t>
            </a:r>
            <a:r>
              <a:rPr lang="en-US" sz="2000" dirty="0" err="1"/>
              <a:t>işleminden</a:t>
            </a:r>
            <a:r>
              <a:rPr lang="en-US" sz="2000" dirty="0"/>
              <a:t> </a:t>
            </a:r>
            <a:r>
              <a:rPr lang="en-US" sz="2000" dirty="0" err="1"/>
              <a:t>sonra</a:t>
            </a:r>
            <a:r>
              <a:rPr lang="en-US" sz="2000" dirty="0"/>
              <a:t> </a:t>
            </a:r>
            <a:r>
              <a:rPr lang="en-US" sz="2000" dirty="0" err="1"/>
              <a:t>daha</a:t>
            </a:r>
            <a:r>
              <a:rPr lang="en-US" sz="2000" dirty="0"/>
              <a:t> </a:t>
            </a:r>
            <a:r>
              <a:rPr lang="en-US" sz="2000" dirty="0" err="1"/>
              <a:t>düzgün</a:t>
            </a:r>
            <a:r>
              <a:rPr lang="en-US" sz="2000" dirty="0"/>
              <a:t> </a:t>
            </a:r>
            <a:r>
              <a:rPr lang="en-US" sz="2000" dirty="0" err="1"/>
              <a:t>yayılımlı</a:t>
            </a:r>
            <a:r>
              <a:rPr lang="en-US" sz="2000" dirty="0"/>
              <a:t> </a:t>
            </a:r>
            <a:r>
              <a:rPr lang="en-US" sz="2000" dirty="0" err="1"/>
              <a:t>bir</a:t>
            </a:r>
            <a:r>
              <a:rPr lang="en-US" sz="2000" dirty="0"/>
              <a:t> histogram </a:t>
            </a:r>
            <a:r>
              <a:rPr lang="en-US" sz="2000" dirty="0" err="1"/>
              <a:t>elde</a:t>
            </a:r>
            <a:r>
              <a:rPr lang="en-US" sz="2000" dirty="0"/>
              <a:t> </a:t>
            </a:r>
            <a:r>
              <a:rPr lang="en-US" sz="2000" dirty="0" err="1"/>
              <a:t>edililir</a:t>
            </a:r>
            <a:endParaRPr lang="en-US" sz="2000">
              <a:cs typeface="Arial"/>
            </a:endParaRPr>
          </a:p>
        </p:txBody>
      </p:sp>
      <p:sp>
        <p:nvSpPr>
          <p:cNvPr id="8" name="Metin kutusu 7">
            <a:extLst>
              <a:ext uri="{FF2B5EF4-FFF2-40B4-BE49-F238E27FC236}">
                <a16:creationId xmlns:a16="http://schemas.microsoft.com/office/drawing/2014/main" id="{A2A3220D-1879-FAEC-F2C2-D473B77BB14E}"/>
              </a:ext>
            </a:extLst>
          </p:cNvPr>
          <p:cNvSpPr txBox="1"/>
          <p:nvPr/>
        </p:nvSpPr>
        <p:spPr>
          <a:xfrm>
            <a:off x="1452282" y="3525371"/>
            <a:ext cx="384137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t>Ekmek</a:t>
            </a:r>
            <a:r>
              <a:rPr lang="en-US" sz="2000" dirty="0"/>
              <a:t> </a:t>
            </a:r>
            <a:r>
              <a:rPr lang="en-US" sz="2000" dirty="0" err="1"/>
              <a:t>dokularının</a:t>
            </a:r>
            <a:r>
              <a:rPr lang="en-US" sz="2000" dirty="0"/>
              <a:t> </a:t>
            </a:r>
            <a:r>
              <a:rPr lang="en-US" sz="2000" dirty="0" err="1"/>
              <a:t>açık</a:t>
            </a:r>
            <a:r>
              <a:rPr lang="en-US" sz="2000" dirty="0"/>
              <a:t> </a:t>
            </a:r>
            <a:r>
              <a:rPr lang="en-US" sz="2000" dirty="0" err="1"/>
              <a:t>renkte</a:t>
            </a:r>
            <a:r>
              <a:rPr lang="en-US" sz="2000" dirty="0"/>
              <a:t>, </a:t>
            </a:r>
            <a:r>
              <a:rPr lang="en-US" sz="2000" dirty="0" err="1"/>
              <a:t>gözeneklerin</a:t>
            </a:r>
            <a:r>
              <a:rPr lang="en-US" sz="2000" dirty="0"/>
              <a:t> </a:t>
            </a:r>
            <a:r>
              <a:rPr lang="en-US" sz="2000" dirty="0" err="1"/>
              <a:t>ise</a:t>
            </a:r>
            <a:r>
              <a:rPr lang="en-US" sz="2000" dirty="0"/>
              <a:t> </a:t>
            </a:r>
            <a:r>
              <a:rPr lang="en-US" sz="2000" dirty="0" err="1"/>
              <a:t>koyu</a:t>
            </a:r>
            <a:r>
              <a:rPr lang="en-US" sz="2000" dirty="0"/>
              <a:t> </a:t>
            </a:r>
            <a:r>
              <a:rPr lang="en-US" sz="2000" dirty="0" err="1"/>
              <a:t>renkte</a:t>
            </a:r>
            <a:r>
              <a:rPr lang="en-US" sz="2000" dirty="0"/>
              <a:t> </a:t>
            </a:r>
            <a:r>
              <a:rPr lang="en-US" sz="2000" dirty="0" err="1"/>
              <a:t>olduğu</a:t>
            </a:r>
            <a:r>
              <a:rPr lang="en-US" sz="2000" dirty="0"/>
              <a:t> </a:t>
            </a:r>
            <a:r>
              <a:rPr lang="en-US" sz="2000" dirty="0" err="1"/>
              <a:t>görülmektedir</a:t>
            </a:r>
            <a:r>
              <a:rPr lang="en-US" sz="2000" dirty="0"/>
              <a:t>. Histogram </a:t>
            </a:r>
            <a:r>
              <a:rPr lang="en-US" sz="2000" dirty="0" err="1"/>
              <a:t>eşitleme</a:t>
            </a:r>
            <a:r>
              <a:rPr lang="en-US" sz="2000" dirty="0"/>
              <a:t> </a:t>
            </a:r>
            <a:r>
              <a:rPr lang="en-US" sz="2000" dirty="0" err="1"/>
              <a:t>işleminden</a:t>
            </a:r>
            <a:r>
              <a:rPr lang="en-US" sz="2000" dirty="0"/>
              <a:t> </a:t>
            </a:r>
            <a:r>
              <a:rPr lang="en-US" sz="2000" dirty="0" err="1"/>
              <a:t>sonra</a:t>
            </a:r>
            <a:r>
              <a:rPr lang="en-US" sz="2000" dirty="0"/>
              <a:t> </a:t>
            </a:r>
            <a:r>
              <a:rPr lang="en-US" sz="2000" dirty="0" err="1"/>
              <a:t>ön</a:t>
            </a:r>
            <a:r>
              <a:rPr lang="en-US" sz="2000" dirty="0"/>
              <a:t> </a:t>
            </a:r>
            <a:r>
              <a:rPr lang="en-US" sz="2000" dirty="0" err="1"/>
              <a:t>işleme</a:t>
            </a:r>
            <a:r>
              <a:rPr lang="en-US" sz="2000" dirty="0"/>
              <a:t> </a:t>
            </a:r>
            <a:r>
              <a:rPr lang="en-US" sz="2000" dirty="0" err="1"/>
              <a:t>aşaması</a:t>
            </a:r>
            <a:r>
              <a:rPr lang="en-US" sz="2000" dirty="0"/>
              <a:t> </a:t>
            </a:r>
            <a:r>
              <a:rPr lang="en-US" sz="2000" dirty="0" err="1"/>
              <a:t>bitmiş</a:t>
            </a:r>
            <a:r>
              <a:rPr lang="en-US" sz="2000" dirty="0"/>
              <a:t> </a:t>
            </a:r>
            <a:r>
              <a:rPr lang="en-US" sz="2000" dirty="0" err="1"/>
              <a:t>olup</a:t>
            </a:r>
            <a:r>
              <a:rPr lang="en-US" sz="2000" dirty="0"/>
              <a:t>, </a:t>
            </a:r>
            <a:r>
              <a:rPr lang="en-US" sz="2000" dirty="0" err="1"/>
              <a:t>gözeneklerin</a:t>
            </a:r>
            <a:r>
              <a:rPr lang="en-US" sz="2000" dirty="0"/>
              <a:t> </a:t>
            </a:r>
            <a:r>
              <a:rPr lang="en-US" sz="2000" dirty="0" err="1"/>
              <a:t>bölütlenmesiyle</a:t>
            </a:r>
            <a:r>
              <a:rPr lang="en-US" sz="2000" dirty="0"/>
              <a:t> </a:t>
            </a:r>
            <a:r>
              <a:rPr lang="en-US" sz="2000" dirty="0" err="1"/>
              <a:t>görüntü</a:t>
            </a:r>
            <a:r>
              <a:rPr lang="en-US" sz="2000" dirty="0"/>
              <a:t> </a:t>
            </a:r>
            <a:r>
              <a:rPr lang="en-US" sz="2000" dirty="0" err="1"/>
              <a:t>işleme</a:t>
            </a:r>
            <a:r>
              <a:rPr lang="en-US" sz="2000" dirty="0"/>
              <a:t> </a:t>
            </a:r>
            <a:r>
              <a:rPr lang="en-US" sz="2000" dirty="0" err="1"/>
              <a:t>aşamasına</a:t>
            </a:r>
            <a:r>
              <a:rPr lang="en-US" sz="2000" dirty="0"/>
              <a:t> </a:t>
            </a:r>
            <a:r>
              <a:rPr lang="en-US" sz="2000" dirty="0" err="1"/>
              <a:t>geçilecektir</a:t>
            </a:r>
            <a:r>
              <a:rPr lang="en-US" sz="2000" dirty="0"/>
              <a:t>.</a:t>
            </a:r>
            <a:r>
              <a:rPr lang="en-US" dirty="0"/>
              <a:t> </a:t>
            </a:r>
            <a:endParaRPr lang="en-US"/>
          </a:p>
        </p:txBody>
      </p:sp>
      <p:pic>
        <p:nvPicPr>
          <p:cNvPr id="9" name="Resim 9" descr="iç mekan içeren bir resim&#10;&#10;Açıklama otomatik olarak oluşturuldu">
            <a:extLst>
              <a:ext uri="{FF2B5EF4-FFF2-40B4-BE49-F238E27FC236}">
                <a16:creationId xmlns:a16="http://schemas.microsoft.com/office/drawing/2014/main" id="{11D707AD-B68B-596F-6724-4D1E165BF366}"/>
              </a:ext>
            </a:extLst>
          </p:cNvPr>
          <p:cNvPicPr>
            <a:picLocks noChangeAspect="1"/>
          </p:cNvPicPr>
          <p:nvPr/>
        </p:nvPicPr>
        <p:blipFill>
          <a:blip r:embed="rId3"/>
          <a:stretch>
            <a:fillRect/>
          </a:stretch>
        </p:blipFill>
        <p:spPr>
          <a:xfrm>
            <a:off x="6517341" y="3666328"/>
            <a:ext cx="3370729" cy="3021580"/>
          </a:xfrm>
          <a:prstGeom prst="rect">
            <a:avLst/>
          </a:prstGeom>
        </p:spPr>
      </p:pic>
    </p:spTree>
    <p:extLst>
      <p:ext uri="{BB962C8B-B14F-4D97-AF65-F5344CB8AC3E}">
        <p14:creationId xmlns:p14="http://schemas.microsoft.com/office/powerpoint/2010/main" val="2883976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ED1176E-8E8A-44E6-9BB7-81681F8A6C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04C700D-AD7C-45AB-A071-F0E6C3C8A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533ABD19-0610-48B2-BDFC-9A13BCF76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77458FF0-F026-414C-9063-4079F96E81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959CEF6-2862-47F1-A4D0-F4660D63C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B085464-D568-4939-A7C5-01015D9CD5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lt Başlık 2">
            <a:extLst>
              <a:ext uri="{FF2B5EF4-FFF2-40B4-BE49-F238E27FC236}">
                <a16:creationId xmlns:a16="http://schemas.microsoft.com/office/drawing/2014/main" id="{2541E61F-0477-4C91-1385-43BB52885DA8}"/>
              </a:ext>
            </a:extLst>
          </p:cNvPr>
          <p:cNvSpPr>
            <a:spLocks noGrp="1"/>
          </p:cNvSpPr>
          <p:nvPr>
            <p:ph idx="1"/>
          </p:nvPr>
        </p:nvSpPr>
        <p:spPr>
          <a:xfrm>
            <a:off x="1266839" y="55891"/>
            <a:ext cx="3437186" cy="5994053"/>
          </a:xfrm>
        </p:spPr>
        <p:txBody>
          <a:bodyPr vert="horz" lIns="91440" tIns="45720" rIns="91440" bIns="45720" rtlCol="0" anchor="ctr">
            <a:noAutofit/>
          </a:bodyPr>
          <a:lstStyle/>
          <a:p>
            <a:pPr marL="344170" indent="-344170">
              <a:lnSpc>
                <a:spcPct val="110000"/>
              </a:lnSpc>
            </a:pPr>
            <a:r>
              <a:rPr lang="tr-TR" sz="1600" dirty="0">
                <a:ea typeface="+mn-lt"/>
                <a:cs typeface="+mn-lt"/>
              </a:rPr>
              <a:t>t=0,47 değeri için </a:t>
            </a:r>
            <a:r>
              <a:rPr lang="tr-TR" sz="1600" dirty="0" err="1">
                <a:ea typeface="+mn-lt"/>
                <a:cs typeface="+mn-lt"/>
              </a:rPr>
              <a:t>eşiklenmiş</a:t>
            </a:r>
            <a:r>
              <a:rPr lang="tr-TR" sz="1600" dirty="0">
                <a:ea typeface="+mn-lt"/>
                <a:cs typeface="+mn-lt"/>
              </a:rPr>
              <a:t> görüntüde gözeneklerin siyah, ekmek dokusunun ise beyaz olduğu görülmektedir</a:t>
            </a:r>
          </a:p>
          <a:p>
            <a:pPr marL="344170" indent="-344170">
              <a:lnSpc>
                <a:spcPct val="110000"/>
              </a:lnSpc>
            </a:pPr>
            <a:r>
              <a:rPr lang="tr-TR" sz="1600" dirty="0">
                <a:ea typeface="+mn-lt"/>
                <a:cs typeface="+mn-lt"/>
              </a:rPr>
              <a:t>gözenek içleri doldurulmuş ve en büyük bağlı bileşen yöntemi kullanılarak bölütlenmiş ekmek yüzey görüntüsü gösterilmektedir. Böylelikle ekmek dokusu arka plandan ayırt edilmiştir. Bu da üzerinde doku analizi yapacağımız ekmek yüzeyinin belirlenmesi anlamına gelmektedir. </a:t>
            </a:r>
          </a:p>
          <a:p>
            <a:pPr marL="344170" indent="-344170">
              <a:lnSpc>
                <a:spcPct val="110000"/>
              </a:lnSpc>
            </a:pPr>
            <a:endParaRPr lang="tr-TR" sz="1600" dirty="0">
              <a:cs typeface="Arial" panose="020B0604020202020204"/>
            </a:endParaRPr>
          </a:p>
        </p:txBody>
      </p:sp>
      <p:pic>
        <p:nvPicPr>
          <p:cNvPr id="4" name="Resim 4" descr="metin içeren bir resim&#10;&#10;Açıklama otomatik olarak oluşturuldu">
            <a:extLst>
              <a:ext uri="{FF2B5EF4-FFF2-40B4-BE49-F238E27FC236}">
                <a16:creationId xmlns:a16="http://schemas.microsoft.com/office/drawing/2014/main" id="{3FAAC70D-C35A-D629-8F2A-C7DB54D53E8D}"/>
              </a:ext>
            </a:extLst>
          </p:cNvPr>
          <p:cNvPicPr>
            <a:picLocks noChangeAspect="1"/>
          </p:cNvPicPr>
          <p:nvPr/>
        </p:nvPicPr>
        <p:blipFill rotWithShape="1">
          <a:blip r:embed="rId5"/>
          <a:srcRect t="18877" r="-1" b="14078"/>
          <a:stretch/>
        </p:blipFill>
        <p:spPr>
          <a:xfrm>
            <a:off x="5436752" y="-1"/>
            <a:ext cx="5948167" cy="4265113"/>
          </a:xfrm>
          <a:prstGeom prst="rect">
            <a:avLst/>
          </a:prstGeom>
          <a:ln w="12700">
            <a:solidFill>
              <a:schemeClr val="tx1"/>
            </a:solidFill>
          </a:ln>
        </p:spPr>
      </p:pic>
      <p:pic>
        <p:nvPicPr>
          <p:cNvPr id="5" name="Resim 5" descr="mağara içeren bir resim&#10;&#10;Açıklama otomatik olarak oluşturuldu">
            <a:extLst>
              <a:ext uri="{FF2B5EF4-FFF2-40B4-BE49-F238E27FC236}">
                <a16:creationId xmlns:a16="http://schemas.microsoft.com/office/drawing/2014/main" id="{85525D3C-FB9A-A41C-B11B-FF906D9C27A0}"/>
              </a:ext>
            </a:extLst>
          </p:cNvPr>
          <p:cNvPicPr>
            <a:picLocks noChangeAspect="1"/>
          </p:cNvPicPr>
          <p:nvPr/>
        </p:nvPicPr>
        <p:blipFill rotWithShape="1">
          <a:blip r:embed="rId6"/>
          <a:srcRect t="18632" r="-1" b="3923"/>
          <a:stretch/>
        </p:blipFill>
        <p:spPr>
          <a:xfrm>
            <a:off x="5437271" y="4267831"/>
            <a:ext cx="2968534" cy="2590396"/>
          </a:xfrm>
          <a:prstGeom prst="rect">
            <a:avLst/>
          </a:prstGeom>
          <a:ln w="12700">
            <a:solidFill>
              <a:schemeClr val="tx1"/>
            </a:solidFill>
          </a:ln>
        </p:spPr>
      </p:pic>
      <p:pic>
        <p:nvPicPr>
          <p:cNvPr id="6" name="Resim 6">
            <a:extLst>
              <a:ext uri="{FF2B5EF4-FFF2-40B4-BE49-F238E27FC236}">
                <a16:creationId xmlns:a16="http://schemas.microsoft.com/office/drawing/2014/main" id="{524877BE-90AE-7A4A-7959-1E24F1C4B88C}"/>
              </a:ext>
            </a:extLst>
          </p:cNvPr>
          <p:cNvPicPr>
            <a:picLocks noChangeAspect="1"/>
          </p:cNvPicPr>
          <p:nvPr/>
        </p:nvPicPr>
        <p:blipFill rotWithShape="1">
          <a:blip r:embed="rId7"/>
          <a:srcRect t="8872" r="1" b="7220"/>
          <a:stretch/>
        </p:blipFill>
        <p:spPr>
          <a:xfrm>
            <a:off x="8405805" y="4267831"/>
            <a:ext cx="2979115" cy="2590396"/>
          </a:xfrm>
          <a:prstGeom prst="rect">
            <a:avLst/>
          </a:prstGeom>
          <a:ln w="12700">
            <a:solidFill>
              <a:schemeClr val="tx1"/>
            </a:solidFill>
          </a:ln>
        </p:spPr>
      </p:pic>
      <p:sp>
        <p:nvSpPr>
          <p:cNvPr id="23" name="Rectangle 22">
            <a:extLst>
              <a:ext uri="{FF2B5EF4-FFF2-40B4-BE49-F238E27FC236}">
                <a16:creationId xmlns:a16="http://schemas.microsoft.com/office/drawing/2014/main" id="{99355133-0882-4A52-9C16-3D5B55D46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4876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4D78E55-E55F-26FD-B713-00223E9D1146}"/>
              </a:ext>
            </a:extLst>
          </p:cNvPr>
          <p:cNvSpPr>
            <a:spLocks noGrp="1"/>
          </p:cNvSpPr>
          <p:nvPr>
            <p:ph idx="1"/>
          </p:nvPr>
        </p:nvSpPr>
        <p:spPr>
          <a:xfrm>
            <a:off x="1119250" y="380121"/>
            <a:ext cx="6430196" cy="3997828"/>
          </a:xfrm>
        </p:spPr>
        <p:txBody>
          <a:bodyPr>
            <a:normAutofit fontScale="85000" lnSpcReduction="20000"/>
          </a:bodyPr>
          <a:lstStyle/>
          <a:p>
            <a:pPr marL="344170" indent="-344170"/>
            <a:r>
              <a:rPr lang="tr-TR" dirty="0">
                <a:ea typeface="+mn-lt"/>
                <a:cs typeface="+mn-lt"/>
              </a:rPr>
              <a:t>İkili görüntü haline gelen bölütlenmiş gözenek görüntülerine Bağlantılı Bileşen Etiketleme (BBE) yöntemi uygulanmıştır. BBE siyah-beyaz görüntüler üzerine uygulanmakta olup birbiri ile 4’lü ya da 8’li komşuluğa sahip piksellerin bir grup içerisinde toplanmasını sağlayan bir işlemdir. Bu gruplama sonucunda, resim üzerindeki her bir grup bir nesneyi temsil edecek şekilde numaralandırılmaktadır. Yöntem ile görüntü üzerindeki tüm pikseller taranarak her piksele, aşağıdaki algoritma uygulanmaktadır: { Piksel Siyaha eşit değilse -Pikselin Tüm komşularına bak (8’li komşuluk için) -Tüm komşular siyah veya beyaz ise bu yeni bir pikseldir bu piksele yeni bir değer ata, diğer piksele geç -Komşu piksellerden herhangi biri siyah ya da beyaz piksel ise bir önceki etiket numarasına bu pikseli kaydet </a:t>
            </a:r>
            <a:endParaRPr lang="tr-TR">
              <a:cs typeface="Arial" panose="020B0604020202020204"/>
            </a:endParaRPr>
          </a:p>
        </p:txBody>
      </p:sp>
      <p:pic>
        <p:nvPicPr>
          <p:cNvPr id="4" name="Resim 4">
            <a:extLst>
              <a:ext uri="{FF2B5EF4-FFF2-40B4-BE49-F238E27FC236}">
                <a16:creationId xmlns:a16="http://schemas.microsoft.com/office/drawing/2014/main" id="{42339C69-AB1E-1CF8-6916-6A123B4809E6}"/>
              </a:ext>
            </a:extLst>
          </p:cNvPr>
          <p:cNvPicPr>
            <a:picLocks noChangeAspect="1"/>
          </p:cNvPicPr>
          <p:nvPr/>
        </p:nvPicPr>
        <p:blipFill>
          <a:blip r:embed="rId2"/>
          <a:stretch>
            <a:fillRect/>
          </a:stretch>
        </p:blipFill>
        <p:spPr>
          <a:xfrm>
            <a:off x="7676055" y="939497"/>
            <a:ext cx="3119820" cy="2106181"/>
          </a:xfrm>
          <a:prstGeom prst="rect">
            <a:avLst/>
          </a:prstGeom>
        </p:spPr>
      </p:pic>
      <p:sp>
        <p:nvSpPr>
          <p:cNvPr id="5" name="Metin kutusu 4">
            <a:extLst>
              <a:ext uri="{FF2B5EF4-FFF2-40B4-BE49-F238E27FC236}">
                <a16:creationId xmlns:a16="http://schemas.microsoft.com/office/drawing/2014/main" id="{B986D9E1-CF7F-CE2F-2CE0-D6BF2158F5A1}"/>
              </a:ext>
            </a:extLst>
          </p:cNvPr>
          <p:cNvSpPr txBox="1"/>
          <p:nvPr/>
        </p:nvSpPr>
        <p:spPr>
          <a:xfrm>
            <a:off x="1429870" y="4533900"/>
            <a:ext cx="500678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gözeneklerin önce sınırları belirlenmiş sonra da bu sınırlara etiket grubuna göre, Şekil 14’te görüldüğü gibi, bir renk değeri atanarak otomatik olarak renklendirilmesi yapılmıştır</a:t>
            </a:r>
          </a:p>
        </p:txBody>
      </p:sp>
      <p:pic>
        <p:nvPicPr>
          <p:cNvPr id="6" name="Resim 6" descr="metin, renkli içeren bir resim&#10;&#10;Açıklama otomatik olarak oluşturuldu">
            <a:extLst>
              <a:ext uri="{FF2B5EF4-FFF2-40B4-BE49-F238E27FC236}">
                <a16:creationId xmlns:a16="http://schemas.microsoft.com/office/drawing/2014/main" id="{1245DACB-66AB-C59B-7FB7-469CDBCE4523}"/>
              </a:ext>
            </a:extLst>
          </p:cNvPr>
          <p:cNvPicPr>
            <a:picLocks noChangeAspect="1"/>
          </p:cNvPicPr>
          <p:nvPr/>
        </p:nvPicPr>
        <p:blipFill>
          <a:blip r:embed="rId3"/>
          <a:stretch>
            <a:fillRect/>
          </a:stretch>
        </p:blipFill>
        <p:spPr>
          <a:xfrm>
            <a:off x="7680435" y="3135108"/>
            <a:ext cx="3095991" cy="3500926"/>
          </a:xfrm>
          <a:prstGeom prst="rect">
            <a:avLst/>
          </a:prstGeom>
        </p:spPr>
      </p:pic>
    </p:spTree>
    <p:extLst>
      <p:ext uri="{BB962C8B-B14F-4D97-AF65-F5344CB8AC3E}">
        <p14:creationId xmlns:p14="http://schemas.microsoft.com/office/powerpoint/2010/main" val="174285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C264111-8166-8648-B776-17350309EFAE}"/>
              </a:ext>
            </a:extLst>
          </p:cNvPr>
          <p:cNvSpPr>
            <a:spLocks noGrp="1"/>
          </p:cNvSpPr>
          <p:nvPr>
            <p:ph idx="1"/>
          </p:nvPr>
        </p:nvSpPr>
        <p:spPr>
          <a:xfrm>
            <a:off x="1036687" y="68674"/>
            <a:ext cx="6541482" cy="3885770"/>
          </a:xfrm>
        </p:spPr>
        <p:txBody>
          <a:bodyPr/>
          <a:lstStyle/>
          <a:p>
            <a:pPr marL="344170" indent="-344170"/>
            <a:r>
              <a:rPr lang="tr-TR" dirty="0">
                <a:ea typeface="+mn-lt"/>
                <a:cs typeface="+mn-lt"/>
              </a:rPr>
              <a:t>gözeneklerin önce sınırları belirlenmiş sonra da bu sınırlara etiket grubuna göre, Şekil 14’te görüldüğü gibi, bir renk değeri atanarak otomatik olarak renklendirilmesi yapılmıştır</a:t>
            </a:r>
          </a:p>
          <a:p>
            <a:pPr marL="344170" indent="-344170"/>
            <a:r>
              <a:rPr lang="tr-TR" dirty="0">
                <a:ea typeface="+mn-lt"/>
                <a:cs typeface="+mn-lt"/>
              </a:rPr>
              <a:t>Çalışmada elde edilen başarım değerlerinin 0,87 ile 0,93 arasında olması, önerilen yöntemlerle gerçekleştirilen bölütlemenin oldukça başarılı olduğunu ortaya koymaktadır. </a:t>
            </a:r>
          </a:p>
        </p:txBody>
      </p:sp>
      <p:pic>
        <p:nvPicPr>
          <p:cNvPr id="4" name="Resim 4" descr="küçük resim içeren bir resim&#10;&#10;Açıklama otomatik olarak oluşturuldu">
            <a:extLst>
              <a:ext uri="{FF2B5EF4-FFF2-40B4-BE49-F238E27FC236}">
                <a16:creationId xmlns:a16="http://schemas.microsoft.com/office/drawing/2014/main" id="{8803F69B-BACF-2CEE-5B79-F82BA849FADB}"/>
              </a:ext>
            </a:extLst>
          </p:cNvPr>
          <p:cNvPicPr>
            <a:picLocks noChangeAspect="1"/>
          </p:cNvPicPr>
          <p:nvPr/>
        </p:nvPicPr>
        <p:blipFill>
          <a:blip r:embed="rId2"/>
          <a:stretch>
            <a:fillRect/>
          </a:stretch>
        </p:blipFill>
        <p:spPr>
          <a:xfrm>
            <a:off x="1575547" y="4487912"/>
            <a:ext cx="3124200" cy="2073177"/>
          </a:xfrm>
          <a:prstGeom prst="rect">
            <a:avLst/>
          </a:prstGeom>
        </p:spPr>
      </p:pic>
      <p:pic>
        <p:nvPicPr>
          <p:cNvPr id="5" name="Resim 5">
            <a:extLst>
              <a:ext uri="{FF2B5EF4-FFF2-40B4-BE49-F238E27FC236}">
                <a16:creationId xmlns:a16="http://schemas.microsoft.com/office/drawing/2014/main" id="{9BE78A07-EFAD-720A-31F5-278DB78462F2}"/>
              </a:ext>
            </a:extLst>
          </p:cNvPr>
          <p:cNvPicPr>
            <a:picLocks noChangeAspect="1"/>
          </p:cNvPicPr>
          <p:nvPr/>
        </p:nvPicPr>
        <p:blipFill>
          <a:blip r:embed="rId3"/>
          <a:stretch>
            <a:fillRect/>
          </a:stretch>
        </p:blipFill>
        <p:spPr>
          <a:xfrm>
            <a:off x="8470809" y="161365"/>
            <a:ext cx="2422147" cy="4114800"/>
          </a:xfrm>
          <a:prstGeom prst="rect">
            <a:avLst/>
          </a:prstGeom>
        </p:spPr>
      </p:pic>
      <p:sp>
        <p:nvSpPr>
          <p:cNvPr id="6" name="Metin kutusu 5">
            <a:extLst>
              <a:ext uri="{FF2B5EF4-FFF2-40B4-BE49-F238E27FC236}">
                <a16:creationId xmlns:a16="http://schemas.microsoft.com/office/drawing/2014/main" id="{DC63E05C-EDEF-3EF0-9254-1945367DE1C0}"/>
              </a:ext>
            </a:extLst>
          </p:cNvPr>
          <p:cNvSpPr txBox="1"/>
          <p:nvPr/>
        </p:nvSpPr>
        <p:spPr>
          <a:xfrm>
            <a:off x="8343901" y="4489076"/>
            <a:ext cx="286646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6. a) </a:t>
            </a:r>
            <a:r>
              <a:rPr lang="en-US" sz="1600" dirty="0" err="1"/>
              <a:t>Otomatik</a:t>
            </a:r>
            <a:r>
              <a:rPr lang="en-US" sz="1600" dirty="0"/>
              <a:t> </a:t>
            </a:r>
            <a:r>
              <a:rPr lang="en-US" sz="1600" dirty="0" err="1"/>
              <a:t>bölütleme</a:t>
            </a:r>
            <a:r>
              <a:rPr lang="en-US" sz="1600" dirty="0"/>
              <a:t> b) Elle </a:t>
            </a:r>
            <a:r>
              <a:rPr lang="en-US" sz="1600" dirty="0" err="1"/>
              <a:t>bölütleme</a:t>
            </a:r>
            <a:r>
              <a:rPr lang="en-US" sz="1600" dirty="0"/>
              <a:t> c) </a:t>
            </a:r>
            <a:r>
              <a:rPr lang="en-US" sz="1600" dirty="0" err="1"/>
              <a:t>Otomatik</a:t>
            </a:r>
            <a:r>
              <a:rPr lang="en-US" sz="1600" dirty="0"/>
              <a:t> </a:t>
            </a:r>
            <a:r>
              <a:rPr lang="en-US" sz="1600" dirty="0" err="1"/>
              <a:t>ve</a:t>
            </a:r>
            <a:r>
              <a:rPr lang="en-US" sz="1600" dirty="0"/>
              <a:t> </a:t>
            </a:r>
            <a:r>
              <a:rPr lang="en-US" sz="1600" dirty="0" err="1"/>
              <a:t>elle</a:t>
            </a:r>
            <a:r>
              <a:rPr lang="en-US" sz="1600" dirty="0"/>
              <a:t> </a:t>
            </a:r>
            <a:r>
              <a:rPr lang="en-US" sz="1600" dirty="0" err="1"/>
              <a:t>bölütlemenin</a:t>
            </a:r>
            <a:r>
              <a:rPr lang="en-US" sz="1600" dirty="0"/>
              <a:t> </a:t>
            </a:r>
            <a:r>
              <a:rPr lang="en-US" sz="1600" dirty="0" err="1"/>
              <a:t>çakıştırılması</a:t>
            </a:r>
            <a:r>
              <a:rPr lang="en-US" sz="1600" dirty="0"/>
              <a:t> </a:t>
            </a:r>
            <a:endParaRPr lang="en-US" sz="1600"/>
          </a:p>
        </p:txBody>
      </p:sp>
    </p:spTree>
    <p:extLst>
      <p:ext uri="{BB962C8B-B14F-4D97-AF65-F5344CB8AC3E}">
        <p14:creationId xmlns:p14="http://schemas.microsoft.com/office/powerpoint/2010/main" val="2072034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2.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1</Words>
  <Application>Microsoft Office PowerPoint</Application>
  <PresentationFormat>Geniş ekran</PresentationFormat>
  <Paragraphs>1</Paragraphs>
  <Slides>10</Slides>
  <Notes>1</Notes>
  <HiddenSlides>0</HiddenSlides>
  <MMClips>0</MMClips>
  <ScaleCrop>false</ScaleCrop>
  <HeadingPairs>
    <vt:vector size="4" baseType="variant">
      <vt:variant>
        <vt:lpstr>Tema</vt:lpstr>
      </vt:variant>
      <vt:variant>
        <vt:i4>1</vt:i4>
      </vt:variant>
      <vt:variant>
        <vt:lpstr>Slayt Başlıkları</vt:lpstr>
      </vt:variant>
      <vt:variant>
        <vt:i4>10</vt:i4>
      </vt:variant>
    </vt:vector>
  </HeadingPairs>
  <TitlesOfParts>
    <vt:vector size="11" baseType="lpstr">
      <vt:lpstr>Madison</vt:lpstr>
      <vt:lpstr>GÖRÜNTÜ İŞLEME TEKNİKLERİ KULLANILARAK EKMEK DOKU ANALİZİ VE ARAYÜZ PROGRAMININ GELİŞTİRİLMESİ</vt:lpstr>
      <vt:lpstr>PowerPoint Sunusu</vt:lpstr>
      <vt:lpstr>DENEYSEL METOT (EXPERIMENTAL METHOD)</vt:lpstr>
      <vt:lpstr>PowerPoint Sunusu</vt:lpstr>
      <vt:lpstr>PowerPoint Sunusu</vt:lpstr>
      <vt:lpstr>PowerPoint Sunusu</vt:lpstr>
      <vt:lpstr>PowerPoint Sunusu</vt:lpstr>
      <vt:lpstr>PowerPoint Sunusu</vt:lpstr>
      <vt:lpstr>PowerPoint Sunusu</vt:lpstr>
      <vt:lpstr>Geliştirilen Arayüz Programı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263</cp:revision>
  <dcterms:created xsi:type="dcterms:W3CDTF">2022-11-10T13:16:25Z</dcterms:created>
  <dcterms:modified xsi:type="dcterms:W3CDTF">2022-11-10T20:06:01Z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