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322" r:id="rId7"/>
    <p:sldId id="313" r:id="rId8"/>
    <p:sldId id="325" r:id="rId9"/>
    <p:sldId id="320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216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672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Kerontokan</a:t>
            </a:r>
            <a:r>
              <a:rPr lang="en-US" dirty="0"/>
              <a:t> </a:t>
            </a:r>
            <a:r>
              <a:rPr lang="en-US" dirty="0" err="1"/>
              <a:t>rambut</a:t>
            </a:r>
            <a:r>
              <a:rPr lang="en-US" dirty="0"/>
              <a:t> pada </a:t>
            </a:r>
            <a:r>
              <a:rPr lang="en-US" dirty="0" err="1"/>
              <a:t>Pria</a:t>
            </a:r>
            <a:r>
              <a:rPr lang="en-US" dirty="0"/>
              <a:t> dan Wanita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8" y="509179"/>
            <a:ext cx="3389065" cy="1847528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Telogen Effluvium </a:t>
            </a:r>
          </a:p>
        </p:txBody>
      </p:sp>
      <p:pic>
        <p:nvPicPr>
          <p:cNvPr id="7" name="Picture Placeholder 6" descr="A close-up of a person's head&#10;&#10;Description automatically generated">
            <a:extLst>
              <a:ext uri="{FF2B5EF4-FFF2-40B4-BE49-F238E27FC236}">
                <a16:creationId xmlns:a16="http://schemas.microsoft.com/office/drawing/2014/main" id="{3B0F8E17-3DF7-3901-BF5E-8E1541C5B32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001" r="13001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4E764-2835-E64F-E8FD-3C030E6C9E6C}"/>
              </a:ext>
            </a:extLst>
          </p:cNvPr>
          <p:cNvSpPr txBox="1"/>
          <p:nvPr/>
        </p:nvSpPr>
        <p:spPr>
          <a:xfrm>
            <a:off x="294967" y="2745348"/>
            <a:ext cx="39034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Penyebab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r>
              <a:rPr lang="en-US" dirty="0"/>
              <a:t>-Stress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emosional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fisik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Hormon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37A1-D0C0-B613-F2DF-242EA8AF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66" y="194546"/>
            <a:ext cx="3389065" cy="1847528"/>
          </a:xfrm>
        </p:spPr>
        <p:txBody>
          <a:bodyPr/>
          <a:lstStyle/>
          <a:p>
            <a:r>
              <a:rPr lang="en-US" dirty="0"/>
              <a:t>Alopecia Areata</a:t>
            </a:r>
          </a:p>
        </p:txBody>
      </p:sp>
      <p:pic>
        <p:nvPicPr>
          <p:cNvPr id="5" name="Picture Placeholder 4" descr="A close-up of a person's head">
            <a:extLst>
              <a:ext uri="{FF2B5EF4-FFF2-40B4-BE49-F238E27FC236}">
                <a16:creationId xmlns:a16="http://schemas.microsoft.com/office/drawing/2014/main" id="{F0D4407E-CD39-715C-EFCF-0DEE6AC5D79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055" r="14055"/>
          <a:stretch>
            <a:fillRect/>
          </a:stretch>
        </p:blipFill>
        <p:spPr>
          <a:xfrm>
            <a:off x="4979988" y="430213"/>
            <a:ext cx="6681787" cy="60198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3D6875-00C1-B38B-F632-1CBE1F178768}"/>
              </a:ext>
            </a:extLst>
          </p:cNvPr>
          <p:cNvSpPr txBox="1"/>
          <p:nvPr/>
        </p:nvSpPr>
        <p:spPr>
          <a:xfrm>
            <a:off x="334297" y="2448232"/>
            <a:ext cx="3814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Penyebab</a:t>
            </a:r>
            <a:r>
              <a:rPr lang="en-US" dirty="0"/>
              <a:t> Utama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Autoimun</a:t>
            </a:r>
            <a:endParaRPr lang="en-US" dirty="0"/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pengidap</a:t>
            </a:r>
            <a:r>
              <a:rPr lang="en-US" dirty="0"/>
              <a:t> </a:t>
            </a:r>
            <a:r>
              <a:rPr lang="en-US" dirty="0" err="1"/>
              <a:t>Autoimun</a:t>
            </a:r>
            <a:r>
              <a:rPr lang="en-US" dirty="0"/>
              <a:t> (</a:t>
            </a:r>
            <a:r>
              <a:rPr lang="en-US" dirty="0" err="1"/>
              <a:t>Faktor</a:t>
            </a:r>
            <a:r>
              <a:rPr lang="en-US" dirty="0"/>
              <a:t> genetic)</a:t>
            </a:r>
          </a:p>
          <a:p>
            <a:endParaRPr lang="en-US" dirty="0"/>
          </a:p>
          <a:p>
            <a:r>
              <a:rPr lang="en-US" dirty="0"/>
              <a:t>-Stress </a:t>
            </a:r>
            <a:r>
              <a:rPr lang="en-US" dirty="0" err="1"/>
              <a:t>berat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25712" y="346587"/>
            <a:ext cx="11210882" cy="616482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C7556-B586-EBE0-CB7C-B33CFE1A2D79}"/>
              </a:ext>
            </a:extLst>
          </p:cNvPr>
          <p:cNvSpPr txBox="1"/>
          <p:nvPr/>
        </p:nvSpPr>
        <p:spPr>
          <a:xfrm>
            <a:off x="3316874" y="167148"/>
            <a:ext cx="529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Alopecia </a:t>
            </a:r>
            <a:r>
              <a:rPr lang="en-US" sz="3600" dirty="0" err="1"/>
              <a:t>Androgenetica</a:t>
            </a:r>
            <a:endParaRPr lang="en-US" sz="3600" dirty="0"/>
          </a:p>
        </p:txBody>
      </p:sp>
      <p:pic>
        <p:nvPicPr>
          <p:cNvPr id="11" name="Picture 10" descr="A diagram of different hair types&#10;&#10;Description automatically generated with medium confidence">
            <a:extLst>
              <a:ext uri="{FF2B5EF4-FFF2-40B4-BE49-F238E27FC236}">
                <a16:creationId xmlns:a16="http://schemas.microsoft.com/office/drawing/2014/main" id="{4B71B7A9-4CF2-972E-1392-6CD32D79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16" y="1037830"/>
            <a:ext cx="3987902" cy="3954249"/>
          </a:xfrm>
          <a:prstGeom prst="rect">
            <a:avLst/>
          </a:prstGeom>
        </p:spPr>
      </p:pic>
      <p:pic>
        <p:nvPicPr>
          <p:cNvPr id="13" name="Picture 12" descr="A cartoon of a person in a blue suit&#10;&#10;Description automatically generated">
            <a:extLst>
              <a:ext uri="{FF2B5EF4-FFF2-40B4-BE49-F238E27FC236}">
                <a16:creationId xmlns:a16="http://schemas.microsoft.com/office/drawing/2014/main" id="{5FC98D4B-3A4F-5811-6348-B4F424EEF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54" y="1037830"/>
            <a:ext cx="2722604" cy="3947270"/>
          </a:xfrm>
          <a:prstGeom prst="rect">
            <a:avLst/>
          </a:prstGeom>
        </p:spPr>
      </p:pic>
      <p:pic>
        <p:nvPicPr>
          <p:cNvPr id="15" name="Picture 14" descr="A group of bottles and a box">
            <a:extLst>
              <a:ext uri="{FF2B5EF4-FFF2-40B4-BE49-F238E27FC236}">
                <a16:creationId xmlns:a16="http://schemas.microsoft.com/office/drawing/2014/main" id="{63D300DD-8049-348B-26D2-697720BDB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972" y="1181897"/>
            <a:ext cx="3432994" cy="36591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0493EC-C540-8DB8-20D8-956B20BC38E9}"/>
              </a:ext>
            </a:extLst>
          </p:cNvPr>
          <p:cNvSpPr txBox="1"/>
          <p:nvPr/>
        </p:nvSpPr>
        <p:spPr>
          <a:xfrm>
            <a:off x="501445" y="5260258"/>
            <a:ext cx="1121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Penyebab</a:t>
            </a:r>
            <a:r>
              <a:rPr lang="en-US" dirty="0"/>
              <a:t> Utama:</a:t>
            </a:r>
          </a:p>
          <a:p>
            <a:r>
              <a:rPr lang="en-US" dirty="0"/>
              <a:t>-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genetik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ayah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paman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hormon</a:t>
            </a:r>
            <a:r>
              <a:rPr lang="en-US" dirty="0"/>
              <a:t> </a:t>
            </a:r>
            <a:r>
              <a:rPr lang="en-US" dirty="0" err="1"/>
              <a:t>dihidotestosteron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8C82-B446-9CEC-72F9-8E802661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430521"/>
            <a:ext cx="3389065" cy="1349118"/>
          </a:xfrm>
        </p:spPr>
        <p:txBody>
          <a:bodyPr/>
          <a:lstStyle/>
          <a:p>
            <a:r>
              <a:rPr lang="en-US" dirty="0" err="1"/>
              <a:t>Ketombe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F416-E7FE-4C4E-57FB-E790BB17F63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7316" y="2251588"/>
            <a:ext cx="4100051" cy="3993634"/>
          </a:xfrm>
        </p:spPr>
        <p:txBody>
          <a:bodyPr/>
          <a:lstStyle/>
          <a:p>
            <a:pPr algn="l"/>
            <a:r>
              <a:rPr lang="en-US" dirty="0" err="1"/>
              <a:t>Rambut</a:t>
            </a:r>
            <a:r>
              <a:rPr lang="en-US" dirty="0"/>
              <a:t> normal: </a:t>
            </a:r>
            <a:r>
              <a:rPr lang="en-US" dirty="0" err="1"/>
              <a:t>ph</a:t>
            </a:r>
            <a:r>
              <a:rPr lang="en-US" dirty="0"/>
              <a:t> 5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Rambut</a:t>
            </a:r>
            <a:r>
              <a:rPr lang="en-US" dirty="0"/>
              <a:t> </a:t>
            </a:r>
            <a:r>
              <a:rPr lang="en-US" dirty="0" err="1"/>
              <a:t>Berminyak</a:t>
            </a:r>
            <a:r>
              <a:rPr lang="en-US" dirty="0"/>
              <a:t>: Ph </a:t>
            </a:r>
            <a:r>
              <a:rPr lang="en-US" dirty="0" err="1"/>
              <a:t>dibawah</a:t>
            </a:r>
            <a:r>
              <a:rPr lang="en-US" dirty="0"/>
              <a:t> 5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Rambut</a:t>
            </a:r>
            <a:r>
              <a:rPr lang="en-US" dirty="0"/>
              <a:t> </a:t>
            </a:r>
            <a:r>
              <a:rPr lang="en-US" dirty="0" err="1"/>
              <a:t>kering:Ph</a:t>
            </a:r>
            <a:r>
              <a:rPr lang="en-US" dirty="0"/>
              <a:t> 5-7</a:t>
            </a:r>
          </a:p>
        </p:txBody>
      </p:sp>
      <p:pic>
        <p:nvPicPr>
          <p:cNvPr id="5" name="Content Placeholder 4" descr="A person with dandruff on their head&#10;&#10;Description automatically generated">
            <a:extLst>
              <a:ext uri="{FF2B5EF4-FFF2-40B4-BE49-F238E27FC236}">
                <a16:creationId xmlns:a16="http://schemas.microsoft.com/office/drawing/2014/main" id="{0A803592-B1F5-49C6-445A-5CC059ECD70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8782" r="18782"/>
          <a:stretch>
            <a:fillRect/>
          </a:stretch>
        </p:blipFill>
        <p:spPr>
          <a:xfrm>
            <a:off x="4979988" y="430213"/>
            <a:ext cx="6681787" cy="6019800"/>
          </a:xfrm>
        </p:spPr>
      </p:pic>
    </p:spTree>
    <p:extLst>
      <p:ext uri="{BB962C8B-B14F-4D97-AF65-F5344CB8AC3E}">
        <p14:creationId xmlns:p14="http://schemas.microsoft.com/office/powerpoint/2010/main" val="22335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92" y="548353"/>
            <a:ext cx="6255903" cy="592189"/>
          </a:xfrm>
        </p:spPr>
        <p:txBody>
          <a:bodyPr anchor="b">
            <a:noAutofit/>
          </a:bodyPr>
          <a:lstStyle/>
          <a:p>
            <a:r>
              <a:rPr lang="en-US" sz="6000" b="1" dirty="0"/>
              <a:t>Kesimpulan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20D64-DB87-CC36-4D02-34994F31D362}"/>
              </a:ext>
            </a:extLst>
          </p:cNvPr>
          <p:cNvSpPr txBox="1"/>
          <p:nvPr/>
        </p:nvSpPr>
        <p:spPr>
          <a:xfrm>
            <a:off x="811340" y="1347020"/>
            <a:ext cx="10864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Penting</a:t>
            </a:r>
            <a:r>
              <a:rPr lang="en-US" sz="3600" dirty="0"/>
              <a:t>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menerapkan</a:t>
            </a:r>
            <a:r>
              <a:rPr lang="en-US" sz="3600" dirty="0"/>
              <a:t> </a:t>
            </a:r>
            <a:r>
              <a:rPr lang="en-US" sz="3600" dirty="0" err="1"/>
              <a:t>manajemen</a:t>
            </a:r>
            <a:r>
              <a:rPr lang="en-US" sz="3600" dirty="0"/>
              <a:t> stress </a:t>
            </a:r>
            <a:r>
              <a:rPr lang="en-US" sz="3600" dirty="0" err="1"/>
              <a:t>dikehidupan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dikarenakan</a:t>
            </a:r>
            <a:r>
              <a:rPr lang="en-US" sz="3600" dirty="0"/>
              <a:t> stress </a:t>
            </a:r>
            <a:r>
              <a:rPr lang="en-US" sz="3600" dirty="0" err="1"/>
              <a:t>menyebabkan</a:t>
            </a:r>
            <a:r>
              <a:rPr lang="en-US" sz="3600" dirty="0"/>
              <a:t> </a:t>
            </a:r>
            <a:r>
              <a:rPr lang="en-US" sz="3600" dirty="0" err="1"/>
              <a:t>menurunnya</a:t>
            </a:r>
            <a:r>
              <a:rPr lang="en-US" sz="3600" dirty="0"/>
              <a:t>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imun</a:t>
            </a:r>
            <a:r>
              <a:rPr lang="en-US" sz="3600" dirty="0"/>
              <a:t> </a:t>
            </a:r>
            <a:r>
              <a:rPr lang="en-US" sz="3600" dirty="0" err="1"/>
              <a:t>serta</a:t>
            </a:r>
            <a:r>
              <a:rPr lang="en-US" sz="3600" dirty="0"/>
              <a:t> </a:t>
            </a:r>
            <a:r>
              <a:rPr lang="en-US" sz="3600" dirty="0" err="1"/>
              <a:t>mengganggu</a:t>
            </a:r>
            <a:r>
              <a:rPr lang="en-US" sz="3600" dirty="0"/>
              <a:t> </a:t>
            </a:r>
            <a:r>
              <a:rPr lang="en-US" sz="3600" dirty="0" err="1"/>
              <a:t>keseimbangan</a:t>
            </a:r>
            <a:r>
              <a:rPr lang="en-US" sz="3600" dirty="0"/>
              <a:t> </a:t>
            </a:r>
            <a:r>
              <a:rPr lang="en-US" sz="3600" dirty="0" err="1"/>
              <a:t>hormob</a:t>
            </a:r>
            <a:r>
              <a:rPr lang="en-US" sz="3600" dirty="0"/>
              <a:t> di </a:t>
            </a:r>
            <a:r>
              <a:rPr lang="en-US" sz="3600" dirty="0" err="1"/>
              <a:t>dalam</a:t>
            </a:r>
            <a:r>
              <a:rPr lang="en-US" sz="3600" dirty="0"/>
              <a:t> </a:t>
            </a:r>
            <a:r>
              <a:rPr lang="en-US" sz="3600" dirty="0" err="1"/>
              <a:t>tubuh</a:t>
            </a:r>
            <a:r>
              <a:rPr lang="en-US" sz="3600" dirty="0"/>
              <a:t> dan </a:t>
            </a:r>
            <a:r>
              <a:rPr lang="en-US" sz="3600" dirty="0" err="1"/>
              <a:t>menjadi</a:t>
            </a:r>
            <a:r>
              <a:rPr lang="en-US" sz="3600" dirty="0"/>
              <a:t> </a:t>
            </a:r>
            <a:r>
              <a:rPr lang="en-US" sz="3600" dirty="0" err="1"/>
              <a:t>pintu</a:t>
            </a:r>
            <a:r>
              <a:rPr lang="en-US" sz="3600" dirty="0"/>
              <a:t> </a:t>
            </a:r>
            <a:r>
              <a:rPr lang="en-US" sz="3600" dirty="0" err="1"/>
              <a:t>masuk</a:t>
            </a:r>
            <a:r>
              <a:rPr lang="en-US" sz="3600" dirty="0"/>
              <a:t> </a:t>
            </a:r>
            <a:r>
              <a:rPr lang="en-US" sz="3600" dirty="0" err="1"/>
              <a:t>penyakit</a:t>
            </a:r>
            <a:r>
              <a:rPr lang="en-US" sz="3600" dirty="0"/>
              <a:t> </a:t>
            </a:r>
            <a:r>
              <a:rPr lang="en-US" sz="3600" dirty="0" err="1"/>
              <a:t>serta</a:t>
            </a:r>
            <a:r>
              <a:rPr lang="en-US" sz="3600" dirty="0"/>
              <a:t> </a:t>
            </a:r>
            <a:r>
              <a:rPr lang="en-US" sz="3600" dirty="0" err="1"/>
              <a:t>memperparah</a:t>
            </a:r>
            <a:r>
              <a:rPr lang="en-US" sz="3600" dirty="0"/>
              <a:t> </a:t>
            </a:r>
            <a:r>
              <a:rPr lang="en-US" sz="3600" dirty="0" err="1"/>
              <a:t>penyakit</a:t>
            </a:r>
            <a:r>
              <a:rPr lang="en-US" sz="3600" dirty="0"/>
              <a:t> yang </a:t>
            </a:r>
            <a:r>
              <a:rPr lang="en-US" sz="3600" dirty="0" err="1"/>
              <a:t>sudah</a:t>
            </a:r>
            <a:r>
              <a:rPr lang="en-US" sz="3600" dirty="0"/>
              <a:t> </a:t>
            </a:r>
            <a:r>
              <a:rPr lang="en-US" sz="3600" dirty="0" err="1"/>
              <a:t>ada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D049-F698-FCEB-CF8A-69E75427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048" y="2035277"/>
            <a:ext cx="6255903" cy="1838633"/>
          </a:xfrm>
        </p:spPr>
        <p:txBody>
          <a:bodyPr/>
          <a:lstStyle/>
          <a:p>
            <a:r>
              <a:rPr lang="en-US" sz="6600" dirty="0"/>
              <a:t>TERIMAKASIH</a:t>
            </a:r>
          </a:p>
        </p:txBody>
      </p:sp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D31671CB-2594-B739-AEDD-4B793078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002410">
            <a:off x="545647" y="540330"/>
            <a:ext cx="2620208" cy="2631311"/>
          </a:xfrm>
          <a:prstGeom prst="rect">
            <a:avLst/>
          </a:prstGeom>
        </p:spPr>
      </p:pic>
      <p:pic>
        <p:nvPicPr>
          <p:cNvPr id="7" name="Picture 6" descr="A person holding a bottle and pointing at the camera">
            <a:extLst>
              <a:ext uri="{FF2B5EF4-FFF2-40B4-BE49-F238E27FC236}">
                <a16:creationId xmlns:a16="http://schemas.microsoft.com/office/drawing/2014/main" id="{D099EABE-5618-AABB-14AF-174D11B3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738" y="78658"/>
            <a:ext cx="3547003" cy="2654710"/>
          </a:xfrm>
          <a:prstGeom prst="rect">
            <a:avLst/>
          </a:prstGeom>
        </p:spPr>
      </p:pic>
      <p:pic>
        <p:nvPicPr>
          <p:cNvPr id="9" name="Picture 8" descr="A person wearing a black headband">
            <a:extLst>
              <a:ext uri="{FF2B5EF4-FFF2-40B4-BE49-F238E27FC236}">
                <a16:creationId xmlns:a16="http://schemas.microsoft.com/office/drawing/2014/main" id="{213CAE73-690D-BA35-D285-E97179C21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22418">
            <a:off x="9024652" y="469114"/>
            <a:ext cx="2392165" cy="2866560"/>
          </a:xfrm>
          <a:prstGeom prst="rect">
            <a:avLst/>
          </a:prstGeom>
        </p:spPr>
      </p:pic>
      <p:pic>
        <p:nvPicPr>
          <p:cNvPr id="11" name="Picture 10" descr="A person with his hand on his head&#10;&#10;Description automatically generated">
            <a:extLst>
              <a:ext uri="{FF2B5EF4-FFF2-40B4-BE49-F238E27FC236}">
                <a16:creationId xmlns:a16="http://schemas.microsoft.com/office/drawing/2014/main" id="{F0EC38AB-6B92-9FE4-91B0-74F3B5AD2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407" y="3854246"/>
            <a:ext cx="2709185" cy="27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2986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{48B6C86C-4338-4C67-BA02-A25E41750BB2}tf11158769_win32</Template>
  <TotalTime>74</TotalTime>
  <Words>111</Words>
  <Application>Microsoft Office PowerPoint</Application>
  <PresentationFormat>Widescreen</PresentationFormat>
  <Paragraphs>45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Goudy Old Style</vt:lpstr>
      <vt:lpstr>Wingdings</vt:lpstr>
      <vt:lpstr>FrostyVTI</vt:lpstr>
      <vt:lpstr>Kerontokan rambut pada Pria dan Wanita</vt:lpstr>
      <vt:lpstr>Telogen Effluvium </vt:lpstr>
      <vt:lpstr>Alopecia Areata</vt:lpstr>
      <vt:lpstr>PowerPoint Presentation</vt:lpstr>
      <vt:lpstr>Ketombe</vt:lpstr>
      <vt:lpstr>Kesimpulan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OKTAVIANUS</dc:creator>
  <cp:lastModifiedBy>DANIEL OKTAVIANUS</cp:lastModifiedBy>
  <cp:revision>1</cp:revision>
  <dcterms:created xsi:type="dcterms:W3CDTF">2024-09-28T21:16:34Z</dcterms:created>
  <dcterms:modified xsi:type="dcterms:W3CDTF">2024-09-28T22:30:55Z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