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086B-13B1-28D5-A41F-903AC258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0E896-57F9-2179-B008-687C6174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FBA1-1A46-9CB4-A593-AE3214AB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EEEB-F8CE-2F41-1357-FACCE0BC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C298-9F0B-D6A7-0B7F-A85C7B9A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9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E045-E398-B093-26DA-D9AED12F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E68D7-1AE2-1CF4-40CB-698917FF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33D9-F4CF-449B-64C5-4EA156B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25078-3588-0368-5228-5CCF69DE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428C3-DB29-37E9-C67C-FF01B663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7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D6A82-79D1-E109-F749-3CF916D5F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BC31-CCC5-E153-D302-96AD7346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2762-1969-13F4-865B-4CA02B9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FD31-3DB7-CAF6-4585-B3A531E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0D17-4DA4-F239-648C-777F4F4A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9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3367-1E6E-DF75-22F4-A90D0C17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11E-E4E9-D868-1B20-0C6AC988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80F5-0622-DF64-52C1-BF49E998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117F-32A1-1DA5-74D5-2C277591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6102-D462-205A-F428-C93201E3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03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A5D4-C2F4-5F0D-E0EA-6FC1186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2954-AFD7-204A-C646-0FCDF641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5907-6221-59E4-E358-8AC98227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0C4D-4008-2D54-485F-0F785BCE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4BFD-A432-E662-827E-FBE7C8C2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61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3D1F-8F05-1B3B-AD76-14F68B99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1B53-C25E-D7EF-68EF-F5C77962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017B0-C7B0-8A4F-13E9-E804779C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12D7-FC19-1A03-AA5E-48F7DEA7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E47A4-CA15-2090-4022-981BDDF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4E3C-EC96-D970-E7B8-75BAF7A2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BFCB-E8ED-9ECD-FE21-01F70C4A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36389-D470-2A0E-38BE-F23BBAA46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1994E-70BB-BE9B-472A-368371DD7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DA1D3-048C-D23E-8FCB-ABEF9B0E1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053CC-956A-D525-0375-8A0963F53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9DF3E-B8F1-F602-9BE1-E8E2330A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BDE44-AA62-71FE-2F7B-F18B4442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2C228-E1EF-CAC0-C96E-109C68F9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1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17F4-9FC0-CAE8-2187-9A74A52D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59F72-8CF0-5F00-785D-4BF650FA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3F1DA-8449-CD11-469E-1C8894DB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E962C-05C9-A5A3-0AEA-B82005FA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81DF4-0437-B79D-0289-8A1626AB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723D4-0C00-7675-DFB5-3C4666AE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95DD-BC39-E633-6170-FB57D376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55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6A3C-D9D1-4606-786B-5C0DF527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D406-9BAF-C8B8-B203-4CBF6C5D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304B1-2D0B-E158-4846-B6AB6C75C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DE81-E556-B62B-8089-6A4CE71D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92D40-E37A-8973-157A-F1D72B7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99DF-DF9D-18D9-9D0B-825DDEED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47A9-73C0-B913-1D23-0627500A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BED0D-A731-BAC7-4D69-AB6B9332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3FF7B-0D63-53E3-8D72-DFB65244A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7AB77-A11F-59D0-093A-47D72430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1E39-E465-1C3F-2EE7-00FAACAB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A7CF4-0C81-7604-E0D1-CB562E7E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2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8027C-58EB-9FE4-CE8B-CB61153F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2E1E7-6414-08E3-78E8-FA75E934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3D87-F746-D5BE-7B9F-5AE83E579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79995-C68D-41D0-A6B7-EC4BC990D8EC}" type="datetimeFigureOut">
              <a:rPr lang="en-GB" smtClean="0"/>
              <a:t>11/06/2023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FD8A-172B-1BF5-3605-90B16B00E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0AC2-4FE0-405F-46DE-24B99647F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DE9C-70DE-4CCD-AA1B-CDC704F739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9378-D37B-F5B8-7E01-0A512F197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关于如何提升工作效率的一点总结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1C2D-8288-2F5E-8069-199CE64E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91E0-54A1-C9CE-D1BA-23B7C818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</a:t>
            </a:r>
            <a:r>
              <a:rPr lang="en-US" altLang="zh-CN" dirty="0"/>
              <a:t>case</a:t>
            </a:r>
          </a:p>
          <a:p>
            <a:r>
              <a:rPr lang="zh-CN" altLang="en-US" dirty="0"/>
              <a:t>处理</a:t>
            </a:r>
            <a:r>
              <a:rPr lang="en-US" altLang="zh-CN" dirty="0"/>
              <a:t>case</a:t>
            </a:r>
          </a:p>
          <a:p>
            <a:r>
              <a:rPr lang="zh-CN" altLang="en-US" dirty="0"/>
              <a:t>总结</a:t>
            </a:r>
            <a:r>
              <a:rPr lang="en-US" altLang="zh-CN" dirty="0"/>
              <a:t>case</a:t>
            </a:r>
          </a:p>
          <a:p>
            <a:endParaRPr lang="en-US" altLang="zh-CN" dirty="0"/>
          </a:p>
          <a:p>
            <a:r>
              <a:rPr lang="zh-CN" altLang="en-US" dirty="0"/>
              <a:t>多</a:t>
            </a:r>
            <a:r>
              <a:rPr lang="en-US" altLang="zh-CN" dirty="0"/>
              <a:t>case</a:t>
            </a:r>
            <a:r>
              <a:rPr lang="zh-CN" altLang="en-US" dirty="0"/>
              <a:t>的并行处理</a:t>
            </a:r>
            <a:endParaRPr lang="en-GB" altLang="zh-CN" dirty="0"/>
          </a:p>
          <a:p>
            <a:r>
              <a:rPr lang="zh-CN" altLang="en-US" dirty="0"/>
              <a:t>大脑单线程如何进行多线程操作？</a:t>
            </a:r>
            <a:endParaRPr lang="en-GB" altLang="zh-CN" dirty="0"/>
          </a:p>
          <a:p>
            <a:r>
              <a:rPr lang="zh-CN" altLang="en-US" dirty="0"/>
              <a:t>（缓存机制的引入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05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关于如何提升工作效率的一点总结</vt:lpstr>
      <vt:lpstr>工作流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关于如何提升工作效率的一点总结</dc:title>
  <dc:creator>志衡 刘</dc:creator>
  <cp:lastModifiedBy>志衡 刘</cp:lastModifiedBy>
  <cp:revision>2</cp:revision>
  <dcterms:created xsi:type="dcterms:W3CDTF">2023-06-11T10:22:49Z</dcterms:created>
  <dcterms:modified xsi:type="dcterms:W3CDTF">2023-06-12T01:04:10Z</dcterms:modified>
</cp:coreProperties>
</file>