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0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7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61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740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25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968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20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4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3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56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4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3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4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72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2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>
            <a:noAutofit/>
          </a:bodyPr>
          <a:lstStyle/>
          <a:p>
            <a:pPr algn="ctr"/>
            <a:r>
              <a:rPr lang="tr-TR" sz="8800" dirty="0" smtClean="0"/>
              <a:t>FİZİKSEL TASARIM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227536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1681" y="476672"/>
            <a:ext cx="6842720" cy="543455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Musteri</a:t>
            </a:r>
            <a:r>
              <a:rPr lang="tr-TR" dirty="0"/>
              <a:t>] CHECK CONSTRAINT [</a:t>
            </a:r>
            <a:r>
              <a:rPr lang="tr-TR" dirty="0" err="1"/>
              <a:t>FK_Musteri_ilceler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].[Urun]  WITH CHECK ADD  CONSTRAINT [</a:t>
            </a:r>
            <a:r>
              <a:rPr lang="tr-TR" dirty="0" err="1"/>
              <a:t>FK_Urun_Kategori</a:t>
            </a:r>
            <a:r>
              <a:rPr lang="tr-TR" dirty="0"/>
              <a:t>] FOREIGN KEY([</a:t>
            </a:r>
            <a:r>
              <a:rPr lang="tr-TR" dirty="0" err="1"/>
              <a:t>KategoriID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].[Kategori] ([</a:t>
            </a:r>
            <a:r>
              <a:rPr lang="tr-TR" dirty="0" err="1"/>
              <a:t>KategoriId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].[Urun] CHECK CONSTRAINT [</a:t>
            </a:r>
            <a:r>
              <a:rPr lang="tr-TR" dirty="0" err="1"/>
              <a:t>FK_Urun_Kategori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Uye</a:t>
            </a:r>
            <a:r>
              <a:rPr lang="tr-TR" dirty="0"/>
              <a:t>]  WITH CHECK ADD  CONSTRAINT [FK_Uye_Musteri2] FOREIGN KEY([</a:t>
            </a:r>
            <a:r>
              <a:rPr lang="tr-TR" dirty="0" err="1"/>
              <a:t>MusteriID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Musteri</a:t>
            </a:r>
            <a:r>
              <a:rPr lang="tr-TR" dirty="0"/>
              <a:t>] ([</a:t>
            </a:r>
            <a:r>
              <a:rPr lang="tr-TR" dirty="0" err="1"/>
              <a:t>MusteriID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Uye</a:t>
            </a:r>
            <a:r>
              <a:rPr lang="tr-TR" dirty="0"/>
              <a:t>] CHECK CONSTRAINT [FK_Uye_Musteri2]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07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948480"/>
              </p:ext>
            </p:extLst>
          </p:nvPr>
        </p:nvGraphicFramePr>
        <p:xfrm>
          <a:off x="1835696" y="1196752"/>
          <a:ext cx="6591300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4021389749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904331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FaturaDetay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FaturaDetay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DetayID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FaturaID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[Miktar]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tinyint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PK_FaturaDetay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DetayID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31633688"/>
                  </a:ext>
                </a:extLst>
              </a:tr>
              <a:tr h="197517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Gorsel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GorselAdres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7661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936685"/>
              </p:ext>
            </p:extLst>
          </p:nvPr>
        </p:nvGraphicFramePr>
        <p:xfrm>
          <a:off x="1817687" y="1591437"/>
          <a:ext cx="6591300" cy="3205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124573936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378807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Ilceler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ilceler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[ilce]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255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sehir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PK_ilceler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04378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Iller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[iller]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sehir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255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PK_iller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5418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49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068727"/>
              </p:ext>
            </p:extLst>
          </p:nvPr>
        </p:nvGraphicFramePr>
        <p:xfrm>
          <a:off x="2258459" y="474982"/>
          <a:ext cx="5709756" cy="653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878">
                  <a:extLst>
                    <a:ext uri="{9D8B030D-6E8A-4147-A177-3AD203B41FA5}">
                      <a16:colId xmlns:a16="http://schemas.microsoft.com/office/drawing/2014/main" val="213181350"/>
                    </a:ext>
                  </a:extLst>
                </a:gridCol>
                <a:gridCol w="2854878">
                  <a:extLst>
                    <a:ext uri="{9D8B030D-6E8A-4147-A177-3AD203B41FA5}">
                      <a16:colId xmlns:a16="http://schemas.microsoft.com/office/drawing/2014/main" val="241120697"/>
                    </a:ext>
                  </a:extLst>
                </a:gridCol>
              </a:tblGrid>
              <a:tr h="3614639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Kampanya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[Kampanya]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KampanyaId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[Ad]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Aciklamasi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BaslangicTarihi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BitisTarihi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PK_Kampanya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KampanyaId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45954810"/>
                  </a:ext>
                </a:extLst>
              </a:tr>
              <a:tr h="182096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Kategori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[Kategori]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KategoriId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KategoriAdi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PK_Kategori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KategoriId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749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25897"/>
              </p:ext>
            </p:extLst>
          </p:nvPr>
        </p:nvGraphicFramePr>
        <p:xfrm>
          <a:off x="1817687" y="675703"/>
          <a:ext cx="6591300" cy="5036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966379917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290004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Musteri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Musteri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MusteriID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AdSoyad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[Eposta]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[Telefon]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Ilce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[Adres]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PK_Musteri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MusteriID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4780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Urun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[Urun]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UrunAdi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Aciklamasi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BirimFiyat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money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BegeniOrani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tinyint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KategoriID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PK_Urun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8999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6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368561"/>
              </p:ext>
            </p:extLst>
          </p:nvPr>
        </p:nvGraphicFramePr>
        <p:xfrm>
          <a:off x="1817687" y="925449"/>
          <a:ext cx="6591300" cy="4537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325726530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4155091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Uye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Uye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UyeID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KullaniciAdi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Sifre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[Eposta]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MusteriID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PK_Uye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UyeID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4982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Yorum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[Yorum]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YorumID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[Yorum]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UyeID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[Tarih]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PK_Yorum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95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YorumID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95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95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3078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8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1681" y="476672"/>
            <a:ext cx="6842720" cy="5434550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Faruta</a:t>
            </a:r>
            <a:r>
              <a:rPr lang="tr-TR" dirty="0"/>
              <a:t>]  WITH CHECK ADD  CONSTRAINT [FK_Faruta_Musteri1] FOREIGN KEY([</a:t>
            </a:r>
            <a:r>
              <a:rPr lang="tr-TR" dirty="0" err="1"/>
              <a:t>MusteriID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Musteri</a:t>
            </a:r>
            <a:r>
              <a:rPr lang="tr-TR" dirty="0"/>
              <a:t>] ([</a:t>
            </a:r>
            <a:r>
              <a:rPr lang="tr-TR" dirty="0" err="1"/>
              <a:t>MusteriID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Faruta</a:t>
            </a:r>
            <a:r>
              <a:rPr lang="tr-TR" dirty="0"/>
              <a:t>] CHECK CONSTRAINT [FK_Faruta_Musteri1]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FaturaDetay</a:t>
            </a:r>
            <a:r>
              <a:rPr lang="tr-TR" dirty="0"/>
              <a:t>]  WITH CHECK ADD  CONSTRAINT [</a:t>
            </a:r>
            <a:r>
              <a:rPr lang="tr-TR" dirty="0" err="1"/>
              <a:t>FK_FaturaDetay_Faruta</a:t>
            </a:r>
            <a:r>
              <a:rPr lang="tr-TR" dirty="0"/>
              <a:t>] FOREIGN KEY([</a:t>
            </a:r>
            <a:r>
              <a:rPr lang="tr-TR" dirty="0" err="1"/>
              <a:t>FaturaID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Faruta</a:t>
            </a:r>
            <a:r>
              <a:rPr lang="tr-TR" dirty="0"/>
              <a:t>] ([</a:t>
            </a:r>
            <a:r>
              <a:rPr lang="tr-TR" dirty="0" err="1"/>
              <a:t>FaturaID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FaturaDetay</a:t>
            </a:r>
            <a:r>
              <a:rPr lang="tr-TR" dirty="0"/>
              <a:t>] CHECK CONSTRAINT [</a:t>
            </a:r>
            <a:r>
              <a:rPr lang="tr-TR" dirty="0" err="1"/>
              <a:t>FK_FaturaDetay_Faruta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FaturaDetay</a:t>
            </a:r>
            <a:r>
              <a:rPr lang="tr-TR" dirty="0"/>
              <a:t>]  WITH CHECK ADD  CONSTRAINT [</a:t>
            </a:r>
            <a:r>
              <a:rPr lang="tr-TR" dirty="0" err="1"/>
              <a:t>FK_FaturaDetay_Urun</a:t>
            </a:r>
            <a:r>
              <a:rPr lang="tr-TR" dirty="0"/>
              <a:t>] FOREIGN KEY([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].[Urun] 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83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1681" y="476672"/>
            <a:ext cx="6842720" cy="5434550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FaturaDetay</a:t>
            </a:r>
            <a:r>
              <a:rPr lang="tr-TR" dirty="0"/>
              <a:t>] CHECK CONSTRAINT [</a:t>
            </a:r>
            <a:r>
              <a:rPr lang="tr-TR" dirty="0" err="1"/>
              <a:t>FK_FaturaDetay_Urun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Gorsel</a:t>
            </a:r>
            <a:r>
              <a:rPr lang="tr-TR" dirty="0"/>
              <a:t>]  WITH CHECK ADD  CONSTRAINT [</a:t>
            </a:r>
            <a:r>
              <a:rPr lang="tr-TR" dirty="0" err="1"/>
              <a:t>FK_Gorsel_Urun</a:t>
            </a:r>
            <a:r>
              <a:rPr lang="tr-TR" dirty="0"/>
              <a:t>] FOREIGN KEY([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].[Urun] 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Gorsel</a:t>
            </a:r>
            <a:r>
              <a:rPr lang="tr-TR" dirty="0"/>
              <a:t>] CHECK CONSTRAINT [</a:t>
            </a:r>
            <a:r>
              <a:rPr lang="tr-TR" dirty="0" err="1"/>
              <a:t>FK_Gorsel_Urun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Gorsel</a:t>
            </a:r>
            <a:r>
              <a:rPr lang="tr-TR" dirty="0"/>
              <a:t>]  WITH CHECK ADD  CONSTRAINT [FK_Gorsel_Urun1] FOREIGN KEY([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].[Urun] 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Gorsel</a:t>
            </a:r>
            <a:r>
              <a:rPr lang="tr-TR" dirty="0"/>
              <a:t>] CHECK CONSTRAINT [FK_Gorsel_Urun1]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ilceler</a:t>
            </a:r>
            <a:r>
              <a:rPr lang="tr-TR" dirty="0"/>
              <a:t>]  WITH CHECK ADD  CONSTRAINT [</a:t>
            </a:r>
            <a:r>
              <a:rPr lang="tr-TR" dirty="0" err="1"/>
              <a:t>FK_ilceler_iller</a:t>
            </a:r>
            <a:r>
              <a:rPr lang="tr-TR" dirty="0"/>
              <a:t>] FOREIGN KEY([</a:t>
            </a:r>
            <a:r>
              <a:rPr lang="tr-TR" dirty="0" err="1"/>
              <a:t>sehir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].[iller] ([</a:t>
            </a:r>
            <a:r>
              <a:rPr lang="tr-TR" dirty="0" err="1"/>
              <a:t>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ilceler</a:t>
            </a:r>
            <a:r>
              <a:rPr lang="tr-TR" dirty="0"/>
              <a:t>] CHECK CONSTRAINT [</a:t>
            </a:r>
            <a:r>
              <a:rPr lang="tr-TR" dirty="0" err="1"/>
              <a:t>FK_ilceler_iller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].[Kampanya]  WITH CHECK ADD  CONSTRAINT [FK_Kampanya_Urun2] FOREIGN KEY([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].[Urun] 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607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1681" y="476672"/>
            <a:ext cx="6842720" cy="543455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].[Yorum]  WITH CHECK ADD  CONSTRAINT [</a:t>
            </a:r>
            <a:r>
              <a:rPr lang="tr-TR" dirty="0" err="1"/>
              <a:t>FK_Yorum_Urun</a:t>
            </a:r>
            <a:r>
              <a:rPr lang="tr-TR" dirty="0"/>
              <a:t>] FOREIGN KEY([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].[Urun] ([</a:t>
            </a:r>
            <a:r>
              <a:rPr lang="tr-TR" dirty="0" err="1"/>
              <a:t>UrunID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].[Yorum] CHECK CONSTRAINT [</a:t>
            </a:r>
            <a:r>
              <a:rPr lang="tr-TR" dirty="0" err="1"/>
              <a:t>FK_Yorum_Urun</a:t>
            </a:r>
            <a:r>
              <a:rPr lang="tr-TR" dirty="0"/>
              <a:t>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].[Yorum]  WITH CHECK ADD  CONSTRAINT [</a:t>
            </a:r>
            <a:r>
              <a:rPr lang="tr-TR" dirty="0" err="1"/>
              <a:t>FK_Yorum_Uye</a:t>
            </a:r>
            <a:r>
              <a:rPr lang="tr-TR" dirty="0"/>
              <a:t>] FOREIGN KEY([</a:t>
            </a:r>
            <a:r>
              <a:rPr lang="tr-TR" dirty="0" err="1"/>
              <a:t>UyeID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Uye</a:t>
            </a:r>
            <a:r>
              <a:rPr lang="tr-TR" dirty="0"/>
              <a:t>] ([</a:t>
            </a:r>
            <a:r>
              <a:rPr lang="tr-TR" dirty="0" err="1"/>
              <a:t>UyeID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].[Yorum] CHECK CONSTRAINT [</a:t>
            </a:r>
            <a:r>
              <a:rPr lang="tr-TR" dirty="0" err="1"/>
              <a:t>FK_Yorum_Uye</a:t>
            </a:r>
            <a:r>
              <a:rPr lang="tr-TR" dirty="0"/>
              <a:t>]</a:t>
            </a:r>
          </a:p>
          <a:p>
            <a:r>
              <a:rPr lang="tr-TR" dirty="0"/>
              <a:t>GO </a:t>
            </a:r>
            <a:r>
              <a:rPr lang="tr-TR" dirty="0" err="1"/>
              <a:t>GO</a:t>
            </a:r>
            <a:endParaRPr lang="tr-TR" dirty="0"/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].[Kampanya] CHECK CONSTRAINT [FK_Kampanya_Urun2]</a:t>
            </a:r>
          </a:p>
          <a:p>
            <a:r>
              <a:rPr lang="tr-TR" dirty="0"/>
              <a:t>GO</a:t>
            </a:r>
          </a:p>
          <a:p>
            <a:r>
              <a:rPr lang="tr-TR" dirty="0"/>
              <a:t>ALTER TABLE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Musteri</a:t>
            </a:r>
            <a:r>
              <a:rPr lang="tr-TR" dirty="0"/>
              <a:t>]  WITH CHECK ADD  CONSTRAINT [</a:t>
            </a:r>
            <a:r>
              <a:rPr lang="tr-TR" dirty="0" err="1"/>
              <a:t>FK_Musteri_ilceler</a:t>
            </a:r>
            <a:r>
              <a:rPr lang="tr-TR" dirty="0"/>
              <a:t>] FOREIGN KEY([</a:t>
            </a:r>
            <a:r>
              <a:rPr lang="tr-TR" dirty="0" err="1"/>
              <a:t>Ilce</a:t>
            </a:r>
            <a:r>
              <a:rPr lang="tr-TR" dirty="0"/>
              <a:t>])</a:t>
            </a:r>
          </a:p>
          <a:p>
            <a:r>
              <a:rPr lang="tr-TR" dirty="0"/>
              <a:t>REFERENCES [</a:t>
            </a:r>
            <a:r>
              <a:rPr lang="tr-TR" dirty="0" err="1"/>
              <a:t>dbo</a:t>
            </a:r>
            <a:r>
              <a:rPr lang="tr-TR" dirty="0"/>
              <a:t>].[</a:t>
            </a:r>
            <a:r>
              <a:rPr lang="tr-TR" dirty="0" err="1"/>
              <a:t>ilceler</a:t>
            </a:r>
            <a:r>
              <a:rPr lang="tr-TR" dirty="0"/>
              <a:t>] ([</a:t>
            </a:r>
            <a:r>
              <a:rPr lang="tr-TR" dirty="0" err="1"/>
              <a:t>id</a:t>
            </a:r>
            <a:r>
              <a:rPr lang="tr-TR" dirty="0"/>
              <a:t>])</a:t>
            </a:r>
          </a:p>
          <a:p>
            <a:r>
              <a:rPr lang="tr-TR" dirty="0"/>
              <a:t>GO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764474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587</Words>
  <Application>Microsoft Office PowerPoint</Application>
  <PresentationFormat>Ekran Gösterisi (4:3)</PresentationFormat>
  <Paragraphs>190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Times New Roman</vt:lpstr>
      <vt:lpstr>Wingdings 3</vt:lpstr>
      <vt:lpstr>Duman</vt:lpstr>
      <vt:lpstr>FİZİKSEL TASARIM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Gökhan Başkan</dc:creator>
  <cp:lastModifiedBy>GÖKHAN GÜLLER</cp:lastModifiedBy>
  <cp:revision>6</cp:revision>
  <dcterms:created xsi:type="dcterms:W3CDTF">2017-03-07T17:03:43Z</dcterms:created>
  <dcterms:modified xsi:type="dcterms:W3CDTF">2018-04-08T12:26:05Z</dcterms:modified>
</cp:coreProperties>
</file>