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E-Ticaret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576728"/>
          </a:xfrm>
        </p:spPr>
        <p:txBody>
          <a:bodyPr>
            <a:normAutofit/>
          </a:bodyPr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r>
              <a:rPr lang="tr-TR" dirty="0" smtClean="0">
                <a:latin typeface="Dutch801 XBd BT" panose="02020903060505020304" pitchFamily="18" charset="0"/>
              </a:rPr>
              <a:t>2014123039-Gökhan GÜLLER</a:t>
            </a:r>
            <a:endParaRPr lang="tr-TR" dirty="0">
              <a:latin typeface="Dutch801 XBd BT" panose="020209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3400" y="764704"/>
            <a:ext cx="7851648" cy="936104"/>
          </a:xfrm>
        </p:spPr>
        <p:txBody>
          <a:bodyPr/>
          <a:lstStyle/>
          <a:p>
            <a:pPr algn="ctr"/>
            <a:r>
              <a:rPr lang="tr-TR" dirty="0" smtClean="0"/>
              <a:t>PROJENİN AMACI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33400" y="2348880"/>
            <a:ext cx="7854696" cy="3960440"/>
          </a:xfrm>
        </p:spPr>
        <p:txBody>
          <a:bodyPr/>
          <a:lstStyle/>
          <a:p>
            <a:pPr algn="l"/>
            <a:r>
              <a:rPr lang="tr-TR" dirty="0" smtClean="0"/>
              <a:t>	</a:t>
            </a:r>
          </a:p>
          <a:p>
            <a:pPr algn="l"/>
            <a:r>
              <a:rPr lang="tr-TR" dirty="0"/>
              <a:t>	</a:t>
            </a:r>
            <a:r>
              <a:rPr lang="tr-TR" dirty="0" smtClean="0"/>
              <a:t>E-Ticaret uygulaması; </a:t>
            </a:r>
            <a:r>
              <a:rPr lang="tr-TR" dirty="0"/>
              <a:t>b</a:t>
            </a:r>
            <a:r>
              <a:rPr lang="tr-TR" dirty="0" smtClean="0"/>
              <a:t>ir </a:t>
            </a:r>
            <a:r>
              <a:rPr lang="tr-TR" dirty="0" smtClean="0"/>
              <a:t>mağazadaki gereksinimleri </a:t>
            </a:r>
            <a:r>
              <a:rPr lang="tr-TR" dirty="0"/>
              <a:t>karşılamak ve </a:t>
            </a:r>
            <a:r>
              <a:rPr lang="tr-TR" dirty="0" smtClean="0"/>
              <a:t>satış, personel ve mağaza yönetim işlemlerini </a:t>
            </a:r>
            <a:r>
              <a:rPr lang="tr-TR" dirty="0"/>
              <a:t>hızlandırmak için </a:t>
            </a:r>
            <a:r>
              <a:rPr lang="tr-TR" dirty="0" smtClean="0"/>
              <a:t>oluşturulan </a:t>
            </a:r>
            <a:r>
              <a:rPr lang="tr-TR" dirty="0"/>
              <a:t>bir yazılımdır. </a:t>
            </a:r>
            <a:endParaRPr lang="tr-TR" dirty="0" smtClean="0"/>
          </a:p>
          <a:p>
            <a:pPr algn="l"/>
            <a:r>
              <a:rPr lang="tr-TR" dirty="0" smtClean="0"/>
              <a:t>	</a:t>
            </a:r>
          </a:p>
          <a:p>
            <a:pPr algn="l"/>
            <a:endParaRPr lang="tr-TR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09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851648" cy="1166674"/>
          </a:xfrm>
        </p:spPr>
        <p:txBody>
          <a:bodyPr/>
          <a:lstStyle/>
          <a:p>
            <a:pPr algn="ctr"/>
            <a:r>
              <a:rPr lang="tr-TR" dirty="0" smtClean="0"/>
              <a:t>KAVRAMSAL MODEL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" y="1499330"/>
            <a:ext cx="9131586" cy="53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1365"/>
            <a:ext cx="7851648" cy="1411411"/>
          </a:xfrm>
        </p:spPr>
        <p:txBody>
          <a:bodyPr/>
          <a:lstStyle/>
          <a:p>
            <a:pPr algn="ctr"/>
            <a:r>
              <a:rPr lang="tr-TR" dirty="0" smtClean="0"/>
              <a:t>MANTIKSAL MODEL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" y="1412776"/>
            <a:ext cx="913223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51648" cy="1828800"/>
          </a:xfrm>
        </p:spPr>
        <p:txBody>
          <a:bodyPr/>
          <a:lstStyle/>
          <a:p>
            <a:pPr algn="ctr"/>
            <a:r>
              <a:rPr lang="tr-TR" dirty="0" smtClean="0"/>
              <a:t>ANA VARLIK İÇİN SQL İFADESİ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4904"/>
              </p:ext>
            </p:extLst>
          </p:nvPr>
        </p:nvGraphicFramePr>
        <p:xfrm>
          <a:off x="0" y="2506821"/>
          <a:ext cx="9144000" cy="4908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179">
                <a:tc>
                  <a:txBody>
                    <a:bodyPr/>
                    <a:lstStyle/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dirty="0" smtClean="0"/>
                        <a:t>Kampanya</a:t>
                      </a:r>
                      <a:endParaRPr lang="tr-TR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TABLE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dbo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[Kampanya]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KampanyaId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IDENTITY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[Ad] 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120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Aciklamasi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120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BaslangicTarihi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date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BitisTarihi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date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UrunID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Gorsel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varchar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1200" dirty="0" err="1">
                          <a:solidFill>
                            <a:srgbClr val="FF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NULL,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CONSTRAINT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PK_Kampanya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PRIMARY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CLUSTERED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[</a:t>
                      </a:r>
                      <a:r>
                        <a:rPr lang="tr-TR" sz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KampanyaId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ASC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WITH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PAD_INDEX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STATISTICS_NORECOMPUTE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IGNORE_DUP_KEY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OFF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ALLOW_ROW_LOCKS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ALLOW_PAGE_LOCKS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200" dirty="0"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 </a:t>
                      </a:r>
                      <a:r>
                        <a:rPr lang="tr-TR" sz="12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TEXTIMAGE_ON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[PRIMARY]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2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2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2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2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2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2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15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tr-TR" sz="12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8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	Ekran Görüntüleri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2" y="1941119"/>
            <a:ext cx="4601459" cy="2495993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3" y="3456261"/>
            <a:ext cx="3743400" cy="356245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5" y="1743337"/>
            <a:ext cx="3947967" cy="17295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18" y="4353834"/>
            <a:ext cx="4572000" cy="25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3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tr-TR" sz="9600" dirty="0" smtClean="0"/>
              <a:t>SON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2889373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23</Words>
  <Application>Microsoft Office PowerPoint</Application>
  <PresentationFormat>Ekran Gösterisi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Constantia</vt:lpstr>
      <vt:lpstr>Dutch801 XBd BT</vt:lpstr>
      <vt:lpstr>Times New Roman</vt:lpstr>
      <vt:lpstr>Wingdings 2</vt:lpstr>
      <vt:lpstr>Akış</vt:lpstr>
      <vt:lpstr>E-Ticaret</vt:lpstr>
      <vt:lpstr>PROJENİN AMACI</vt:lpstr>
      <vt:lpstr>KAVRAMSAL MODEL</vt:lpstr>
      <vt:lpstr>MANTIKSAL MODEL</vt:lpstr>
      <vt:lpstr>ANA VARLIK İÇİN SQL İFADESİ</vt:lpstr>
      <vt:lpstr>  Ekran Görüntüleri</vt:lpstr>
      <vt:lpstr>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GİYİM MAĞAZA OTOMASYONU</dc:title>
  <dc:creator>Gökhan Başkan</dc:creator>
  <cp:lastModifiedBy>GÖKHAN GÜLLER</cp:lastModifiedBy>
  <cp:revision>6</cp:revision>
  <dcterms:created xsi:type="dcterms:W3CDTF">2017-04-11T12:08:07Z</dcterms:created>
  <dcterms:modified xsi:type="dcterms:W3CDTF">2018-04-08T12:31:44Z</dcterms:modified>
</cp:coreProperties>
</file>