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3C782-0E14-416A-B059-B82164B74B38}" v="38" dt="2025-04-07T18:46:4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>
        <p:scale>
          <a:sx n="125" d="100"/>
          <a:sy n="125" d="100"/>
        </p:scale>
        <p:origin x="-10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d Gulley" userId="3cc63692-f2ac-4e23-b89f-2e6558fa7b42" providerId="ADAL" clId="{2E93C782-0E14-416A-B059-B82164B74B38}"/>
    <pc:docChg chg="undo custSel addSld modSld">
      <pc:chgData name="Ned Gulley" userId="3cc63692-f2ac-4e23-b89f-2e6558fa7b42" providerId="ADAL" clId="{2E93C782-0E14-416A-B059-B82164B74B38}" dt="2025-04-07T18:54:49.767" v="876" actId="207"/>
      <pc:docMkLst>
        <pc:docMk/>
      </pc:docMkLst>
      <pc:sldChg chg="addSp modSp mod">
        <pc:chgData name="Ned Gulley" userId="3cc63692-f2ac-4e23-b89f-2e6558fa7b42" providerId="ADAL" clId="{2E93C782-0E14-416A-B059-B82164B74B38}" dt="2025-04-07T18:53:22.296" v="853" actId="1076"/>
        <pc:sldMkLst>
          <pc:docMk/>
          <pc:sldMk cId="3245037784" sldId="256"/>
        </pc:sldMkLst>
        <pc:spChg chg="mod">
          <ac:chgData name="Ned Gulley" userId="3cc63692-f2ac-4e23-b89f-2e6558fa7b42" providerId="ADAL" clId="{2E93C782-0E14-416A-B059-B82164B74B38}" dt="2025-04-07T18:53:18.690" v="852" actId="1076"/>
          <ac:spMkLst>
            <pc:docMk/>
            <pc:sldMk cId="3245037784" sldId="256"/>
            <ac:spMk id="26" creationId="{1D7E2D71-8D4F-4239-67AE-1256AC0EF993}"/>
          </ac:spMkLst>
        </pc:spChg>
        <pc:spChg chg="mod">
          <ac:chgData name="Ned Gulley" userId="3cc63692-f2ac-4e23-b89f-2e6558fa7b42" providerId="ADAL" clId="{2E93C782-0E14-416A-B059-B82164B74B38}" dt="2025-04-07T18:53:22.296" v="853" actId="1076"/>
          <ac:spMkLst>
            <pc:docMk/>
            <pc:sldMk cId="3245037784" sldId="256"/>
            <ac:spMk id="27" creationId="{CF4E7FC7-A037-5CD9-22A8-5CC38E2AF25E}"/>
          </ac:spMkLst>
        </pc:spChg>
        <pc:spChg chg="mod">
          <ac:chgData name="Ned Gulley" userId="3cc63692-f2ac-4e23-b89f-2e6558fa7b42" providerId="ADAL" clId="{2E93C782-0E14-416A-B059-B82164B74B38}" dt="2025-04-07T18:53:04.222" v="849" actId="1035"/>
          <ac:spMkLst>
            <pc:docMk/>
            <pc:sldMk cId="3245037784" sldId="256"/>
            <ac:spMk id="28" creationId="{750E793B-6BB1-785F-682F-DF708714D66F}"/>
          </ac:spMkLst>
        </pc:spChg>
        <pc:spChg chg="mod">
          <ac:chgData name="Ned Gulley" userId="3cc63692-f2ac-4e23-b89f-2e6558fa7b42" providerId="ADAL" clId="{2E93C782-0E14-416A-B059-B82164B74B38}" dt="2025-04-07T18:24:07.847" v="31" actId="1036"/>
          <ac:spMkLst>
            <pc:docMk/>
            <pc:sldMk cId="3245037784" sldId="256"/>
            <ac:spMk id="30" creationId="{D5517A90-8599-B75C-C98E-9CF92D73F7A6}"/>
          </ac:spMkLst>
        </pc:spChg>
        <pc:cxnChg chg="mod">
          <ac:chgData name="Ned Gulley" userId="3cc63692-f2ac-4e23-b89f-2e6558fa7b42" providerId="ADAL" clId="{2E93C782-0E14-416A-B059-B82164B74B38}" dt="2025-04-07T18:24:12.343" v="33" actId="1037"/>
          <ac:cxnSpMkLst>
            <pc:docMk/>
            <pc:sldMk cId="3245037784" sldId="256"/>
            <ac:cxnSpMk id="15" creationId="{36FBA9A4-FDF9-E4FE-5C86-7167051C788E}"/>
          </ac:cxnSpMkLst>
        </pc:cxnChg>
        <pc:cxnChg chg="add mod">
          <ac:chgData name="Ned Gulley" userId="3cc63692-f2ac-4e23-b89f-2e6558fa7b42" providerId="ADAL" clId="{2E93C782-0E14-416A-B059-B82164B74B38}" dt="2025-04-07T18:22:30.321" v="2" actId="14100"/>
          <ac:cxnSpMkLst>
            <pc:docMk/>
            <pc:sldMk cId="3245037784" sldId="256"/>
            <ac:cxnSpMk id="31" creationId="{AB2AFFD0-3078-E002-7BC9-7B763A0E1719}"/>
          </ac:cxnSpMkLst>
        </pc:cxnChg>
        <pc:cxnChg chg="add mod">
          <ac:chgData name="Ned Gulley" userId="3cc63692-f2ac-4e23-b89f-2e6558fa7b42" providerId="ADAL" clId="{2E93C782-0E14-416A-B059-B82164B74B38}" dt="2025-04-07T18:23:11.896" v="16" actId="14100"/>
          <ac:cxnSpMkLst>
            <pc:docMk/>
            <pc:sldMk cId="3245037784" sldId="256"/>
            <ac:cxnSpMk id="33" creationId="{59BC47AA-60CB-6B6F-3084-A7270A622BFD}"/>
          </ac:cxnSpMkLst>
        </pc:cxnChg>
        <pc:cxnChg chg="add mod">
          <ac:chgData name="Ned Gulley" userId="3cc63692-f2ac-4e23-b89f-2e6558fa7b42" providerId="ADAL" clId="{2E93C782-0E14-416A-B059-B82164B74B38}" dt="2025-04-07T18:23:15.679" v="17" actId="14100"/>
          <ac:cxnSpMkLst>
            <pc:docMk/>
            <pc:sldMk cId="3245037784" sldId="256"/>
            <ac:cxnSpMk id="34" creationId="{678D398A-DDED-250B-4797-2179F7CAAB22}"/>
          </ac:cxnSpMkLst>
        </pc:cxnChg>
        <pc:cxnChg chg="add mod">
          <ac:chgData name="Ned Gulley" userId="3cc63692-f2ac-4e23-b89f-2e6558fa7b42" providerId="ADAL" clId="{2E93C782-0E14-416A-B059-B82164B74B38}" dt="2025-04-07T18:23:19.794" v="18" actId="14100"/>
          <ac:cxnSpMkLst>
            <pc:docMk/>
            <pc:sldMk cId="3245037784" sldId="256"/>
            <ac:cxnSpMk id="35" creationId="{F00B8F2B-3221-2AB5-EB73-4FEBAD437E39}"/>
          </ac:cxnSpMkLst>
        </pc:cxnChg>
        <pc:cxnChg chg="add mod">
          <ac:chgData name="Ned Gulley" userId="3cc63692-f2ac-4e23-b89f-2e6558fa7b42" providerId="ADAL" clId="{2E93C782-0E14-416A-B059-B82164B74B38}" dt="2025-04-07T18:23:25.917" v="19" actId="14100"/>
          <ac:cxnSpMkLst>
            <pc:docMk/>
            <pc:sldMk cId="3245037784" sldId="256"/>
            <ac:cxnSpMk id="36" creationId="{AB556E2D-CAD1-7D22-F342-0A2EA59051F5}"/>
          </ac:cxnSpMkLst>
        </pc:cxnChg>
        <pc:cxnChg chg="add mod">
          <ac:chgData name="Ned Gulley" userId="3cc63692-f2ac-4e23-b89f-2e6558fa7b42" providerId="ADAL" clId="{2E93C782-0E14-416A-B059-B82164B74B38}" dt="2025-04-07T18:23:31.499" v="20" actId="14100"/>
          <ac:cxnSpMkLst>
            <pc:docMk/>
            <pc:sldMk cId="3245037784" sldId="256"/>
            <ac:cxnSpMk id="37" creationId="{06545A20-CD70-A132-A836-29DB9898FD49}"/>
          </ac:cxnSpMkLst>
        </pc:cxnChg>
        <pc:cxnChg chg="add mod">
          <ac:chgData name="Ned Gulley" userId="3cc63692-f2ac-4e23-b89f-2e6558fa7b42" providerId="ADAL" clId="{2E93C782-0E14-416A-B059-B82164B74B38}" dt="2025-04-07T18:23:35.450" v="21" actId="14100"/>
          <ac:cxnSpMkLst>
            <pc:docMk/>
            <pc:sldMk cId="3245037784" sldId="256"/>
            <ac:cxnSpMk id="38" creationId="{862BD3B1-CE41-4CE6-343F-4DAB811F3FF7}"/>
          </ac:cxnSpMkLst>
        </pc:cxnChg>
        <pc:cxnChg chg="add mod">
          <ac:chgData name="Ned Gulley" userId="3cc63692-f2ac-4e23-b89f-2e6558fa7b42" providerId="ADAL" clId="{2E93C782-0E14-416A-B059-B82164B74B38}" dt="2025-04-07T18:23:41.423" v="22" actId="14100"/>
          <ac:cxnSpMkLst>
            <pc:docMk/>
            <pc:sldMk cId="3245037784" sldId="256"/>
            <ac:cxnSpMk id="39" creationId="{E7FB9F4D-F445-3BAD-F134-3BCBE83DD32F}"/>
          </ac:cxnSpMkLst>
        </pc:cxnChg>
        <pc:cxnChg chg="add mod">
          <ac:chgData name="Ned Gulley" userId="3cc63692-f2ac-4e23-b89f-2e6558fa7b42" providerId="ADAL" clId="{2E93C782-0E14-416A-B059-B82164B74B38}" dt="2025-04-07T18:23:55.150" v="26" actId="14100"/>
          <ac:cxnSpMkLst>
            <pc:docMk/>
            <pc:sldMk cId="3245037784" sldId="256"/>
            <ac:cxnSpMk id="40" creationId="{4E968245-795F-6CBC-72F2-326C03FE1E7A}"/>
          </ac:cxnSpMkLst>
        </pc:cxnChg>
        <pc:cxnChg chg="add mod">
          <ac:chgData name="Ned Gulley" userId="3cc63692-f2ac-4e23-b89f-2e6558fa7b42" providerId="ADAL" clId="{2E93C782-0E14-416A-B059-B82164B74B38}" dt="2025-04-07T18:23:51.019" v="25" actId="14100"/>
          <ac:cxnSpMkLst>
            <pc:docMk/>
            <pc:sldMk cId="3245037784" sldId="256"/>
            <ac:cxnSpMk id="41" creationId="{D617087B-80A6-10DB-BEEA-1AD81AD92E41}"/>
          </ac:cxnSpMkLst>
        </pc:cxnChg>
        <pc:cxnChg chg="add mod">
          <ac:chgData name="Ned Gulley" userId="3cc63692-f2ac-4e23-b89f-2e6558fa7b42" providerId="ADAL" clId="{2E93C782-0E14-416A-B059-B82164B74B38}" dt="2025-04-07T18:23:46.582" v="24" actId="14100"/>
          <ac:cxnSpMkLst>
            <pc:docMk/>
            <pc:sldMk cId="3245037784" sldId="256"/>
            <ac:cxnSpMk id="42" creationId="{3F2447BF-93BB-A6F3-FA4B-C4F191F1CF39}"/>
          </ac:cxnSpMkLst>
        </pc:cxnChg>
        <pc:cxnChg chg="add mod">
          <ac:chgData name="Ned Gulley" userId="3cc63692-f2ac-4e23-b89f-2e6558fa7b42" providerId="ADAL" clId="{2E93C782-0E14-416A-B059-B82164B74B38}" dt="2025-04-07T18:23:07.797" v="15" actId="14100"/>
          <ac:cxnSpMkLst>
            <pc:docMk/>
            <pc:sldMk cId="3245037784" sldId="256"/>
            <ac:cxnSpMk id="43" creationId="{291CD0E1-B1B1-8197-F175-54E7BBCE214E}"/>
          </ac:cxnSpMkLst>
        </pc:cxnChg>
      </pc:sldChg>
      <pc:sldChg chg="addSp delSp modSp add mod setBg">
        <pc:chgData name="Ned Gulley" userId="3cc63692-f2ac-4e23-b89f-2e6558fa7b42" providerId="ADAL" clId="{2E93C782-0E14-416A-B059-B82164B74B38}" dt="2025-04-07T18:54:49.767" v="876" actId="207"/>
        <pc:sldMkLst>
          <pc:docMk/>
          <pc:sldMk cId="1183880799" sldId="257"/>
        </pc:sldMkLst>
        <pc:spChg chg="add mod">
          <ac:chgData name="Ned Gulley" userId="3cc63692-f2ac-4e23-b89f-2e6558fa7b42" providerId="ADAL" clId="{2E93C782-0E14-416A-B059-B82164B74B38}" dt="2025-04-07T18:40:40.631" v="269" actId="1076"/>
          <ac:spMkLst>
            <pc:docMk/>
            <pc:sldMk cId="1183880799" sldId="257"/>
            <ac:spMk id="2" creationId="{6BA31EB0-63FE-E496-33A2-D079DED4D1C4}"/>
          </ac:spMkLst>
        </pc:spChg>
        <pc:spChg chg="add mod">
          <ac:chgData name="Ned Gulley" userId="3cc63692-f2ac-4e23-b89f-2e6558fa7b42" providerId="ADAL" clId="{2E93C782-0E14-416A-B059-B82164B74B38}" dt="2025-04-07T18:40:48.995" v="271" actId="1076"/>
          <ac:spMkLst>
            <pc:docMk/>
            <pc:sldMk cId="1183880799" sldId="257"/>
            <ac:spMk id="3" creationId="{32E73038-802F-26E1-6E1C-1ABC5EA7B58D}"/>
          </ac:spMkLst>
        </pc:spChg>
        <pc:spChg chg="add mod">
          <ac:chgData name="Ned Gulley" userId="3cc63692-f2ac-4e23-b89f-2e6558fa7b42" providerId="ADAL" clId="{2E93C782-0E14-416A-B059-B82164B74B38}" dt="2025-04-07T18:40:45.404" v="270" actId="1076"/>
          <ac:spMkLst>
            <pc:docMk/>
            <pc:sldMk cId="1183880799" sldId="257"/>
            <ac:spMk id="4" creationId="{F64436CF-BE1C-4519-30DE-A270D902C8C5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6" creationId="{CCF798B5-936C-BED0-821C-21A63547A35D}"/>
          </ac:spMkLst>
        </pc:spChg>
        <pc:spChg chg="add mod">
          <ac:chgData name="Ned Gulley" userId="3cc63692-f2ac-4e23-b89f-2e6558fa7b42" providerId="ADAL" clId="{2E93C782-0E14-416A-B059-B82164B74B38}" dt="2025-04-07T18:40:53.408" v="272" actId="1076"/>
          <ac:spMkLst>
            <pc:docMk/>
            <pc:sldMk cId="1183880799" sldId="257"/>
            <ac:spMk id="7" creationId="{2F093F2F-B36B-890A-9653-A90274C0EE96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8" creationId="{621D4760-3E0B-3EB0-B1A9-EAAB808F2431}"/>
          </ac:spMkLst>
        </pc:spChg>
        <pc:spChg chg="add mod">
          <ac:chgData name="Ned Gulley" userId="3cc63692-f2ac-4e23-b89f-2e6558fa7b42" providerId="ADAL" clId="{2E93C782-0E14-416A-B059-B82164B74B38}" dt="2025-04-07T18:38:06.379" v="237" actId="1076"/>
          <ac:spMkLst>
            <pc:docMk/>
            <pc:sldMk cId="1183880799" sldId="257"/>
            <ac:spMk id="9" creationId="{454F260C-7828-258B-B069-6FC70C96DD25}"/>
          </ac:spMkLst>
        </pc:spChg>
        <pc:spChg chg="add mod">
          <ac:chgData name="Ned Gulley" userId="3cc63692-f2ac-4e23-b89f-2e6558fa7b42" providerId="ADAL" clId="{2E93C782-0E14-416A-B059-B82164B74B38}" dt="2025-04-07T18:40:56.710" v="273" actId="1076"/>
          <ac:spMkLst>
            <pc:docMk/>
            <pc:sldMk cId="1183880799" sldId="257"/>
            <ac:spMk id="12" creationId="{E1A82714-DA3C-8E9D-A086-E3FD9632F1AD}"/>
          </ac:spMkLst>
        </pc:spChg>
        <pc:spChg chg="add mod">
          <ac:chgData name="Ned Gulley" userId="3cc63692-f2ac-4e23-b89f-2e6558fa7b42" providerId="ADAL" clId="{2E93C782-0E14-416A-B059-B82164B74B38}" dt="2025-04-07T18:37:30.776" v="210" actId="1076"/>
          <ac:spMkLst>
            <pc:docMk/>
            <pc:sldMk cId="1183880799" sldId="257"/>
            <ac:spMk id="14" creationId="{32E61AF9-5D1B-60DC-9336-A0708A2F31F8}"/>
          </ac:spMkLst>
        </pc:spChg>
        <pc:spChg chg="add mod">
          <ac:chgData name="Ned Gulley" userId="3cc63692-f2ac-4e23-b89f-2e6558fa7b42" providerId="ADAL" clId="{2E93C782-0E14-416A-B059-B82164B74B38}" dt="2025-04-07T18:54:03.188" v="864" actId="1076"/>
          <ac:spMkLst>
            <pc:docMk/>
            <pc:sldMk cId="1183880799" sldId="257"/>
            <ac:spMk id="16" creationId="{FE161B15-457A-EAE5-1A2A-FE093B16B2AD}"/>
          </ac:spMkLst>
        </pc:spChg>
        <pc:spChg chg="add mod">
          <ac:chgData name="Ned Gulley" userId="3cc63692-f2ac-4e23-b89f-2e6558fa7b42" providerId="ADAL" clId="{2E93C782-0E14-416A-B059-B82164B74B38}" dt="2025-04-07T18:54:06.481" v="865" actId="1076"/>
          <ac:spMkLst>
            <pc:docMk/>
            <pc:sldMk cId="1183880799" sldId="257"/>
            <ac:spMk id="18" creationId="{6D5C699B-C7CA-8F1F-DBA0-22996EB37EDF}"/>
          </ac:spMkLst>
        </pc:spChg>
        <pc:spChg chg="add mod">
          <ac:chgData name="Ned Gulley" userId="3cc63692-f2ac-4e23-b89f-2e6558fa7b42" providerId="ADAL" clId="{2E93C782-0E14-416A-B059-B82164B74B38}" dt="2025-04-07T18:39:50.109" v="261" actId="1076"/>
          <ac:spMkLst>
            <pc:docMk/>
            <pc:sldMk cId="1183880799" sldId="257"/>
            <ac:spMk id="21" creationId="{DF5E4270-F4B7-12A8-B3E8-549559B2EDEF}"/>
          </ac:spMkLst>
        </pc:spChg>
        <pc:spChg chg="add mod">
          <ac:chgData name="Ned Gulley" userId="3cc63692-f2ac-4e23-b89f-2e6558fa7b42" providerId="ADAL" clId="{2E93C782-0E14-416A-B059-B82164B74B38}" dt="2025-04-07T18:39:41.023" v="258" actId="1076"/>
          <ac:spMkLst>
            <pc:docMk/>
            <pc:sldMk cId="1183880799" sldId="257"/>
            <ac:spMk id="22" creationId="{B2A37389-C011-00D1-8548-46664A9FF0D5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3" creationId="{E062BEC3-9213-C208-D8C4-B444A1C6C5BE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4" creationId="{7BE52E58-2E99-849B-4503-3CC3145D07D2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5" creationId="{3D7E4D5B-4ACE-D2AC-B799-2B091B02E85E}"/>
          </ac:spMkLst>
        </pc:spChg>
        <pc:spChg chg="mod">
          <ac:chgData name="Ned Gulley" userId="3cc63692-f2ac-4e23-b89f-2e6558fa7b42" providerId="ADAL" clId="{2E93C782-0E14-416A-B059-B82164B74B38}" dt="2025-04-07T18:54:09.060" v="866" actId="1076"/>
          <ac:spMkLst>
            <pc:docMk/>
            <pc:sldMk cId="1183880799" sldId="257"/>
            <ac:spMk id="26" creationId="{1133FF2B-897F-702E-859E-2EAF6089FBE9}"/>
          </ac:spMkLst>
        </pc:spChg>
        <pc:spChg chg="mod">
          <ac:chgData name="Ned Gulley" userId="3cc63692-f2ac-4e23-b89f-2e6558fa7b42" providerId="ADAL" clId="{2E93C782-0E14-416A-B059-B82164B74B38}" dt="2025-04-07T18:53:58.562" v="863" actId="1076"/>
          <ac:spMkLst>
            <pc:docMk/>
            <pc:sldMk cId="1183880799" sldId="257"/>
            <ac:spMk id="27" creationId="{1FB849A6-718F-270C-CF11-8E366C3F6F92}"/>
          </ac:spMkLst>
        </pc:spChg>
        <pc:spChg chg="mod">
          <ac:chgData name="Ned Gulley" userId="3cc63692-f2ac-4e23-b89f-2e6558fa7b42" providerId="ADAL" clId="{2E93C782-0E14-416A-B059-B82164B74B38}" dt="2025-04-07T18:53:52.715" v="860" actId="1076"/>
          <ac:spMkLst>
            <pc:docMk/>
            <pc:sldMk cId="1183880799" sldId="257"/>
            <ac:spMk id="28" creationId="{A50BD2C0-88CA-9489-158E-0A0B61C81609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9" creationId="{FEC650FD-34DD-934D-560D-3CF9D1AB2E29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30" creationId="{12A967D2-7B8F-E6B0-2174-61640A74A4FF}"/>
          </ac:spMkLst>
        </pc:spChg>
        <pc:spChg chg="add mod">
          <ac:chgData name="Ned Gulley" userId="3cc63692-f2ac-4e23-b89f-2e6558fa7b42" providerId="ADAL" clId="{2E93C782-0E14-416A-B059-B82164B74B38}" dt="2025-04-07T18:39:46.707" v="260" actId="1076"/>
          <ac:spMkLst>
            <pc:docMk/>
            <pc:sldMk cId="1183880799" sldId="257"/>
            <ac:spMk id="32" creationId="{995F51F4-4234-BA76-407F-5BE8AAB5BDC7}"/>
          </ac:spMkLst>
        </pc:spChg>
        <pc:spChg chg="add mod">
          <ac:chgData name="Ned Gulley" userId="3cc63692-f2ac-4e23-b89f-2e6558fa7b42" providerId="ADAL" clId="{2E93C782-0E14-416A-B059-B82164B74B38}" dt="2025-04-07T18:39:44.049" v="259" actId="1076"/>
          <ac:spMkLst>
            <pc:docMk/>
            <pc:sldMk cId="1183880799" sldId="257"/>
            <ac:spMk id="44" creationId="{EA7FD937-1FF0-19ED-1D1D-7C07A95F2EEA}"/>
          </ac:spMkLst>
        </pc:spChg>
        <pc:spChg chg="add mod ord">
          <ac:chgData name="Ned Gulley" userId="3cc63692-f2ac-4e23-b89f-2e6558fa7b42" providerId="ADAL" clId="{2E93C782-0E14-416A-B059-B82164B74B38}" dt="2025-04-07T18:54:49.767" v="876" actId="207"/>
          <ac:spMkLst>
            <pc:docMk/>
            <pc:sldMk cId="1183880799" sldId="257"/>
            <ac:spMk id="45" creationId="{BB189A87-580E-7DAF-C7B1-E8BB789EC359}"/>
          </ac:spMkLst>
        </pc:spChg>
        <pc:spChg chg="add mod">
          <ac:chgData name="Ned Gulley" userId="3cc63692-f2ac-4e23-b89f-2e6558fa7b42" providerId="ADAL" clId="{2E93C782-0E14-416A-B059-B82164B74B38}" dt="2025-04-07T18:39:00.881" v="244" actId="1076"/>
          <ac:spMkLst>
            <pc:docMk/>
            <pc:sldMk cId="1183880799" sldId="257"/>
            <ac:spMk id="46" creationId="{7A0D7A64-BF5A-1573-803B-D8CF50657994}"/>
          </ac:spMkLst>
        </pc:spChg>
        <pc:spChg chg="add mod">
          <ac:chgData name="Ned Gulley" userId="3cc63692-f2ac-4e23-b89f-2e6558fa7b42" providerId="ADAL" clId="{2E93C782-0E14-416A-B059-B82164B74B38}" dt="2025-04-07T18:39:04.552" v="245" actId="571"/>
          <ac:spMkLst>
            <pc:docMk/>
            <pc:sldMk cId="1183880799" sldId="257"/>
            <ac:spMk id="47" creationId="{07BF5219-D597-EB35-FC46-74BD85FA74A8}"/>
          </ac:spMkLst>
        </pc:spChg>
        <pc:spChg chg="add mod">
          <ac:chgData name="Ned Gulley" userId="3cc63692-f2ac-4e23-b89f-2e6558fa7b42" providerId="ADAL" clId="{2E93C782-0E14-416A-B059-B82164B74B38}" dt="2025-04-07T18:39:14.034" v="250" actId="1036"/>
          <ac:spMkLst>
            <pc:docMk/>
            <pc:sldMk cId="1183880799" sldId="257"/>
            <ac:spMk id="48" creationId="{895331E4-A489-AF2F-676E-C1A2607B4CEF}"/>
          </ac:spMkLst>
        </pc:spChg>
        <pc:spChg chg="add mod">
          <ac:chgData name="Ned Gulley" userId="3cc63692-f2ac-4e23-b89f-2e6558fa7b42" providerId="ADAL" clId="{2E93C782-0E14-416A-B059-B82164B74B38}" dt="2025-04-07T18:39:19.697" v="251" actId="571"/>
          <ac:spMkLst>
            <pc:docMk/>
            <pc:sldMk cId="1183880799" sldId="257"/>
            <ac:spMk id="49" creationId="{AF227493-D076-CFE9-8679-180FE6B46298}"/>
          </ac:spMkLst>
        </pc:spChg>
        <pc:spChg chg="add mod">
          <ac:chgData name="Ned Gulley" userId="3cc63692-f2ac-4e23-b89f-2e6558fa7b42" providerId="ADAL" clId="{2E93C782-0E14-416A-B059-B82164B74B38}" dt="2025-04-07T18:39:22.718" v="252" actId="571"/>
          <ac:spMkLst>
            <pc:docMk/>
            <pc:sldMk cId="1183880799" sldId="257"/>
            <ac:spMk id="50" creationId="{CDD5DE78-3F13-3FB6-2000-D59D8FE99300}"/>
          </ac:spMkLst>
        </pc:spChg>
        <pc:spChg chg="add mod">
          <ac:chgData name="Ned Gulley" userId="3cc63692-f2ac-4e23-b89f-2e6558fa7b42" providerId="ADAL" clId="{2E93C782-0E14-416A-B059-B82164B74B38}" dt="2025-04-07T18:39:24.434" v="253" actId="571"/>
          <ac:spMkLst>
            <pc:docMk/>
            <pc:sldMk cId="1183880799" sldId="257"/>
            <ac:spMk id="51" creationId="{412D8079-C0D3-81D0-F3C9-DAA1F1565A0A}"/>
          </ac:spMkLst>
        </pc:spChg>
        <pc:spChg chg="add mod">
          <ac:chgData name="Ned Gulley" userId="3cc63692-f2ac-4e23-b89f-2e6558fa7b42" providerId="ADAL" clId="{2E93C782-0E14-416A-B059-B82164B74B38}" dt="2025-04-07T18:39:28.880" v="254" actId="571"/>
          <ac:spMkLst>
            <pc:docMk/>
            <pc:sldMk cId="1183880799" sldId="257"/>
            <ac:spMk id="52" creationId="{57BA5C6B-8572-D060-E1E8-A26EBB008647}"/>
          </ac:spMkLst>
        </pc:spChg>
        <pc:spChg chg="add mod">
          <ac:chgData name="Ned Gulley" userId="3cc63692-f2ac-4e23-b89f-2e6558fa7b42" providerId="ADAL" clId="{2E93C782-0E14-416A-B059-B82164B74B38}" dt="2025-04-07T18:39:34.897" v="257" actId="1035"/>
          <ac:spMkLst>
            <pc:docMk/>
            <pc:sldMk cId="1183880799" sldId="257"/>
            <ac:spMk id="53" creationId="{8C8CF3D7-1C5E-C549-001F-3D58FFC0F2A2}"/>
          </ac:spMkLst>
        </pc:spChg>
        <pc:spChg chg="add del mod">
          <ac:chgData name="Ned Gulley" userId="3cc63692-f2ac-4e23-b89f-2e6558fa7b42" providerId="ADAL" clId="{2E93C782-0E14-416A-B059-B82164B74B38}" dt="2025-04-07T18:40:15.614" v="268" actId="478"/>
          <ac:spMkLst>
            <pc:docMk/>
            <pc:sldMk cId="1183880799" sldId="257"/>
            <ac:spMk id="54" creationId="{6484D93A-E980-489A-DDB0-092A69923A82}"/>
          </ac:spMkLst>
        </pc:spChg>
        <pc:spChg chg="add mod">
          <ac:chgData name="Ned Gulley" userId="3cc63692-f2ac-4e23-b89f-2e6558fa7b42" providerId="ADAL" clId="{2E93C782-0E14-416A-B059-B82164B74B38}" dt="2025-04-07T18:46:59.526" v="827" actId="1076"/>
          <ac:spMkLst>
            <pc:docMk/>
            <pc:sldMk cId="1183880799" sldId="257"/>
            <ac:spMk id="55" creationId="{70498D5A-5563-4B2E-4044-421063260B0C}"/>
          </ac:spMkLst>
        </pc:spChg>
        <pc:picChg chg="del">
          <ac:chgData name="Ned Gulley" userId="3cc63692-f2ac-4e23-b89f-2e6558fa7b42" providerId="ADAL" clId="{2E93C782-0E14-416A-B059-B82164B74B38}" dt="2025-04-07T18:29:20.867" v="35" actId="21"/>
          <ac:picMkLst>
            <pc:docMk/>
            <pc:sldMk cId="1183880799" sldId="257"/>
            <ac:picMk id="5" creationId="{1E2D28C9-3F04-9D99-AA61-661A0DA9495D}"/>
          </ac:picMkLst>
        </pc:picChg>
        <pc:cxnChg chg="mod">
          <ac:chgData name="Ned Gulley" userId="3cc63692-f2ac-4e23-b89f-2e6558fa7b42" providerId="ADAL" clId="{2E93C782-0E14-416A-B059-B82164B74B38}" dt="2025-04-07T18:47:48.843" v="836" actId="1037"/>
          <ac:cxnSpMkLst>
            <pc:docMk/>
            <pc:sldMk cId="1183880799" sldId="257"/>
            <ac:cxnSpMk id="15" creationId="{7F96A17F-D249-7C29-FF9D-AA182B0E37D2}"/>
          </ac:cxnSpMkLst>
        </pc:cxnChg>
        <pc:cxnChg chg="mod">
          <ac:chgData name="Ned Gulley" userId="3cc63692-f2ac-4e23-b89f-2e6558fa7b42" providerId="ADAL" clId="{2E93C782-0E14-416A-B059-B82164B74B38}" dt="2025-04-07T18:47:44.010" v="831" actId="1037"/>
          <ac:cxnSpMkLst>
            <pc:docMk/>
            <pc:sldMk cId="1183880799" sldId="257"/>
            <ac:cxnSpMk id="39" creationId="{D1482253-2698-D314-BB75-144A0B5C65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522E-9042-AF9F-4C77-BCA53DF51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8D939-EBEF-15F6-4028-7E446409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DD31-7FA1-6994-3AD3-A1C5C5D9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FC05-FB44-10E8-CD5B-9C0FC4E3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DF6B-0985-9997-C698-2AE484D0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29DE-8F5E-C956-2D98-91DE8EE1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C4DA-BE9B-C8B3-BEEA-F6FE213B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C40-54EF-192A-E5B9-8D4949E5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D149-C4ED-A299-A713-4AA78955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BEE3-8364-9DFC-2905-61EA2491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9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9AD34-12D8-E836-0E81-EEC05C92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2EFE3-BDE6-1EA2-D731-9D29A14B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08D5-D62A-65CD-C355-32308BE8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972A-6898-2EAF-6E70-F1087AAB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44C1-72C6-EBAC-D035-DC81155F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AEF-9224-7B1C-CAD7-BEEF2EFF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4BAF-5BDD-508F-E267-9F99827C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634D-C375-B1E1-5AC7-977DAD21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592A-5513-936C-7783-C02941CC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B3D5-A6C9-CAB5-E727-DC0AC594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B9EB-8B80-DD2B-A738-28D421FA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C027-A581-395D-28E6-BBFF629C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A3B8-80BF-02C2-9417-32328F6D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EDF9-FAAE-16B7-4862-E9BD03DC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DAF8-6DFC-380A-9104-529E2EE7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334-45D9-E4DF-1C61-A4B7AA6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6E32-3414-699F-3E3F-A46BCC503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657D-4253-AACA-BF15-495F01A7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40A06-5DE2-759D-AA40-8323155C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9875-5CEC-230C-12A0-ED546AE8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1B42-C605-BE21-67A2-7EDB464B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BDBB-0C4D-A089-A468-84C631D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AF08-C544-297B-651A-C87B8C52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F6293-3743-19A0-822E-C45EE4E28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26D2B-42EB-8877-E102-A28BF0BCA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30A49-38F9-385B-EA8B-9E31800A5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D183F-3020-8FAD-1663-A8CDA3B4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7B3BA-16D5-43AA-1C3A-EB4FDD5B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8F1D6-8F55-55EB-40A6-D74FEF6A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5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EEA3-4DE7-8631-A5A3-E38EA126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83956-8E2C-9DDC-C2F8-9F19A586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D131F-1C20-4949-B997-47AEEC51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937C4-9997-297C-B6E8-658456B2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0D2DB-C7C9-CE92-9BCD-7FC118CB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3F6AD-A639-C3D1-CBBD-32280E53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6830A-19B0-C5F9-50AC-ED9CD3F5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0D2F-7FDD-459F-22DB-B8282390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2064-420D-BBEA-E498-D617491F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7E20-5C2B-B703-112D-04AD64466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A351-0DDB-DB02-47BA-799391FF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082FA-5527-8035-2304-0702512A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B83E7-9A8E-DB1B-47A9-C30E11A8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8F1-2DF8-0512-1E54-1ECEFE6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156BC-7817-72D0-C810-C97C82D46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0ABF-CDFF-C783-A971-32AE9B83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B0E1-43C6-BD15-4391-338081F3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941A1-42C4-49E0-8A90-10FEEEAC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910F-7669-947B-80AA-201EF6ED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77C43-47A0-979B-59C8-AE902216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155D-ED5B-732D-BCF9-751C8F1B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BAC1-BFB5-3572-170F-83153969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06AEF-1D4D-4006-A373-63B33284AF0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41E3-1563-69D2-7200-721EA4A3D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26D1-01F0-AE14-5164-0429EFF04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symbols&#10;&#10;AI-generated content may be incorrect.">
            <a:extLst>
              <a:ext uri="{FF2B5EF4-FFF2-40B4-BE49-F238E27FC236}">
                <a16:creationId xmlns:a16="http://schemas.microsoft.com/office/drawing/2014/main" id="{23E4ADBC-747A-4E3E-1702-1255C8D68A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44" y="793400"/>
            <a:ext cx="5655366" cy="55976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3E4FFB-5F92-FCBB-8A4E-E667934242C5}"/>
              </a:ext>
            </a:extLst>
          </p:cNvPr>
          <p:cNvSpPr/>
          <p:nvPr/>
        </p:nvSpPr>
        <p:spPr>
          <a:xfrm>
            <a:off x="4299447" y="2153920"/>
            <a:ext cx="2626360" cy="26263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14F952-A52D-4F1B-52EF-ACB625CFDFF3}"/>
              </a:ext>
            </a:extLst>
          </p:cNvPr>
          <p:cNvSpPr/>
          <p:nvPr/>
        </p:nvSpPr>
        <p:spPr>
          <a:xfrm>
            <a:off x="4893807" y="2791461"/>
            <a:ext cx="1405393" cy="140462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45AAF8-56D1-7481-ADB7-155990F809BC}"/>
              </a:ext>
            </a:extLst>
          </p:cNvPr>
          <p:cNvCxnSpPr/>
          <p:nvPr/>
        </p:nvCxnSpPr>
        <p:spPr>
          <a:xfrm flipV="1">
            <a:off x="6502400" y="1995998"/>
            <a:ext cx="477962" cy="4779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0713CE-6CC3-8491-5E59-CFFF1D9A84E2}"/>
              </a:ext>
            </a:extLst>
          </p:cNvPr>
          <p:cNvCxnSpPr>
            <a:cxnSpLocks/>
          </p:cNvCxnSpPr>
          <p:nvPr/>
        </p:nvCxnSpPr>
        <p:spPr>
          <a:xfrm>
            <a:off x="6720840" y="4135120"/>
            <a:ext cx="723237" cy="3962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B8D78-7D5C-D160-0010-D47FDFEA6A24}"/>
              </a:ext>
            </a:extLst>
          </p:cNvPr>
          <p:cNvCxnSpPr>
            <a:cxnSpLocks/>
          </p:cNvCxnSpPr>
          <p:nvPr/>
        </p:nvCxnSpPr>
        <p:spPr>
          <a:xfrm flipH="1">
            <a:off x="4648200" y="4562282"/>
            <a:ext cx="257590" cy="3759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FBA9A4-FDF9-E4FE-5C86-7167051C788E}"/>
              </a:ext>
            </a:extLst>
          </p:cNvPr>
          <p:cNvCxnSpPr>
            <a:cxnSpLocks/>
          </p:cNvCxnSpPr>
          <p:nvPr/>
        </p:nvCxnSpPr>
        <p:spPr>
          <a:xfrm flipH="1" flipV="1">
            <a:off x="3771017" y="3159760"/>
            <a:ext cx="577630" cy="812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80AA3-7177-DAC8-A0D5-4CDC5D29AD3A}"/>
              </a:ext>
            </a:extLst>
          </p:cNvPr>
          <p:cNvCxnSpPr>
            <a:cxnSpLocks/>
          </p:cNvCxnSpPr>
          <p:nvPr/>
        </p:nvCxnSpPr>
        <p:spPr>
          <a:xfrm flipV="1">
            <a:off x="6360160" y="2275422"/>
            <a:ext cx="55880" cy="9185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E15BB2-8D60-6ED9-9CD8-81EC67B5ED17}"/>
              </a:ext>
            </a:extLst>
          </p:cNvPr>
          <p:cNvCxnSpPr>
            <a:cxnSpLocks/>
          </p:cNvCxnSpPr>
          <p:nvPr/>
        </p:nvCxnSpPr>
        <p:spPr>
          <a:xfrm flipH="1">
            <a:off x="5490074" y="4775421"/>
            <a:ext cx="15240" cy="1627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F0EF30-2CFF-D769-798E-69C500CE863F}"/>
              </a:ext>
            </a:extLst>
          </p:cNvPr>
          <p:cNvCxnSpPr>
            <a:cxnSpLocks/>
          </p:cNvCxnSpPr>
          <p:nvPr/>
        </p:nvCxnSpPr>
        <p:spPr>
          <a:xfrm>
            <a:off x="5591590" y="4775642"/>
            <a:ext cx="0" cy="3094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740899B-529A-85BF-AAB9-CD45EC151CC6}"/>
              </a:ext>
            </a:extLst>
          </p:cNvPr>
          <p:cNvSpPr/>
          <p:nvPr/>
        </p:nvSpPr>
        <p:spPr>
          <a:xfrm>
            <a:off x="6299200" y="182372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☽︎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C5FD09-18FD-E3AE-176A-2B6ECD35DFC3}"/>
              </a:ext>
            </a:extLst>
          </p:cNvPr>
          <p:cNvSpPr/>
          <p:nvPr/>
        </p:nvSpPr>
        <p:spPr>
          <a:xfrm>
            <a:off x="6898640" y="159512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♃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71B309-9082-C217-2873-A37F56E0BC6E}"/>
              </a:ext>
            </a:extLst>
          </p:cNvPr>
          <p:cNvSpPr/>
          <p:nvPr/>
        </p:nvSpPr>
        <p:spPr>
          <a:xfrm>
            <a:off x="7411720" y="440944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7E2D71-8D4F-4239-67AE-1256AC0EF993}"/>
              </a:ext>
            </a:extLst>
          </p:cNvPr>
          <p:cNvSpPr/>
          <p:nvPr/>
        </p:nvSpPr>
        <p:spPr>
          <a:xfrm>
            <a:off x="4257374" y="4899623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♀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4E7FC7-A037-5CD9-22A8-5CC38E2AF25E}"/>
              </a:ext>
            </a:extLst>
          </p:cNvPr>
          <p:cNvSpPr/>
          <p:nvPr/>
        </p:nvSpPr>
        <p:spPr>
          <a:xfrm>
            <a:off x="5415280" y="5171429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☿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0E793B-6BB1-785F-682F-DF708714D66F}"/>
              </a:ext>
            </a:extLst>
          </p:cNvPr>
          <p:cNvSpPr/>
          <p:nvPr/>
        </p:nvSpPr>
        <p:spPr>
          <a:xfrm>
            <a:off x="5176299" y="4947479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☉︎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68459-F456-3E7D-72EA-AA15FF59C8F5}"/>
              </a:ext>
            </a:extLst>
          </p:cNvPr>
          <p:cNvSpPr/>
          <p:nvPr/>
        </p:nvSpPr>
        <p:spPr>
          <a:xfrm>
            <a:off x="3303215" y="287528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♂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517A90-8599-B75C-C98E-9CF92D73F7A6}"/>
              </a:ext>
            </a:extLst>
          </p:cNvPr>
          <p:cNvSpPr/>
          <p:nvPr/>
        </p:nvSpPr>
        <p:spPr>
          <a:xfrm>
            <a:off x="5356446" y="3236402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2AFFD0-3078-E002-7BC9-7B763A0E1719}"/>
              </a:ext>
            </a:extLst>
          </p:cNvPr>
          <p:cNvCxnSpPr>
            <a:cxnSpLocks/>
          </p:cNvCxnSpPr>
          <p:nvPr/>
        </p:nvCxnSpPr>
        <p:spPr>
          <a:xfrm flipV="1">
            <a:off x="6236142" y="2857059"/>
            <a:ext cx="477962" cy="27520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BC47AA-60CB-6B6F-3084-A7270A622BFD}"/>
              </a:ext>
            </a:extLst>
          </p:cNvPr>
          <p:cNvCxnSpPr>
            <a:cxnSpLocks/>
          </p:cNvCxnSpPr>
          <p:nvPr/>
        </p:nvCxnSpPr>
        <p:spPr>
          <a:xfrm>
            <a:off x="6307262" y="3538662"/>
            <a:ext cx="563714" cy="711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8D398A-DDED-250B-4797-2179F7CAAB22}"/>
              </a:ext>
            </a:extLst>
          </p:cNvPr>
          <p:cNvCxnSpPr>
            <a:cxnSpLocks/>
          </p:cNvCxnSpPr>
          <p:nvPr/>
        </p:nvCxnSpPr>
        <p:spPr>
          <a:xfrm>
            <a:off x="6205662" y="3843462"/>
            <a:ext cx="495231" cy="2861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0B8F2B-3221-2AB5-EB73-4FEBAD437E39}"/>
              </a:ext>
            </a:extLst>
          </p:cNvPr>
          <p:cNvCxnSpPr>
            <a:cxnSpLocks/>
          </p:cNvCxnSpPr>
          <p:nvPr/>
        </p:nvCxnSpPr>
        <p:spPr>
          <a:xfrm>
            <a:off x="5942330" y="4118665"/>
            <a:ext cx="277909" cy="43478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556E2D-CAD1-7D22-F342-0A2EA59051F5}"/>
              </a:ext>
            </a:extLst>
          </p:cNvPr>
          <p:cNvCxnSpPr>
            <a:cxnSpLocks/>
          </p:cNvCxnSpPr>
          <p:nvPr/>
        </p:nvCxnSpPr>
        <p:spPr>
          <a:xfrm flipH="1">
            <a:off x="5504512" y="4194865"/>
            <a:ext cx="41578" cy="50921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545A20-CD70-A132-A836-29DB9898FD49}"/>
              </a:ext>
            </a:extLst>
          </p:cNvPr>
          <p:cNvCxnSpPr>
            <a:cxnSpLocks/>
          </p:cNvCxnSpPr>
          <p:nvPr/>
        </p:nvCxnSpPr>
        <p:spPr>
          <a:xfrm flipH="1">
            <a:off x="4968295" y="4108505"/>
            <a:ext cx="257755" cy="44317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2BD3B1-CE41-4CE6-343F-4DAB811F3FF7}"/>
              </a:ext>
            </a:extLst>
          </p:cNvPr>
          <p:cNvCxnSpPr>
            <a:cxnSpLocks/>
          </p:cNvCxnSpPr>
          <p:nvPr/>
        </p:nvCxnSpPr>
        <p:spPr>
          <a:xfrm flipH="1">
            <a:off x="4587240" y="3884985"/>
            <a:ext cx="435610" cy="33859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FB9F4D-F445-3BAD-F134-3BCBE83DD32F}"/>
              </a:ext>
            </a:extLst>
          </p:cNvPr>
          <p:cNvCxnSpPr>
            <a:cxnSpLocks/>
          </p:cNvCxnSpPr>
          <p:nvPr/>
        </p:nvCxnSpPr>
        <p:spPr>
          <a:xfrm flipH="1" flipV="1">
            <a:off x="4350745" y="3312382"/>
            <a:ext cx="550185" cy="747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968245-795F-6CBC-72F2-326C03FE1E7A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613441"/>
            <a:ext cx="400050" cy="3977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17087B-80A6-10DB-BEEA-1AD81AD92E41}"/>
              </a:ext>
            </a:extLst>
          </p:cNvPr>
          <p:cNvCxnSpPr>
            <a:cxnSpLocks/>
          </p:cNvCxnSpPr>
          <p:nvPr/>
        </p:nvCxnSpPr>
        <p:spPr>
          <a:xfrm flipH="1" flipV="1">
            <a:off x="4961835" y="2283462"/>
            <a:ext cx="325175" cy="5753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2447BF-93BB-A6F3-FA4B-C4F191F1CF39}"/>
              </a:ext>
            </a:extLst>
          </p:cNvPr>
          <p:cNvCxnSpPr>
            <a:cxnSpLocks/>
          </p:cNvCxnSpPr>
          <p:nvPr/>
        </p:nvCxnSpPr>
        <p:spPr>
          <a:xfrm flipV="1">
            <a:off x="5612627" y="2187989"/>
            <a:ext cx="12203" cy="5907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1CD0E1-B1B1-8197-F175-54E7BBCE214E}"/>
              </a:ext>
            </a:extLst>
          </p:cNvPr>
          <p:cNvCxnSpPr>
            <a:cxnSpLocks/>
          </p:cNvCxnSpPr>
          <p:nvPr/>
        </p:nvCxnSpPr>
        <p:spPr>
          <a:xfrm flipV="1">
            <a:off x="5962650" y="2432878"/>
            <a:ext cx="364683" cy="48182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3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08010-BAA2-8E10-90B6-C08F7A249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B189A87-580E-7DAF-C7B1-E8BB789EC359}"/>
              </a:ext>
            </a:extLst>
          </p:cNvPr>
          <p:cNvSpPr/>
          <p:nvPr/>
        </p:nvSpPr>
        <p:spPr>
          <a:xfrm>
            <a:off x="3179748" y="1072127"/>
            <a:ext cx="4987124" cy="4987124"/>
          </a:xfrm>
          <a:prstGeom prst="rect">
            <a:avLst/>
          </a:prstGeom>
          <a:gradFill>
            <a:gsLst>
              <a:gs pos="30000">
                <a:schemeClr val="bg1"/>
              </a:gs>
              <a:gs pos="74000">
                <a:schemeClr val="tx2">
                  <a:lumMod val="50000"/>
                  <a:lumOff val="50000"/>
                </a:schemeClr>
              </a:gs>
            </a:gsLst>
            <a:lin ang="162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F798B5-936C-BED0-821C-21A63547A35D}"/>
              </a:ext>
            </a:extLst>
          </p:cNvPr>
          <p:cNvSpPr/>
          <p:nvPr/>
        </p:nvSpPr>
        <p:spPr>
          <a:xfrm>
            <a:off x="4299447" y="2153920"/>
            <a:ext cx="2626360" cy="262636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D4760-3E0B-3EB0-B1A9-EAAB808F2431}"/>
              </a:ext>
            </a:extLst>
          </p:cNvPr>
          <p:cNvSpPr/>
          <p:nvPr/>
        </p:nvSpPr>
        <p:spPr>
          <a:xfrm>
            <a:off x="4893807" y="2791461"/>
            <a:ext cx="1405393" cy="14046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9E8A35-DE4F-E46A-A076-8DEF62071A48}"/>
              </a:ext>
            </a:extLst>
          </p:cNvPr>
          <p:cNvCxnSpPr/>
          <p:nvPr/>
        </p:nvCxnSpPr>
        <p:spPr>
          <a:xfrm flipV="1">
            <a:off x="6502400" y="1995998"/>
            <a:ext cx="477962" cy="4779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58069D-36D8-6C86-C755-7D467FFC53A9}"/>
              </a:ext>
            </a:extLst>
          </p:cNvPr>
          <p:cNvCxnSpPr>
            <a:cxnSpLocks/>
          </p:cNvCxnSpPr>
          <p:nvPr/>
        </p:nvCxnSpPr>
        <p:spPr>
          <a:xfrm>
            <a:off x="6720840" y="4135120"/>
            <a:ext cx="723237" cy="39624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D5BDB-3237-B85E-7E47-F42EEE6B6AD1}"/>
              </a:ext>
            </a:extLst>
          </p:cNvPr>
          <p:cNvCxnSpPr>
            <a:cxnSpLocks/>
          </p:cNvCxnSpPr>
          <p:nvPr/>
        </p:nvCxnSpPr>
        <p:spPr>
          <a:xfrm flipH="1">
            <a:off x="4648200" y="4562282"/>
            <a:ext cx="257590" cy="3759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96A17F-D249-7C29-FF9D-AA182B0E37D2}"/>
              </a:ext>
            </a:extLst>
          </p:cNvPr>
          <p:cNvCxnSpPr>
            <a:cxnSpLocks/>
          </p:cNvCxnSpPr>
          <p:nvPr/>
        </p:nvCxnSpPr>
        <p:spPr>
          <a:xfrm flipH="1" flipV="1">
            <a:off x="3745617" y="3159760"/>
            <a:ext cx="577630" cy="812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0BDBA-D8B5-C174-F0A5-2DED056F150C}"/>
              </a:ext>
            </a:extLst>
          </p:cNvPr>
          <p:cNvCxnSpPr>
            <a:cxnSpLocks/>
          </p:cNvCxnSpPr>
          <p:nvPr/>
        </p:nvCxnSpPr>
        <p:spPr>
          <a:xfrm flipV="1">
            <a:off x="6360160" y="2275422"/>
            <a:ext cx="55880" cy="9185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4EB7D9-DA35-E7D7-1905-04807BEB22F1}"/>
              </a:ext>
            </a:extLst>
          </p:cNvPr>
          <p:cNvCxnSpPr>
            <a:cxnSpLocks/>
          </p:cNvCxnSpPr>
          <p:nvPr/>
        </p:nvCxnSpPr>
        <p:spPr>
          <a:xfrm flipH="1">
            <a:off x="5490074" y="4775421"/>
            <a:ext cx="15240" cy="16278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AB6819-9AB7-0431-A187-68C702C237E5}"/>
              </a:ext>
            </a:extLst>
          </p:cNvPr>
          <p:cNvCxnSpPr>
            <a:cxnSpLocks/>
          </p:cNvCxnSpPr>
          <p:nvPr/>
        </p:nvCxnSpPr>
        <p:spPr>
          <a:xfrm>
            <a:off x="5591590" y="4775642"/>
            <a:ext cx="0" cy="3094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62BEC3-9213-C208-D8C4-B444A1C6C5BE}"/>
              </a:ext>
            </a:extLst>
          </p:cNvPr>
          <p:cNvSpPr/>
          <p:nvPr/>
        </p:nvSpPr>
        <p:spPr>
          <a:xfrm>
            <a:off x="6299200" y="18237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☽︎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E52E58-2E99-849B-4503-3CC3145D07D2}"/>
              </a:ext>
            </a:extLst>
          </p:cNvPr>
          <p:cNvSpPr/>
          <p:nvPr/>
        </p:nvSpPr>
        <p:spPr>
          <a:xfrm>
            <a:off x="6898640" y="15951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♃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7E4D5B-4ACE-D2AC-B799-2B091B02E85E}"/>
              </a:ext>
            </a:extLst>
          </p:cNvPr>
          <p:cNvSpPr/>
          <p:nvPr/>
        </p:nvSpPr>
        <p:spPr>
          <a:xfrm>
            <a:off x="7411720" y="440944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33FF2B-897F-702E-859E-2EAF6089FBE9}"/>
              </a:ext>
            </a:extLst>
          </p:cNvPr>
          <p:cNvSpPr/>
          <p:nvPr/>
        </p:nvSpPr>
        <p:spPr>
          <a:xfrm>
            <a:off x="4239966" y="48800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♀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FB849A6-718F-270C-CF11-8E366C3F6F92}"/>
              </a:ext>
            </a:extLst>
          </p:cNvPr>
          <p:cNvSpPr/>
          <p:nvPr/>
        </p:nvSpPr>
        <p:spPr>
          <a:xfrm>
            <a:off x="5385849" y="5098014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☿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0BD2C0-88CA-9489-158E-0A0B61C81609}"/>
              </a:ext>
            </a:extLst>
          </p:cNvPr>
          <p:cNvSpPr/>
          <p:nvPr/>
        </p:nvSpPr>
        <p:spPr>
          <a:xfrm>
            <a:off x="5205515" y="4952321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☉︎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C650FD-34DD-934D-560D-3CF9D1AB2E29}"/>
              </a:ext>
            </a:extLst>
          </p:cNvPr>
          <p:cNvSpPr/>
          <p:nvPr/>
        </p:nvSpPr>
        <p:spPr>
          <a:xfrm>
            <a:off x="3303215" y="287528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♂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A967D2-7B8F-E6B0-2174-61640A74A4FF}"/>
              </a:ext>
            </a:extLst>
          </p:cNvPr>
          <p:cNvSpPr/>
          <p:nvPr/>
        </p:nvSpPr>
        <p:spPr>
          <a:xfrm>
            <a:off x="5356446" y="32364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27F1A2-3C50-0CD9-2B04-9D6CFE878637}"/>
              </a:ext>
            </a:extLst>
          </p:cNvPr>
          <p:cNvCxnSpPr>
            <a:cxnSpLocks/>
          </p:cNvCxnSpPr>
          <p:nvPr/>
        </p:nvCxnSpPr>
        <p:spPr>
          <a:xfrm flipV="1">
            <a:off x="6236142" y="2857059"/>
            <a:ext cx="477962" cy="27520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F8837C-941F-33C9-D834-E1D1A4D7BDCA}"/>
              </a:ext>
            </a:extLst>
          </p:cNvPr>
          <p:cNvCxnSpPr>
            <a:cxnSpLocks/>
          </p:cNvCxnSpPr>
          <p:nvPr/>
        </p:nvCxnSpPr>
        <p:spPr>
          <a:xfrm>
            <a:off x="6307262" y="3538662"/>
            <a:ext cx="563714" cy="711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8E786A-B69E-C61F-77E0-EECB1191C8CC}"/>
              </a:ext>
            </a:extLst>
          </p:cNvPr>
          <p:cNvCxnSpPr>
            <a:cxnSpLocks/>
          </p:cNvCxnSpPr>
          <p:nvPr/>
        </p:nvCxnSpPr>
        <p:spPr>
          <a:xfrm>
            <a:off x="6205662" y="3843462"/>
            <a:ext cx="495231" cy="2861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CC5B68-8576-D1B8-0179-A35AE0805CA1}"/>
              </a:ext>
            </a:extLst>
          </p:cNvPr>
          <p:cNvCxnSpPr>
            <a:cxnSpLocks/>
          </p:cNvCxnSpPr>
          <p:nvPr/>
        </p:nvCxnSpPr>
        <p:spPr>
          <a:xfrm>
            <a:off x="5942330" y="4118665"/>
            <a:ext cx="277909" cy="4347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10E6E4-4863-BB47-7D20-01F820954949}"/>
              </a:ext>
            </a:extLst>
          </p:cNvPr>
          <p:cNvCxnSpPr>
            <a:cxnSpLocks/>
          </p:cNvCxnSpPr>
          <p:nvPr/>
        </p:nvCxnSpPr>
        <p:spPr>
          <a:xfrm flipH="1">
            <a:off x="5504512" y="4194865"/>
            <a:ext cx="41578" cy="50921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7A7522-5284-1FFB-6912-8433343C29C1}"/>
              </a:ext>
            </a:extLst>
          </p:cNvPr>
          <p:cNvCxnSpPr>
            <a:cxnSpLocks/>
          </p:cNvCxnSpPr>
          <p:nvPr/>
        </p:nvCxnSpPr>
        <p:spPr>
          <a:xfrm flipH="1">
            <a:off x="4968295" y="4108505"/>
            <a:ext cx="257755" cy="44317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2D16B1-0FE9-7865-CA8E-455A1184B8C5}"/>
              </a:ext>
            </a:extLst>
          </p:cNvPr>
          <p:cNvCxnSpPr>
            <a:cxnSpLocks/>
          </p:cNvCxnSpPr>
          <p:nvPr/>
        </p:nvCxnSpPr>
        <p:spPr>
          <a:xfrm flipH="1">
            <a:off x="4587240" y="3884985"/>
            <a:ext cx="435610" cy="3385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482253-2698-D314-BB75-144A0B5C65D0}"/>
              </a:ext>
            </a:extLst>
          </p:cNvPr>
          <p:cNvCxnSpPr>
            <a:cxnSpLocks/>
          </p:cNvCxnSpPr>
          <p:nvPr/>
        </p:nvCxnSpPr>
        <p:spPr>
          <a:xfrm flipH="1" flipV="1">
            <a:off x="4333407" y="3331073"/>
            <a:ext cx="552283" cy="560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7B24DE-5414-81CF-2113-66765E74EDF7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613441"/>
            <a:ext cx="400050" cy="39778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973D0D-98B4-07D8-74AC-E44BB63AA805}"/>
              </a:ext>
            </a:extLst>
          </p:cNvPr>
          <p:cNvCxnSpPr>
            <a:cxnSpLocks/>
          </p:cNvCxnSpPr>
          <p:nvPr/>
        </p:nvCxnSpPr>
        <p:spPr>
          <a:xfrm flipH="1" flipV="1">
            <a:off x="4961835" y="2283462"/>
            <a:ext cx="325175" cy="5753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DB03C1-B40D-37CF-5904-B092169E7EBF}"/>
              </a:ext>
            </a:extLst>
          </p:cNvPr>
          <p:cNvCxnSpPr>
            <a:cxnSpLocks/>
          </p:cNvCxnSpPr>
          <p:nvPr/>
        </p:nvCxnSpPr>
        <p:spPr>
          <a:xfrm flipV="1">
            <a:off x="5612627" y="2187989"/>
            <a:ext cx="12203" cy="5907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972659-95B6-350A-440A-09230B2DE66D}"/>
              </a:ext>
            </a:extLst>
          </p:cNvPr>
          <p:cNvCxnSpPr>
            <a:cxnSpLocks/>
          </p:cNvCxnSpPr>
          <p:nvPr/>
        </p:nvCxnSpPr>
        <p:spPr>
          <a:xfrm flipV="1">
            <a:off x="5962650" y="2432878"/>
            <a:ext cx="364683" cy="4818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A31EB0-63FE-E496-33A2-D079DED4D1C4}"/>
              </a:ext>
            </a:extLst>
          </p:cNvPr>
          <p:cNvSpPr txBox="1"/>
          <p:nvPr/>
        </p:nvSpPr>
        <p:spPr>
          <a:xfrm>
            <a:off x="5086570" y="723737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Equinox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73038-802F-26E1-6E1C-1ABC5EA7B58D}"/>
              </a:ext>
            </a:extLst>
          </p:cNvPr>
          <p:cNvSpPr txBox="1"/>
          <p:nvPr/>
        </p:nvSpPr>
        <p:spPr>
          <a:xfrm>
            <a:off x="4969730" y="6237357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Equinox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436CF-BE1C-4519-30DE-A270D902C8C5}"/>
              </a:ext>
            </a:extLst>
          </p:cNvPr>
          <p:cNvSpPr txBox="1"/>
          <p:nvPr/>
        </p:nvSpPr>
        <p:spPr>
          <a:xfrm>
            <a:off x="7910223" y="338714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Solstice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93F2F-B36B-890A-9653-A90274C0EE96}"/>
              </a:ext>
            </a:extLst>
          </p:cNvPr>
          <p:cNvSpPr txBox="1"/>
          <p:nvPr/>
        </p:nvSpPr>
        <p:spPr>
          <a:xfrm>
            <a:off x="2059360" y="3331073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Solstice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F260C-7828-258B-B069-6FC70C96DD25}"/>
              </a:ext>
            </a:extLst>
          </p:cNvPr>
          <p:cNvSpPr txBox="1"/>
          <p:nvPr/>
        </p:nvSpPr>
        <p:spPr>
          <a:xfrm>
            <a:off x="2357865" y="6071280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Halloween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82714-DA3C-8E9D-A086-E3FD9632F1AD}"/>
              </a:ext>
            </a:extLst>
          </p:cNvPr>
          <p:cNvSpPr txBox="1"/>
          <p:nvPr/>
        </p:nvSpPr>
        <p:spPr>
          <a:xfrm>
            <a:off x="2106770" y="779158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Groundhog 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61AF9-5D1B-60DC-9336-A0708A2F31F8}"/>
              </a:ext>
            </a:extLst>
          </p:cNvPr>
          <p:cNvSpPr txBox="1"/>
          <p:nvPr/>
        </p:nvSpPr>
        <p:spPr>
          <a:xfrm>
            <a:off x="7910223" y="763550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May 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61B15-457A-EAE5-1A2A-FE093B16B2AD}"/>
              </a:ext>
            </a:extLst>
          </p:cNvPr>
          <p:cNvSpPr txBox="1"/>
          <p:nvPr/>
        </p:nvSpPr>
        <p:spPr>
          <a:xfrm>
            <a:off x="5924384" y="4977547"/>
            <a:ext cx="132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evening</a:t>
            </a:r>
          </a:p>
          <a:p>
            <a:r>
              <a:rPr lang="en-US" sz="1100" dirty="0"/>
              <a:t>sky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C699B-C7CA-8F1F-DBA0-22996EB37EDF}"/>
              </a:ext>
            </a:extLst>
          </p:cNvPr>
          <p:cNvSpPr txBox="1"/>
          <p:nvPr/>
        </p:nvSpPr>
        <p:spPr>
          <a:xfrm>
            <a:off x="3814212" y="5030415"/>
            <a:ext cx="132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morning</a:t>
            </a:r>
          </a:p>
          <a:p>
            <a:pPr algn="r"/>
            <a:r>
              <a:rPr lang="en-US" sz="1100" dirty="0"/>
              <a:t>sky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5E4270-F4B7-12A8-B3E8-549559B2EDEF}"/>
              </a:ext>
            </a:extLst>
          </p:cNvPr>
          <p:cNvSpPr txBox="1"/>
          <p:nvPr/>
        </p:nvSpPr>
        <p:spPr>
          <a:xfrm rot="16200000">
            <a:off x="2687656" y="329819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37389-C011-00D1-8548-46664A9FF0D5}"/>
              </a:ext>
            </a:extLst>
          </p:cNvPr>
          <p:cNvSpPr txBox="1"/>
          <p:nvPr/>
        </p:nvSpPr>
        <p:spPr>
          <a:xfrm>
            <a:off x="5097172" y="1152158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5F51F4-4234-BA76-407F-5BE8AAB5BDC7}"/>
              </a:ext>
            </a:extLst>
          </p:cNvPr>
          <p:cNvSpPr txBox="1"/>
          <p:nvPr/>
        </p:nvSpPr>
        <p:spPr>
          <a:xfrm>
            <a:off x="4969730" y="5768189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AUTUMN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7FD937-1FF0-19ED-1D1D-7C07A95F2EEA}"/>
              </a:ext>
            </a:extLst>
          </p:cNvPr>
          <p:cNvSpPr txBox="1"/>
          <p:nvPr/>
        </p:nvSpPr>
        <p:spPr>
          <a:xfrm rot="5400000">
            <a:off x="7314289" y="338714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SUMMER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7A0D7A64-BF5A-1573-803B-D8CF50657994}"/>
              </a:ext>
            </a:extLst>
          </p:cNvPr>
          <p:cNvSpPr/>
          <p:nvPr/>
        </p:nvSpPr>
        <p:spPr>
          <a:xfrm>
            <a:off x="8070855" y="97794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7BF5219-D597-EB35-FC46-74BD85FA74A8}"/>
              </a:ext>
            </a:extLst>
          </p:cNvPr>
          <p:cNvSpPr/>
          <p:nvPr/>
        </p:nvSpPr>
        <p:spPr>
          <a:xfrm>
            <a:off x="8070855" y="3415507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895331E4-A489-AF2F-676E-C1A2607B4CEF}"/>
              </a:ext>
            </a:extLst>
          </p:cNvPr>
          <p:cNvSpPr/>
          <p:nvPr/>
        </p:nvSpPr>
        <p:spPr>
          <a:xfrm>
            <a:off x="8070855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AF227493-D076-CFE9-8679-180FE6B46298}"/>
              </a:ext>
            </a:extLst>
          </p:cNvPr>
          <p:cNvSpPr/>
          <p:nvPr/>
        </p:nvSpPr>
        <p:spPr>
          <a:xfrm>
            <a:off x="5548507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CDD5DE78-3F13-3FB6-2000-D59D8FE99300}"/>
              </a:ext>
            </a:extLst>
          </p:cNvPr>
          <p:cNvSpPr/>
          <p:nvPr/>
        </p:nvSpPr>
        <p:spPr>
          <a:xfrm>
            <a:off x="3071425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412D8079-C0D3-81D0-F3C9-DAA1F1565A0A}"/>
              </a:ext>
            </a:extLst>
          </p:cNvPr>
          <p:cNvSpPr/>
          <p:nvPr/>
        </p:nvSpPr>
        <p:spPr>
          <a:xfrm>
            <a:off x="3071425" y="3368042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57BA5C6B-8572-D060-E1E8-A26EBB008647}"/>
              </a:ext>
            </a:extLst>
          </p:cNvPr>
          <p:cNvSpPr/>
          <p:nvPr/>
        </p:nvSpPr>
        <p:spPr>
          <a:xfrm>
            <a:off x="3071425" y="985563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8C8CF3D7-1C5E-C549-001F-3D58FFC0F2A2}"/>
              </a:ext>
            </a:extLst>
          </p:cNvPr>
          <p:cNvSpPr/>
          <p:nvPr/>
        </p:nvSpPr>
        <p:spPr>
          <a:xfrm>
            <a:off x="5574174" y="975403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98D5A-5563-4B2E-4044-421063260B0C}"/>
              </a:ext>
            </a:extLst>
          </p:cNvPr>
          <p:cNvSpPr txBox="1"/>
          <p:nvPr/>
        </p:nvSpPr>
        <p:spPr>
          <a:xfrm>
            <a:off x="4961835" y="326582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16 Dec 1964</a:t>
            </a:r>
          </a:p>
        </p:txBody>
      </p:sp>
    </p:spTree>
    <p:extLst>
      <p:ext uri="{BB962C8B-B14F-4D97-AF65-F5344CB8AC3E}">
        <p14:creationId xmlns:p14="http://schemas.microsoft.com/office/powerpoint/2010/main" val="11838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Ned Gulley</dc:creator>
  <cp:lastModifiedBy>Ned Gulley</cp:lastModifiedBy>
  <cp:revision>1</cp:revision>
  <dcterms:created xsi:type="dcterms:W3CDTF">2025-04-07T18:05:22Z</dcterms:created>
  <dcterms:modified xsi:type="dcterms:W3CDTF">2025-04-07T18:54:50Z</dcterms:modified>
</cp:coreProperties>
</file>