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93C782-0E14-416A-B059-B82164B74B38}" v="51" dt="2025-04-16T14:53:39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9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d Gulley" userId="3cc63692-f2ac-4e23-b89f-2e6558fa7b42" providerId="ADAL" clId="{2E93C782-0E14-416A-B059-B82164B74B38}"/>
    <pc:docChg chg="undo custSel addSld modSld">
      <pc:chgData name="Ned Gulley" userId="3cc63692-f2ac-4e23-b89f-2e6558fa7b42" providerId="ADAL" clId="{2E93C782-0E14-416A-B059-B82164B74B38}" dt="2025-04-16T14:54:01.768" v="993" actId="1076"/>
      <pc:docMkLst>
        <pc:docMk/>
      </pc:docMkLst>
      <pc:sldChg chg="addSp modSp mod">
        <pc:chgData name="Ned Gulley" userId="3cc63692-f2ac-4e23-b89f-2e6558fa7b42" providerId="ADAL" clId="{2E93C782-0E14-416A-B059-B82164B74B38}" dt="2025-04-07T18:53:22.296" v="853" actId="1076"/>
        <pc:sldMkLst>
          <pc:docMk/>
          <pc:sldMk cId="3245037784" sldId="256"/>
        </pc:sldMkLst>
        <pc:spChg chg="mod">
          <ac:chgData name="Ned Gulley" userId="3cc63692-f2ac-4e23-b89f-2e6558fa7b42" providerId="ADAL" clId="{2E93C782-0E14-416A-B059-B82164B74B38}" dt="2025-04-07T18:53:18.690" v="852" actId="1076"/>
          <ac:spMkLst>
            <pc:docMk/>
            <pc:sldMk cId="3245037784" sldId="256"/>
            <ac:spMk id="26" creationId="{1D7E2D71-8D4F-4239-67AE-1256AC0EF993}"/>
          </ac:spMkLst>
        </pc:spChg>
        <pc:spChg chg="mod">
          <ac:chgData name="Ned Gulley" userId="3cc63692-f2ac-4e23-b89f-2e6558fa7b42" providerId="ADAL" clId="{2E93C782-0E14-416A-B059-B82164B74B38}" dt="2025-04-07T18:53:22.296" v="853" actId="1076"/>
          <ac:spMkLst>
            <pc:docMk/>
            <pc:sldMk cId="3245037784" sldId="256"/>
            <ac:spMk id="27" creationId="{CF4E7FC7-A037-5CD9-22A8-5CC38E2AF25E}"/>
          </ac:spMkLst>
        </pc:spChg>
        <pc:spChg chg="mod">
          <ac:chgData name="Ned Gulley" userId="3cc63692-f2ac-4e23-b89f-2e6558fa7b42" providerId="ADAL" clId="{2E93C782-0E14-416A-B059-B82164B74B38}" dt="2025-04-07T18:53:04.222" v="849" actId="1035"/>
          <ac:spMkLst>
            <pc:docMk/>
            <pc:sldMk cId="3245037784" sldId="256"/>
            <ac:spMk id="28" creationId="{750E793B-6BB1-785F-682F-DF708714D66F}"/>
          </ac:spMkLst>
        </pc:spChg>
        <pc:spChg chg="mod">
          <ac:chgData name="Ned Gulley" userId="3cc63692-f2ac-4e23-b89f-2e6558fa7b42" providerId="ADAL" clId="{2E93C782-0E14-416A-B059-B82164B74B38}" dt="2025-04-07T18:24:07.847" v="31" actId="1036"/>
          <ac:spMkLst>
            <pc:docMk/>
            <pc:sldMk cId="3245037784" sldId="256"/>
            <ac:spMk id="30" creationId="{D5517A90-8599-B75C-C98E-9CF92D73F7A6}"/>
          </ac:spMkLst>
        </pc:spChg>
        <pc:cxnChg chg="mod">
          <ac:chgData name="Ned Gulley" userId="3cc63692-f2ac-4e23-b89f-2e6558fa7b42" providerId="ADAL" clId="{2E93C782-0E14-416A-B059-B82164B74B38}" dt="2025-04-07T18:24:12.343" v="33" actId="1037"/>
          <ac:cxnSpMkLst>
            <pc:docMk/>
            <pc:sldMk cId="3245037784" sldId="256"/>
            <ac:cxnSpMk id="15" creationId="{36FBA9A4-FDF9-E4FE-5C86-7167051C788E}"/>
          </ac:cxnSpMkLst>
        </pc:cxnChg>
        <pc:cxnChg chg="add mod">
          <ac:chgData name="Ned Gulley" userId="3cc63692-f2ac-4e23-b89f-2e6558fa7b42" providerId="ADAL" clId="{2E93C782-0E14-416A-B059-B82164B74B38}" dt="2025-04-07T18:22:30.321" v="2" actId="14100"/>
          <ac:cxnSpMkLst>
            <pc:docMk/>
            <pc:sldMk cId="3245037784" sldId="256"/>
            <ac:cxnSpMk id="31" creationId="{AB2AFFD0-3078-E002-7BC9-7B763A0E1719}"/>
          </ac:cxnSpMkLst>
        </pc:cxnChg>
        <pc:cxnChg chg="add mod">
          <ac:chgData name="Ned Gulley" userId="3cc63692-f2ac-4e23-b89f-2e6558fa7b42" providerId="ADAL" clId="{2E93C782-0E14-416A-B059-B82164B74B38}" dt="2025-04-07T18:23:11.896" v="16" actId="14100"/>
          <ac:cxnSpMkLst>
            <pc:docMk/>
            <pc:sldMk cId="3245037784" sldId="256"/>
            <ac:cxnSpMk id="33" creationId="{59BC47AA-60CB-6B6F-3084-A7270A622BFD}"/>
          </ac:cxnSpMkLst>
        </pc:cxnChg>
        <pc:cxnChg chg="add mod">
          <ac:chgData name="Ned Gulley" userId="3cc63692-f2ac-4e23-b89f-2e6558fa7b42" providerId="ADAL" clId="{2E93C782-0E14-416A-B059-B82164B74B38}" dt="2025-04-07T18:23:15.679" v="17" actId="14100"/>
          <ac:cxnSpMkLst>
            <pc:docMk/>
            <pc:sldMk cId="3245037784" sldId="256"/>
            <ac:cxnSpMk id="34" creationId="{678D398A-DDED-250B-4797-2179F7CAAB22}"/>
          </ac:cxnSpMkLst>
        </pc:cxnChg>
        <pc:cxnChg chg="add mod">
          <ac:chgData name="Ned Gulley" userId="3cc63692-f2ac-4e23-b89f-2e6558fa7b42" providerId="ADAL" clId="{2E93C782-0E14-416A-B059-B82164B74B38}" dt="2025-04-07T18:23:19.794" v="18" actId="14100"/>
          <ac:cxnSpMkLst>
            <pc:docMk/>
            <pc:sldMk cId="3245037784" sldId="256"/>
            <ac:cxnSpMk id="35" creationId="{F00B8F2B-3221-2AB5-EB73-4FEBAD437E39}"/>
          </ac:cxnSpMkLst>
        </pc:cxnChg>
        <pc:cxnChg chg="add mod">
          <ac:chgData name="Ned Gulley" userId="3cc63692-f2ac-4e23-b89f-2e6558fa7b42" providerId="ADAL" clId="{2E93C782-0E14-416A-B059-B82164B74B38}" dt="2025-04-07T18:23:25.917" v="19" actId="14100"/>
          <ac:cxnSpMkLst>
            <pc:docMk/>
            <pc:sldMk cId="3245037784" sldId="256"/>
            <ac:cxnSpMk id="36" creationId="{AB556E2D-CAD1-7D22-F342-0A2EA59051F5}"/>
          </ac:cxnSpMkLst>
        </pc:cxnChg>
        <pc:cxnChg chg="add mod">
          <ac:chgData name="Ned Gulley" userId="3cc63692-f2ac-4e23-b89f-2e6558fa7b42" providerId="ADAL" clId="{2E93C782-0E14-416A-B059-B82164B74B38}" dt="2025-04-07T18:23:31.499" v="20" actId="14100"/>
          <ac:cxnSpMkLst>
            <pc:docMk/>
            <pc:sldMk cId="3245037784" sldId="256"/>
            <ac:cxnSpMk id="37" creationId="{06545A20-CD70-A132-A836-29DB9898FD49}"/>
          </ac:cxnSpMkLst>
        </pc:cxnChg>
        <pc:cxnChg chg="add mod">
          <ac:chgData name="Ned Gulley" userId="3cc63692-f2ac-4e23-b89f-2e6558fa7b42" providerId="ADAL" clId="{2E93C782-0E14-416A-B059-B82164B74B38}" dt="2025-04-07T18:23:35.450" v="21" actId="14100"/>
          <ac:cxnSpMkLst>
            <pc:docMk/>
            <pc:sldMk cId="3245037784" sldId="256"/>
            <ac:cxnSpMk id="38" creationId="{862BD3B1-CE41-4CE6-343F-4DAB811F3FF7}"/>
          </ac:cxnSpMkLst>
        </pc:cxnChg>
        <pc:cxnChg chg="add mod">
          <ac:chgData name="Ned Gulley" userId="3cc63692-f2ac-4e23-b89f-2e6558fa7b42" providerId="ADAL" clId="{2E93C782-0E14-416A-B059-B82164B74B38}" dt="2025-04-07T18:23:41.423" v="22" actId="14100"/>
          <ac:cxnSpMkLst>
            <pc:docMk/>
            <pc:sldMk cId="3245037784" sldId="256"/>
            <ac:cxnSpMk id="39" creationId="{E7FB9F4D-F445-3BAD-F134-3BCBE83DD32F}"/>
          </ac:cxnSpMkLst>
        </pc:cxnChg>
        <pc:cxnChg chg="add mod">
          <ac:chgData name="Ned Gulley" userId="3cc63692-f2ac-4e23-b89f-2e6558fa7b42" providerId="ADAL" clId="{2E93C782-0E14-416A-B059-B82164B74B38}" dt="2025-04-07T18:23:55.150" v="26" actId="14100"/>
          <ac:cxnSpMkLst>
            <pc:docMk/>
            <pc:sldMk cId="3245037784" sldId="256"/>
            <ac:cxnSpMk id="40" creationId="{4E968245-795F-6CBC-72F2-326C03FE1E7A}"/>
          </ac:cxnSpMkLst>
        </pc:cxnChg>
        <pc:cxnChg chg="add mod">
          <ac:chgData name="Ned Gulley" userId="3cc63692-f2ac-4e23-b89f-2e6558fa7b42" providerId="ADAL" clId="{2E93C782-0E14-416A-B059-B82164B74B38}" dt="2025-04-07T18:23:51.019" v="25" actId="14100"/>
          <ac:cxnSpMkLst>
            <pc:docMk/>
            <pc:sldMk cId="3245037784" sldId="256"/>
            <ac:cxnSpMk id="41" creationId="{D617087B-80A6-10DB-BEEA-1AD81AD92E41}"/>
          </ac:cxnSpMkLst>
        </pc:cxnChg>
        <pc:cxnChg chg="add mod">
          <ac:chgData name="Ned Gulley" userId="3cc63692-f2ac-4e23-b89f-2e6558fa7b42" providerId="ADAL" clId="{2E93C782-0E14-416A-B059-B82164B74B38}" dt="2025-04-07T18:23:46.582" v="24" actId="14100"/>
          <ac:cxnSpMkLst>
            <pc:docMk/>
            <pc:sldMk cId="3245037784" sldId="256"/>
            <ac:cxnSpMk id="42" creationId="{3F2447BF-93BB-A6F3-FA4B-C4F191F1CF39}"/>
          </ac:cxnSpMkLst>
        </pc:cxnChg>
        <pc:cxnChg chg="add mod">
          <ac:chgData name="Ned Gulley" userId="3cc63692-f2ac-4e23-b89f-2e6558fa7b42" providerId="ADAL" clId="{2E93C782-0E14-416A-B059-B82164B74B38}" dt="2025-04-07T18:23:07.797" v="15" actId="14100"/>
          <ac:cxnSpMkLst>
            <pc:docMk/>
            <pc:sldMk cId="3245037784" sldId="256"/>
            <ac:cxnSpMk id="43" creationId="{291CD0E1-B1B1-8197-F175-54E7BBCE214E}"/>
          </ac:cxnSpMkLst>
        </pc:cxnChg>
      </pc:sldChg>
      <pc:sldChg chg="addSp delSp modSp add mod setBg">
        <pc:chgData name="Ned Gulley" userId="3cc63692-f2ac-4e23-b89f-2e6558fa7b42" providerId="ADAL" clId="{2E93C782-0E14-416A-B059-B82164B74B38}" dt="2025-04-16T14:54:01.768" v="993" actId="1076"/>
        <pc:sldMkLst>
          <pc:docMk/>
          <pc:sldMk cId="1183880799" sldId="257"/>
        </pc:sldMkLst>
        <pc:spChg chg="add mod">
          <ac:chgData name="Ned Gulley" userId="3cc63692-f2ac-4e23-b89f-2e6558fa7b42" providerId="ADAL" clId="{2E93C782-0E14-416A-B059-B82164B74B38}" dt="2025-04-07T18:40:40.631" v="269" actId="1076"/>
          <ac:spMkLst>
            <pc:docMk/>
            <pc:sldMk cId="1183880799" sldId="257"/>
            <ac:spMk id="2" creationId="{6BA31EB0-63FE-E496-33A2-D079DED4D1C4}"/>
          </ac:spMkLst>
        </pc:spChg>
        <pc:spChg chg="add mod">
          <ac:chgData name="Ned Gulley" userId="3cc63692-f2ac-4e23-b89f-2e6558fa7b42" providerId="ADAL" clId="{2E93C782-0E14-416A-B059-B82164B74B38}" dt="2025-04-07T18:40:48.995" v="271" actId="1076"/>
          <ac:spMkLst>
            <pc:docMk/>
            <pc:sldMk cId="1183880799" sldId="257"/>
            <ac:spMk id="3" creationId="{32E73038-802F-26E1-6E1C-1ABC5EA7B58D}"/>
          </ac:spMkLst>
        </pc:spChg>
        <pc:spChg chg="add mod">
          <ac:chgData name="Ned Gulley" userId="3cc63692-f2ac-4e23-b89f-2e6558fa7b42" providerId="ADAL" clId="{2E93C782-0E14-416A-B059-B82164B74B38}" dt="2025-04-07T18:40:45.404" v="270" actId="1076"/>
          <ac:spMkLst>
            <pc:docMk/>
            <pc:sldMk cId="1183880799" sldId="257"/>
            <ac:spMk id="4" creationId="{F64436CF-BE1C-4519-30DE-A270D902C8C5}"/>
          </ac:spMkLst>
        </pc:spChg>
        <pc:spChg chg="add mod">
          <ac:chgData name="Ned Gulley" userId="3cc63692-f2ac-4e23-b89f-2e6558fa7b42" providerId="ADAL" clId="{2E93C782-0E14-416A-B059-B82164B74B38}" dt="2025-04-16T14:48:56.670" v="914" actId="207"/>
          <ac:spMkLst>
            <pc:docMk/>
            <pc:sldMk cId="1183880799" sldId="257"/>
            <ac:spMk id="5" creationId="{9ECC193C-D36C-95FC-F5C9-03CA890A430A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6" creationId="{CCF798B5-936C-BED0-821C-21A63547A35D}"/>
          </ac:spMkLst>
        </pc:spChg>
        <pc:spChg chg="add mod">
          <ac:chgData name="Ned Gulley" userId="3cc63692-f2ac-4e23-b89f-2e6558fa7b42" providerId="ADAL" clId="{2E93C782-0E14-416A-B059-B82164B74B38}" dt="2025-04-07T18:40:53.408" v="272" actId="1076"/>
          <ac:spMkLst>
            <pc:docMk/>
            <pc:sldMk cId="1183880799" sldId="257"/>
            <ac:spMk id="7" creationId="{2F093F2F-B36B-890A-9653-A90274C0EE96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8" creationId="{621D4760-3E0B-3EB0-B1A9-EAAB808F2431}"/>
          </ac:spMkLst>
        </pc:spChg>
        <pc:spChg chg="add mod">
          <ac:chgData name="Ned Gulley" userId="3cc63692-f2ac-4e23-b89f-2e6558fa7b42" providerId="ADAL" clId="{2E93C782-0E14-416A-B059-B82164B74B38}" dt="2025-04-07T18:38:06.379" v="237" actId="1076"/>
          <ac:spMkLst>
            <pc:docMk/>
            <pc:sldMk cId="1183880799" sldId="257"/>
            <ac:spMk id="9" creationId="{454F260C-7828-258B-B069-6FC70C96DD25}"/>
          </ac:spMkLst>
        </pc:spChg>
        <pc:spChg chg="add mod">
          <ac:chgData name="Ned Gulley" userId="3cc63692-f2ac-4e23-b89f-2e6558fa7b42" providerId="ADAL" clId="{2E93C782-0E14-416A-B059-B82164B74B38}" dt="2025-04-07T18:40:56.710" v="273" actId="1076"/>
          <ac:spMkLst>
            <pc:docMk/>
            <pc:sldMk cId="1183880799" sldId="257"/>
            <ac:spMk id="12" creationId="{E1A82714-DA3C-8E9D-A086-E3FD9632F1AD}"/>
          </ac:spMkLst>
        </pc:spChg>
        <pc:spChg chg="add mod">
          <ac:chgData name="Ned Gulley" userId="3cc63692-f2ac-4e23-b89f-2e6558fa7b42" providerId="ADAL" clId="{2E93C782-0E14-416A-B059-B82164B74B38}" dt="2025-04-07T18:37:30.776" v="210" actId="1076"/>
          <ac:spMkLst>
            <pc:docMk/>
            <pc:sldMk cId="1183880799" sldId="257"/>
            <ac:spMk id="14" creationId="{32E61AF9-5D1B-60DC-9336-A0708A2F31F8}"/>
          </ac:spMkLst>
        </pc:spChg>
        <pc:spChg chg="add mod">
          <ac:chgData name="Ned Gulley" userId="3cc63692-f2ac-4e23-b89f-2e6558fa7b42" providerId="ADAL" clId="{2E93C782-0E14-416A-B059-B82164B74B38}" dt="2025-04-16T14:53:58.617" v="992" actId="1076"/>
          <ac:spMkLst>
            <pc:docMk/>
            <pc:sldMk cId="1183880799" sldId="257"/>
            <ac:spMk id="16" creationId="{FE161B15-457A-EAE5-1A2A-FE093B16B2AD}"/>
          </ac:spMkLst>
        </pc:spChg>
        <pc:spChg chg="add mod">
          <ac:chgData name="Ned Gulley" userId="3cc63692-f2ac-4e23-b89f-2e6558fa7b42" providerId="ADAL" clId="{2E93C782-0E14-416A-B059-B82164B74B38}" dt="2025-04-16T14:54:01.768" v="993" actId="1076"/>
          <ac:spMkLst>
            <pc:docMk/>
            <pc:sldMk cId="1183880799" sldId="257"/>
            <ac:spMk id="18" creationId="{6D5C699B-C7CA-8F1F-DBA0-22996EB37EDF}"/>
          </ac:spMkLst>
        </pc:spChg>
        <pc:spChg chg="add mod">
          <ac:chgData name="Ned Gulley" userId="3cc63692-f2ac-4e23-b89f-2e6558fa7b42" providerId="ADAL" clId="{2E93C782-0E14-416A-B059-B82164B74B38}" dt="2025-04-07T18:39:50.109" v="261" actId="1076"/>
          <ac:spMkLst>
            <pc:docMk/>
            <pc:sldMk cId="1183880799" sldId="257"/>
            <ac:spMk id="21" creationId="{DF5E4270-F4B7-12A8-B3E8-549559B2EDEF}"/>
          </ac:spMkLst>
        </pc:spChg>
        <pc:spChg chg="add mod">
          <ac:chgData name="Ned Gulley" userId="3cc63692-f2ac-4e23-b89f-2e6558fa7b42" providerId="ADAL" clId="{2E93C782-0E14-416A-B059-B82164B74B38}" dt="2025-04-07T18:39:41.023" v="258" actId="1076"/>
          <ac:spMkLst>
            <pc:docMk/>
            <pc:sldMk cId="1183880799" sldId="257"/>
            <ac:spMk id="22" creationId="{B2A37389-C011-00D1-8548-46664A9FF0D5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3" creationId="{E062BEC3-9213-C208-D8C4-B444A1C6C5BE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4" creationId="{7BE52E58-2E99-849B-4503-3CC3145D07D2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5" creationId="{3D7E4D5B-4ACE-D2AC-B799-2B091B02E85E}"/>
          </ac:spMkLst>
        </pc:spChg>
        <pc:spChg chg="mod">
          <ac:chgData name="Ned Gulley" userId="3cc63692-f2ac-4e23-b89f-2e6558fa7b42" providerId="ADAL" clId="{2E93C782-0E14-416A-B059-B82164B74B38}" dt="2025-04-07T18:54:09.060" v="866" actId="1076"/>
          <ac:spMkLst>
            <pc:docMk/>
            <pc:sldMk cId="1183880799" sldId="257"/>
            <ac:spMk id="26" creationId="{1133FF2B-897F-702E-859E-2EAF6089FBE9}"/>
          </ac:spMkLst>
        </pc:spChg>
        <pc:spChg chg="mod">
          <ac:chgData name="Ned Gulley" userId="3cc63692-f2ac-4e23-b89f-2e6558fa7b42" providerId="ADAL" clId="{2E93C782-0E14-416A-B059-B82164B74B38}" dt="2025-04-07T18:53:58.562" v="863" actId="1076"/>
          <ac:spMkLst>
            <pc:docMk/>
            <pc:sldMk cId="1183880799" sldId="257"/>
            <ac:spMk id="27" creationId="{1FB849A6-718F-270C-CF11-8E366C3F6F92}"/>
          </ac:spMkLst>
        </pc:spChg>
        <pc:spChg chg="mod">
          <ac:chgData name="Ned Gulley" userId="3cc63692-f2ac-4e23-b89f-2e6558fa7b42" providerId="ADAL" clId="{2E93C782-0E14-416A-B059-B82164B74B38}" dt="2025-04-07T18:53:52.715" v="860" actId="1076"/>
          <ac:spMkLst>
            <pc:docMk/>
            <pc:sldMk cId="1183880799" sldId="257"/>
            <ac:spMk id="28" creationId="{A50BD2C0-88CA-9489-158E-0A0B61C81609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29" creationId="{FEC650FD-34DD-934D-560D-3CF9D1AB2E29}"/>
          </ac:spMkLst>
        </pc:spChg>
        <pc:spChg chg="mod">
          <ac:chgData name="Ned Gulley" userId="3cc63692-f2ac-4e23-b89f-2e6558fa7b42" providerId="ADAL" clId="{2E93C782-0E14-416A-B059-B82164B74B38}" dt="2025-04-07T18:29:37.973" v="36" actId="692"/>
          <ac:spMkLst>
            <pc:docMk/>
            <pc:sldMk cId="1183880799" sldId="257"/>
            <ac:spMk id="30" creationId="{12A967D2-7B8F-E6B0-2174-61640A74A4FF}"/>
          </ac:spMkLst>
        </pc:spChg>
        <pc:spChg chg="add mod">
          <ac:chgData name="Ned Gulley" userId="3cc63692-f2ac-4e23-b89f-2e6558fa7b42" providerId="ADAL" clId="{2E93C782-0E14-416A-B059-B82164B74B38}" dt="2025-04-07T18:39:46.707" v="260" actId="1076"/>
          <ac:spMkLst>
            <pc:docMk/>
            <pc:sldMk cId="1183880799" sldId="257"/>
            <ac:spMk id="32" creationId="{995F51F4-4234-BA76-407F-5BE8AAB5BDC7}"/>
          </ac:spMkLst>
        </pc:spChg>
        <pc:spChg chg="add mod">
          <ac:chgData name="Ned Gulley" userId="3cc63692-f2ac-4e23-b89f-2e6558fa7b42" providerId="ADAL" clId="{2E93C782-0E14-416A-B059-B82164B74B38}" dt="2025-04-07T18:39:44.049" v="259" actId="1076"/>
          <ac:spMkLst>
            <pc:docMk/>
            <pc:sldMk cId="1183880799" sldId="257"/>
            <ac:spMk id="44" creationId="{EA7FD937-1FF0-19ED-1D1D-7C07A95F2EEA}"/>
          </ac:spMkLst>
        </pc:spChg>
        <pc:spChg chg="add mod ord">
          <ac:chgData name="Ned Gulley" userId="3cc63692-f2ac-4e23-b89f-2e6558fa7b42" providerId="ADAL" clId="{2E93C782-0E14-416A-B059-B82164B74B38}" dt="2025-04-16T14:48:29.045" v="912" actId="207"/>
          <ac:spMkLst>
            <pc:docMk/>
            <pc:sldMk cId="1183880799" sldId="257"/>
            <ac:spMk id="45" creationId="{BB189A87-580E-7DAF-C7B1-E8BB789EC359}"/>
          </ac:spMkLst>
        </pc:spChg>
        <pc:spChg chg="add mod">
          <ac:chgData name="Ned Gulley" userId="3cc63692-f2ac-4e23-b89f-2e6558fa7b42" providerId="ADAL" clId="{2E93C782-0E14-416A-B059-B82164B74B38}" dt="2025-04-16T14:49:34.909" v="916" actId="1076"/>
          <ac:spMkLst>
            <pc:docMk/>
            <pc:sldMk cId="1183880799" sldId="257"/>
            <ac:spMk id="46" creationId="{7A0D7A64-BF5A-1573-803B-D8CF50657994}"/>
          </ac:spMkLst>
        </pc:spChg>
        <pc:spChg chg="add mod">
          <ac:chgData name="Ned Gulley" userId="3cc63692-f2ac-4e23-b89f-2e6558fa7b42" providerId="ADAL" clId="{2E93C782-0E14-416A-B059-B82164B74B38}" dt="2025-04-07T18:39:04.552" v="245" actId="571"/>
          <ac:spMkLst>
            <pc:docMk/>
            <pc:sldMk cId="1183880799" sldId="257"/>
            <ac:spMk id="47" creationId="{07BF5219-D597-EB35-FC46-74BD85FA74A8}"/>
          </ac:spMkLst>
        </pc:spChg>
        <pc:spChg chg="add mod">
          <ac:chgData name="Ned Gulley" userId="3cc63692-f2ac-4e23-b89f-2e6558fa7b42" providerId="ADAL" clId="{2E93C782-0E14-416A-B059-B82164B74B38}" dt="2025-04-07T18:39:14.034" v="250" actId="1036"/>
          <ac:spMkLst>
            <pc:docMk/>
            <pc:sldMk cId="1183880799" sldId="257"/>
            <ac:spMk id="48" creationId="{895331E4-A489-AF2F-676E-C1A2607B4CEF}"/>
          </ac:spMkLst>
        </pc:spChg>
        <pc:spChg chg="add mod">
          <ac:chgData name="Ned Gulley" userId="3cc63692-f2ac-4e23-b89f-2e6558fa7b42" providerId="ADAL" clId="{2E93C782-0E14-416A-B059-B82164B74B38}" dt="2025-04-07T18:39:19.697" v="251" actId="571"/>
          <ac:spMkLst>
            <pc:docMk/>
            <pc:sldMk cId="1183880799" sldId="257"/>
            <ac:spMk id="49" creationId="{AF227493-D076-CFE9-8679-180FE6B46298}"/>
          </ac:spMkLst>
        </pc:spChg>
        <pc:spChg chg="add mod">
          <ac:chgData name="Ned Gulley" userId="3cc63692-f2ac-4e23-b89f-2e6558fa7b42" providerId="ADAL" clId="{2E93C782-0E14-416A-B059-B82164B74B38}" dt="2025-04-07T18:39:22.718" v="252" actId="571"/>
          <ac:spMkLst>
            <pc:docMk/>
            <pc:sldMk cId="1183880799" sldId="257"/>
            <ac:spMk id="50" creationId="{CDD5DE78-3F13-3FB6-2000-D59D8FE99300}"/>
          </ac:spMkLst>
        </pc:spChg>
        <pc:spChg chg="add mod">
          <ac:chgData name="Ned Gulley" userId="3cc63692-f2ac-4e23-b89f-2e6558fa7b42" providerId="ADAL" clId="{2E93C782-0E14-416A-B059-B82164B74B38}" dt="2025-04-07T18:39:24.434" v="253" actId="571"/>
          <ac:spMkLst>
            <pc:docMk/>
            <pc:sldMk cId="1183880799" sldId="257"/>
            <ac:spMk id="51" creationId="{412D8079-C0D3-81D0-F3C9-DAA1F1565A0A}"/>
          </ac:spMkLst>
        </pc:spChg>
        <pc:spChg chg="add mod">
          <ac:chgData name="Ned Gulley" userId="3cc63692-f2ac-4e23-b89f-2e6558fa7b42" providerId="ADAL" clId="{2E93C782-0E14-416A-B059-B82164B74B38}" dt="2025-04-07T18:39:28.880" v="254" actId="571"/>
          <ac:spMkLst>
            <pc:docMk/>
            <pc:sldMk cId="1183880799" sldId="257"/>
            <ac:spMk id="52" creationId="{57BA5C6B-8572-D060-E1E8-A26EBB008647}"/>
          </ac:spMkLst>
        </pc:spChg>
        <pc:spChg chg="add mod">
          <ac:chgData name="Ned Gulley" userId="3cc63692-f2ac-4e23-b89f-2e6558fa7b42" providerId="ADAL" clId="{2E93C782-0E14-416A-B059-B82164B74B38}" dt="2025-04-07T18:39:34.897" v="257" actId="1035"/>
          <ac:spMkLst>
            <pc:docMk/>
            <pc:sldMk cId="1183880799" sldId="257"/>
            <ac:spMk id="53" creationId="{8C8CF3D7-1C5E-C549-001F-3D58FFC0F2A2}"/>
          </ac:spMkLst>
        </pc:spChg>
        <pc:spChg chg="add del mod">
          <ac:chgData name="Ned Gulley" userId="3cc63692-f2ac-4e23-b89f-2e6558fa7b42" providerId="ADAL" clId="{2E93C782-0E14-416A-B059-B82164B74B38}" dt="2025-04-16T14:50:21.987" v="918" actId="478"/>
          <ac:spMkLst>
            <pc:docMk/>
            <pc:sldMk cId="1183880799" sldId="257"/>
            <ac:spMk id="54" creationId="{EDC5FC2D-F22D-A18D-E363-C0CBBF105592}"/>
          </ac:spMkLst>
        </pc:spChg>
        <pc:spChg chg="add mod">
          <ac:chgData name="Ned Gulley" userId="3cc63692-f2ac-4e23-b89f-2e6558fa7b42" providerId="ADAL" clId="{2E93C782-0E14-416A-B059-B82164B74B38}" dt="2025-04-07T18:46:59.526" v="827" actId="1076"/>
          <ac:spMkLst>
            <pc:docMk/>
            <pc:sldMk cId="1183880799" sldId="257"/>
            <ac:spMk id="55" creationId="{70498D5A-5563-4B2E-4044-421063260B0C}"/>
          </ac:spMkLst>
        </pc:spChg>
        <pc:spChg chg="add mod">
          <ac:chgData name="Ned Gulley" userId="3cc63692-f2ac-4e23-b89f-2e6558fa7b42" providerId="ADAL" clId="{2E93C782-0E14-416A-B059-B82164B74B38}" dt="2025-04-16T14:53:36.768" v="952" actId="688"/>
          <ac:spMkLst>
            <pc:docMk/>
            <pc:sldMk cId="1183880799" sldId="257"/>
            <ac:spMk id="56" creationId="{42D5FF96-D266-E286-BAA7-6441BA54A1E4}"/>
          </ac:spMkLst>
        </pc:spChg>
        <pc:spChg chg="add mod">
          <ac:chgData name="Ned Gulley" userId="3cc63692-f2ac-4e23-b89f-2e6558fa7b42" providerId="ADAL" clId="{2E93C782-0E14-416A-B059-B82164B74B38}" dt="2025-04-16T14:53:52.846" v="991" actId="688"/>
          <ac:spMkLst>
            <pc:docMk/>
            <pc:sldMk cId="1183880799" sldId="257"/>
            <ac:spMk id="57" creationId="{05A62FA0-6CBA-2973-3FCD-46D58BAC41FF}"/>
          </ac:spMkLst>
        </pc:spChg>
        <pc:cxnChg chg="mod">
          <ac:chgData name="Ned Gulley" userId="3cc63692-f2ac-4e23-b89f-2e6558fa7b42" providerId="ADAL" clId="{2E93C782-0E14-416A-B059-B82164B74B38}" dt="2025-04-07T18:47:48.843" v="836" actId="1037"/>
          <ac:cxnSpMkLst>
            <pc:docMk/>
            <pc:sldMk cId="1183880799" sldId="257"/>
            <ac:cxnSpMk id="15" creationId="{7F96A17F-D249-7C29-FF9D-AA182B0E37D2}"/>
          </ac:cxnSpMkLst>
        </pc:cxnChg>
        <pc:cxnChg chg="mod">
          <ac:chgData name="Ned Gulley" userId="3cc63692-f2ac-4e23-b89f-2e6558fa7b42" providerId="ADAL" clId="{2E93C782-0E14-416A-B059-B82164B74B38}" dt="2025-04-07T18:47:44.010" v="831" actId="1037"/>
          <ac:cxnSpMkLst>
            <pc:docMk/>
            <pc:sldMk cId="1183880799" sldId="257"/>
            <ac:cxnSpMk id="39" creationId="{D1482253-2698-D314-BB75-144A0B5C65D0}"/>
          </ac:cxnSpMkLst>
        </pc:cxnChg>
      </pc:sldChg>
      <pc:sldChg chg="addSp delSp modSp add mod">
        <pc:chgData name="Ned Gulley" userId="3cc63692-f2ac-4e23-b89f-2e6558fa7b42" providerId="ADAL" clId="{2E93C782-0E14-416A-B059-B82164B74B38}" dt="2025-04-15T19:53:59.328" v="911"/>
        <pc:sldMkLst>
          <pc:docMk/>
          <pc:sldMk cId="2371161536" sldId="258"/>
        </pc:sldMkLst>
        <pc:spChg chg="del">
          <ac:chgData name="Ned Gulley" userId="3cc63692-f2ac-4e23-b89f-2e6558fa7b42" providerId="ADAL" clId="{2E93C782-0E14-416A-B059-B82164B74B38}" dt="2025-04-15T19:50:25.469" v="880" actId="478"/>
          <ac:spMkLst>
            <pc:docMk/>
            <pc:sldMk cId="2371161536" sldId="258"/>
            <ac:spMk id="2" creationId="{E5E35CCC-AA34-8882-D9A9-499851FD3B01}"/>
          </ac:spMkLst>
        </pc:spChg>
        <pc:spChg chg="del">
          <ac:chgData name="Ned Gulley" userId="3cc63692-f2ac-4e23-b89f-2e6558fa7b42" providerId="ADAL" clId="{2E93C782-0E14-416A-B059-B82164B74B38}" dt="2025-04-15T19:50:21.006" v="879" actId="478"/>
          <ac:spMkLst>
            <pc:docMk/>
            <pc:sldMk cId="2371161536" sldId="258"/>
            <ac:spMk id="3" creationId="{C75223EB-24E9-21B6-009C-9FF0EEEFB4F8}"/>
          </ac:spMkLst>
        </pc:spChg>
        <pc:spChg chg="del">
          <ac:chgData name="Ned Gulley" userId="3cc63692-f2ac-4e23-b89f-2e6558fa7b42" providerId="ADAL" clId="{2E93C782-0E14-416A-B059-B82164B74B38}" dt="2025-04-15T19:50:21.006" v="879" actId="478"/>
          <ac:spMkLst>
            <pc:docMk/>
            <pc:sldMk cId="2371161536" sldId="258"/>
            <ac:spMk id="4" creationId="{A8C2A096-47F8-685A-6EED-4F86DC60DAFC}"/>
          </ac:spMkLst>
        </pc:spChg>
        <pc:spChg chg="del">
          <ac:chgData name="Ned Gulley" userId="3cc63692-f2ac-4e23-b89f-2e6558fa7b42" providerId="ADAL" clId="{2E93C782-0E14-416A-B059-B82164B74B38}" dt="2025-04-15T19:50:48.116" v="891" actId="478"/>
          <ac:spMkLst>
            <pc:docMk/>
            <pc:sldMk cId="2371161536" sldId="258"/>
            <ac:spMk id="7" creationId="{51D9561D-77AF-552C-B318-D66F3FCE9529}"/>
          </ac:spMkLst>
        </pc:spChg>
        <pc:spChg chg="del">
          <ac:chgData name="Ned Gulley" userId="3cc63692-f2ac-4e23-b89f-2e6558fa7b42" providerId="ADAL" clId="{2E93C782-0E14-416A-B059-B82164B74B38}" dt="2025-04-15T19:50:36.636" v="885" actId="478"/>
          <ac:spMkLst>
            <pc:docMk/>
            <pc:sldMk cId="2371161536" sldId="258"/>
            <ac:spMk id="9" creationId="{41C32AAD-AB76-5916-1A9C-6150ED4E19BB}"/>
          </ac:spMkLst>
        </pc:spChg>
        <pc:spChg chg="del">
          <ac:chgData name="Ned Gulley" userId="3cc63692-f2ac-4e23-b89f-2e6558fa7b42" providerId="ADAL" clId="{2E93C782-0E14-416A-B059-B82164B74B38}" dt="2025-04-15T19:50:25.469" v="880" actId="478"/>
          <ac:spMkLst>
            <pc:docMk/>
            <pc:sldMk cId="2371161536" sldId="258"/>
            <ac:spMk id="12" creationId="{18D51B7A-A44B-2DCF-7AEC-9FA6C07696A8}"/>
          </ac:spMkLst>
        </pc:spChg>
        <pc:spChg chg="del">
          <ac:chgData name="Ned Gulley" userId="3cc63692-f2ac-4e23-b89f-2e6558fa7b42" providerId="ADAL" clId="{2E93C782-0E14-416A-B059-B82164B74B38}" dt="2025-04-15T19:50:21.006" v="879" actId="478"/>
          <ac:spMkLst>
            <pc:docMk/>
            <pc:sldMk cId="2371161536" sldId="258"/>
            <ac:spMk id="14" creationId="{EF08411A-F0E7-A927-280E-4C6780680AF6}"/>
          </ac:spMkLst>
        </pc:spChg>
        <pc:spChg chg="del">
          <ac:chgData name="Ned Gulley" userId="3cc63692-f2ac-4e23-b89f-2e6558fa7b42" providerId="ADAL" clId="{2E93C782-0E14-416A-B059-B82164B74B38}" dt="2025-04-15T19:50:38.973" v="886" actId="478"/>
          <ac:spMkLst>
            <pc:docMk/>
            <pc:sldMk cId="2371161536" sldId="258"/>
            <ac:spMk id="16" creationId="{1D50F4E7-DF47-2964-4810-318619461C32}"/>
          </ac:spMkLst>
        </pc:spChg>
        <pc:spChg chg="del mod">
          <ac:chgData name="Ned Gulley" userId="3cc63692-f2ac-4e23-b89f-2e6558fa7b42" providerId="ADAL" clId="{2E93C782-0E14-416A-B059-B82164B74B38}" dt="2025-04-15T19:50:42.452" v="888" actId="478"/>
          <ac:spMkLst>
            <pc:docMk/>
            <pc:sldMk cId="2371161536" sldId="258"/>
            <ac:spMk id="18" creationId="{DE300831-6FDB-F88C-FCB4-2D45F447883B}"/>
          </ac:spMkLst>
        </pc:spChg>
        <pc:spChg chg="del">
          <ac:chgData name="Ned Gulley" userId="3cc63692-f2ac-4e23-b89f-2e6558fa7b42" providerId="ADAL" clId="{2E93C782-0E14-416A-B059-B82164B74B38}" dt="2025-04-15T19:50:46.885" v="890" actId="478"/>
          <ac:spMkLst>
            <pc:docMk/>
            <pc:sldMk cId="2371161536" sldId="258"/>
            <ac:spMk id="21" creationId="{AF626BC1-968A-DDD1-6153-1D7507F42B3C}"/>
          </ac:spMkLst>
        </pc:spChg>
        <pc:spChg chg="del">
          <ac:chgData name="Ned Gulley" userId="3cc63692-f2ac-4e23-b89f-2e6558fa7b42" providerId="ADAL" clId="{2E93C782-0E14-416A-B059-B82164B74B38}" dt="2025-04-15T19:50:25.469" v="880" actId="478"/>
          <ac:spMkLst>
            <pc:docMk/>
            <pc:sldMk cId="2371161536" sldId="258"/>
            <ac:spMk id="22" creationId="{C141469C-2638-4CC3-7014-FEE0C850933E}"/>
          </ac:spMkLst>
        </pc:spChg>
        <pc:spChg chg="del">
          <ac:chgData name="Ned Gulley" userId="3cc63692-f2ac-4e23-b89f-2e6558fa7b42" providerId="ADAL" clId="{2E93C782-0E14-416A-B059-B82164B74B38}" dt="2025-04-15T19:50:36.636" v="885" actId="478"/>
          <ac:spMkLst>
            <pc:docMk/>
            <pc:sldMk cId="2371161536" sldId="258"/>
            <ac:spMk id="32" creationId="{351CF2EB-08C4-3472-0A7B-A3D4992DDD95}"/>
          </ac:spMkLst>
        </pc:spChg>
        <pc:spChg chg="del mod">
          <ac:chgData name="Ned Gulley" userId="3cc63692-f2ac-4e23-b89f-2e6558fa7b42" providerId="ADAL" clId="{2E93C782-0E14-416A-B059-B82164B74B38}" dt="2025-04-15T19:50:30.116" v="883" actId="478"/>
          <ac:spMkLst>
            <pc:docMk/>
            <pc:sldMk cId="2371161536" sldId="258"/>
            <ac:spMk id="44" creationId="{9AF8CC78-982F-BF33-D929-2C3C98BE119F}"/>
          </ac:spMkLst>
        </pc:spChg>
        <pc:spChg chg="del mod">
          <ac:chgData name="Ned Gulley" userId="3cc63692-f2ac-4e23-b89f-2e6558fa7b42" providerId="ADAL" clId="{2E93C782-0E14-416A-B059-B82164B74B38}" dt="2025-04-15T19:50:21.006" v="879" actId="478"/>
          <ac:spMkLst>
            <pc:docMk/>
            <pc:sldMk cId="2371161536" sldId="258"/>
            <ac:spMk id="45" creationId="{FC6EE579-6A63-1152-7541-7A29939F00F2}"/>
          </ac:spMkLst>
        </pc:spChg>
        <pc:spChg chg="del">
          <ac:chgData name="Ned Gulley" userId="3cc63692-f2ac-4e23-b89f-2e6558fa7b42" providerId="ADAL" clId="{2E93C782-0E14-416A-B059-B82164B74B38}" dt="2025-04-15T19:50:27.362" v="881" actId="478"/>
          <ac:spMkLst>
            <pc:docMk/>
            <pc:sldMk cId="2371161536" sldId="258"/>
            <ac:spMk id="46" creationId="{A420D15E-72F6-0083-6896-70B1962C8A53}"/>
          </ac:spMkLst>
        </pc:spChg>
        <pc:spChg chg="del">
          <ac:chgData name="Ned Gulley" userId="3cc63692-f2ac-4e23-b89f-2e6558fa7b42" providerId="ADAL" clId="{2E93C782-0E14-416A-B059-B82164B74B38}" dt="2025-04-15T19:50:32.396" v="884" actId="478"/>
          <ac:spMkLst>
            <pc:docMk/>
            <pc:sldMk cId="2371161536" sldId="258"/>
            <ac:spMk id="47" creationId="{197B59E3-9776-FED3-A23E-80F0EAC50C9B}"/>
          </ac:spMkLst>
        </pc:spChg>
        <pc:spChg chg="del">
          <ac:chgData name="Ned Gulley" userId="3cc63692-f2ac-4e23-b89f-2e6558fa7b42" providerId="ADAL" clId="{2E93C782-0E14-416A-B059-B82164B74B38}" dt="2025-04-15T19:50:32.396" v="884" actId="478"/>
          <ac:spMkLst>
            <pc:docMk/>
            <pc:sldMk cId="2371161536" sldId="258"/>
            <ac:spMk id="48" creationId="{A98673E3-8C18-760F-C2B7-2D5AED2C35E0}"/>
          </ac:spMkLst>
        </pc:spChg>
        <pc:spChg chg="del">
          <ac:chgData name="Ned Gulley" userId="3cc63692-f2ac-4e23-b89f-2e6558fa7b42" providerId="ADAL" clId="{2E93C782-0E14-416A-B059-B82164B74B38}" dt="2025-04-15T19:50:36.636" v="885" actId="478"/>
          <ac:spMkLst>
            <pc:docMk/>
            <pc:sldMk cId="2371161536" sldId="258"/>
            <ac:spMk id="49" creationId="{71A3CDAF-C4C6-2F26-08E9-BC6928D4FF4C}"/>
          </ac:spMkLst>
        </pc:spChg>
        <pc:spChg chg="del">
          <ac:chgData name="Ned Gulley" userId="3cc63692-f2ac-4e23-b89f-2e6558fa7b42" providerId="ADAL" clId="{2E93C782-0E14-416A-B059-B82164B74B38}" dt="2025-04-15T19:50:36.636" v="885" actId="478"/>
          <ac:spMkLst>
            <pc:docMk/>
            <pc:sldMk cId="2371161536" sldId="258"/>
            <ac:spMk id="50" creationId="{777FFC24-02D5-CE56-4BB0-DD6478217D64}"/>
          </ac:spMkLst>
        </pc:spChg>
        <pc:spChg chg="del">
          <ac:chgData name="Ned Gulley" userId="3cc63692-f2ac-4e23-b89f-2e6558fa7b42" providerId="ADAL" clId="{2E93C782-0E14-416A-B059-B82164B74B38}" dt="2025-04-15T19:50:45.813" v="889" actId="478"/>
          <ac:spMkLst>
            <pc:docMk/>
            <pc:sldMk cId="2371161536" sldId="258"/>
            <ac:spMk id="51" creationId="{6F70B93D-B5C7-E187-D29E-7220F1D90D59}"/>
          </ac:spMkLst>
        </pc:spChg>
        <pc:spChg chg="del">
          <ac:chgData name="Ned Gulley" userId="3cc63692-f2ac-4e23-b89f-2e6558fa7b42" providerId="ADAL" clId="{2E93C782-0E14-416A-B059-B82164B74B38}" dt="2025-04-15T19:50:25.469" v="880" actId="478"/>
          <ac:spMkLst>
            <pc:docMk/>
            <pc:sldMk cId="2371161536" sldId="258"/>
            <ac:spMk id="52" creationId="{AFD1C8E0-127B-18DB-9B33-61AEBA4A98E2}"/>
          </ac:spMkLst>
        </pc:spChg>
        <pc:spChg chg="del">
          <ac:chgData name="Ned Gulley" userId="3cc63692-f2ac-4e23-b89f-2e6558fa7b42" providerId="ADAL" clId="{2E93C782-0E14-416A-B059-B82164B74B38}" dt="2025-04-15T19:50:25.469" v="880" actId="478"/>
          <ac:spMkLst>
            <pc:docMk/>
            <pc:sldMk cId="2371161536" sldId="258"/>
            <ac:spMk id="53" creationId="{D6302E32-AB64-3F46-10D1-E8234708B0B7}"/>
          </ac:spMkLst>
        </pc:spChg>
        <pc:spChg chg="add mod">
          <ac:chgData name="Ned Gulley" userId="3cc63692-f2ac-4e23-b89f-2e6558fa7b42" providerId="ADAL" clId="{2E93C782-0E14-416A-B059-B82164B74B38}" dt="2025-04-15T19:52:02.938" v="896" actId="1076"/>
          <ac:spMkLst>
            <pc:docMk/>
            <pc:sldMk cId="2371161536" sldId="258"/>
            <ac:spMk id="54" creationId="{3E54B227-5093-E486-AE57-90526636EB1C}"/>
          </ac:spMkLst>
        </pc:spChg>
        <pc:spChg chg="del">
          <ac:chgData name="Ned Gulley" userId="3cc63692-f2ac-4e23-b89f-2e6558fa7b42" providerId="ADAL" clId="{2E93C782-0E14-416A-B059-B82164B74B38}" dt="2025-04-15T19:50:27.362" v="881" actId="478"/>
          <ac:spMkLst>
            <pc:docMk/>
            <pc:sldMk cId="2371161536" sldId="258"/>
            <ac:spMk id="55" creationId="{B8EDCAA7-D3C5-575D-5FAE-4ABE60FE6EA9}"/>
          </ac:spMkLst>
        </pc:spChg>
        <pc:spChg chg="add mod">
          <ac:chgData name="Ned Gulley" userId="3cc63692-f2ac-4e23-b89f-2e6558fa7b42" providerId="ADAL" clId="{2E93C782-0E14-416A-B059-B82164B74B38}" dt="2025-04-15T19:52:08.526" v="897" actId="571"/>
          <ac:spMkLst>
            <pc:docMk/>
            <pc:sldMk cId="2371161536" sldId="258"/>
            <ac:spMk id="56" creationId="{E35BAC3C-98A9-2D97-49D2-A9CBAB9174F2}"/>
          </ac:spMkLst>
        </pc:spChg>
        <pc:spChg chg="add mod">
          <ac:chgData name="Ned Gulley" userId="3cc63692-f2ac-4e23-b89f-2e6558fa7b42" providerId="ADAL" clId="{2E93C782-0E14-416A-B059-B82164B74B38}" dt="2025-04-15T19:52:11.593" v="898" actId="571"/>
          <ac:spMkLst>
            <pc:docMk/>
            <pc:sldMk cId="2371161536" sldId="258"/>
            <ac:spMk id="57" creationId="{8737C7EA-214F-0ADF-07BF-46D77F5931AD}"/>
          </ac:spMkLst>
        </pc:spChg>
        <pc:spChg chg="add mod">
          <ac:chgData name="Ned Gulley" userId="3cc63692-f2ac-4e23-b89f-2e6558fa7b42" providerId="ADAL" clId="{2E93C782-0E14-416A-B059-B82164B74B38}" dt="2025-04-15T19:53:59.328" v="911"/>
          <ac:spMkLst>
            <pc:docMk/>
            <pc:sldMk cId="2371161536" sldId="258"/>
            <ac:spMk id="58" creationId="{0CB99A24-5DBD-306C-D783-E3A237D82484}"/>
          </ac:spMkLst>
        </pc:spChg>
        <pc:spChg chg="add mod">
          <ac:chgData name="Ned Gulley" userId="3cc63692-f2ac-4e23-b89f-2e6558fa7b42" providerId="ADAL" clId="{2E93C782-0E14-416A-B059-B82164B74B38}" dt="2025-04-15T19:52:29.236" v="900" actId="571"/>
          <ac:spMkLst>
            <pc:docMk/>
            <pc:sldMk cId="2371161536" sldId="258"/>
            <ac:spMk id="59" creationId="{AD9917BB-A0A9-0A20-5837-D83FA51C7AF4}"/>
          </ac:spMkLst>
        </pc:spChg>
        <pc:spChg chg="add mod">
          <ac:chgData name="Ned Gulley" userId="3cc63692-f2ac-4e23-b89f-2e6558fa7b42" providerId="ADAL" clId="{2E93C782-0E14-416A-B059-B82164B74B38}" dt="2025-04-15T19:52:34.681" v="901" actId="571"/>
          <ac:spMkLst>
            <pc:docMk/>
            <pc:sldMk cId="2371161536" sldId="258"/>
            <ac:spMk id="60" creationId="{7E2886ED-008E-DC5C-79E3-EBB8933F5190}"/>
          </ac:spMkLst>
        </pc:spChg>
        <pc:spChg chg="add mod">
          <ac:chgData name="Ned Gulley" userId="3cc63692-f2ac-4e23-b89f-2e6558fa7b42" providerId="ADAL" clId="{2E93C782-0E14-416A-B059-B82164B74B38}" dt="2025-04-15T19:52:37.862" v="902" actId="571"/>
          <ac:spMkLst>
            <pc:docMk/>
            <pc:sldMk cId="2371161536" sldId="258"/>
            <ac:spMk id="61" creationId="{1D5E312F-4FB1-9083-CA63-8FBF1172C840}"/>
          </ac:spMkLst>
        </pc:spChg>
        <pc:spChg chg="add mod">
          <ac:chgData name="Ned Gulley" userId="3cc63692-f2ac-4e23-b89f-2e6558fa7b42" providerId="ADAL" clId="{2E93C782-0E14-416A-B059-B82164B74B38}" dt="2025-04-15T19:52:40.345" v="903" actId="571"/>
          <ac:spMkLst>
            <pc:docMk/>
            <pc:sldMk cId="2371161536" sldId="258"/>
            <ac:spMk id="62" creationId="{9DF1CB20-9788-B518-865E-C2C171A4CD17}"/>
          </ac:spMkLst>
        </pc:spChg>
        <pc:spChg chg="add mod">
          <ac:chgData name="Ned Gulley" userId="3cc63692-f2ac-4e23-b89f-2e6558fa7b42" providerId="ADAL" clId="{2E93C782-0E14-416A-B059-B82164B74B38}" dt="2025-04-15T19:52:42.186" v="904" actId="571"/>
          <ac:spMkLst>
            <pc:docMk/>
            <pc:sldMk cId="2371161536" sldId="258"/>
            <ac:spMk id="63" creationId="{FDEB8276-ABF5-C92E-B0C6-851C12FBA4D8}"/>
          </ac:spMkLst>
        </pc:spChg>
        <pc:spChg chg="add mod">
          <ac:chgData name="Ned Gulley" userId="3cc63692-f2ac-4e23-b89f-2e6558fa7b42" providerId="ADAL" clId="{2E93C782-0E14-416A-B059-B82164B74B38}" dt="2025-04-15T19:52:43.681" v="905" actId="571"/>
          <ac:spMkLst>
            <pc:docMk/>
            <pc:sldMk cId="2371161536" sldId="258"/>
            <ac:spMk id="64" creationId="{DBE01BD7-37D6-68C0-09C6-0E7DFE72563C}"/>
          </ac:spMkLst>
        </pc:spChg>
        <pc:spChg chg="add mod">
          <ac:chgData name="Ned Gulley" userId="3cc63692-f2ac-4e23-b89f-2e6558fa7b42" providerId="ADAL" clId="{2E93C782-0E14-416A-B059-B82164B74B38}" dt="2025-04-15T19:52:45.128" v="906" actId="571"/>
          <ac:spMkLst>
            <pc:docMk/>
            <pc:sldMk cId="2371161536" sldId="258"/>
            <ac:spMk id="65" creationId="{EB8076F4-1DDC-2CA1-74D0-5277D9346655}"/>
          </ac:spMkLst>
        </pc:spChg>
        <pc:spChg chg="add mod">
          <ac:chgData name="Ned Gulley" userId="3cc63692-f2ac-4e23-b89f-2e6558fa7b42" providerId="ADAL" clId="{2E93C782-0E14-416A-B059-B82164B74B38}" dt="2025-04-15T19:52:48.427" v="907" actId="571"/>
          <ac:spMkLst>
            <pc:docMk/>
            <pc:sldMk cId="2371161536" sldId="258"/>
            <ac:spMk id="66" creationId="{40D80BAA-7286-3C25-26E6-05AFAB59D0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2522E-9042-AF9F-4C77-BCA53DF51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8D939-EBEF-15F6-4028-7E446409E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FDD31-7FA1-6994-3AD3-A1C5C5D9A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BFC05-FB44-10E8-CD5B-9C0FC4E33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8DF6B-0985-9997-C698-2AE484D01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1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29DE-8F5E-C956-2D98-91DE8EE1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FC4DA-BE9B-C8B3-BEEA-F6FE213B5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B4C40-54EF-192A-E5B9-8D4949E5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DD149-C4ED-A299-A713-4AA789551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9BEE3-8364-9DFC-2905-61EA24912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9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09AD34-12D8-E836-0E81-EEC05C9210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02EFE3-BDE6-1EA2-D731-9D29A14B5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608D5-D62A-65CD-C355-32308BE8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972A-6898-2EAF-6E70-F1087AAB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844C1-72C6-EBAC-D035-DC81155FF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42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EAEF-9224-7B1C-CAD7-BEEF2EFF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C4BAF-5BDD-508F-E267-9F99827C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E634D-C375-B1E1-5AC7-977DAD218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B592A-5513-936C-7783-C02941CC2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8B3D5-A6C9-CAB5-E727-DC0AC594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30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B9EB-8B80-DD2B-A738-28D421FA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C027-A581-395D-28E6-BBFF629C2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6A3B8-80BF-02C2-9417-32328F6D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CEDF9-FAAE-16B7-4862-E9BD03DC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CDAF8-6DFC-380A-9104-529E2EE7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28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7334-45D9-E4DF-1C61-A4B7AA6AF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F6E32-3414-699F-3E3F-A46BCC503A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D657D-4253-AACA-BF15-495F01A72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940A06-5DE2-759D-AA40-8323155C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7F9875-5CEC-230C-12A0-ED546AE8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1B42-C605-BE21-67A2-7EDB464B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23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BDBB-0C4D-A089-A468-84C631DC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3AF08-C544-297B-651A-C87B8C520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F6293-3743-19A0-822E-C45EE4E28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26D2B-42EB-8877-E102-A28BF0BCA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F30A49-38F9-385B-EA8B-9E31800A5F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2D183F-3020-8FAD-1663-A8CDA3B4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7B3BA-16D5-43AA-1C3A-EB4FDD5B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8F1D6-8F55-55EB-40A6-D74FEF6AB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51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2EEA3-4DE7-8631-A5A3-E38EA1269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283956-8E2C-9DDC-C2F8-9F19A586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D131F-1C20-4949-B997-47AEEC51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937C4-9997-297C-B6E8-658456B20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7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00D2DB-C7C9-CE92-9BCD-7FC118CBE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3F6AD-A639-C3D1-CBBD-32280E534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6830A-19B0-C5F9-50AC-ED9CD3F5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18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0D2F-7FDD-459F-22DB-B8282390D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2064-420D-BBEA-E498-D617491FA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8C7E20-5C2B-B703-112D-04AD64466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EA351-0DDB-DB02-47BA-799391FF4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082FA-5527-8035-2304-0702512A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B83E7-9A8E-DB1B-47A9-C30E11A87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3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8F1-2DF8-0512-1E54-1ECEFE65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156BC-7817-72D0-C810-C97C82D46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0ABF-CDFF-C783-A971-32AE9B839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B0E1-43C6-BD15-4391-338081F33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941A1-42C4-49E0-8A90-10FEEEAC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B910F-7669-947B-80AA-201EF6ED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177C43-47A0-979B-59C8-AE902216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B155D-ED5B-732D-BCF9-751C8F1BD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8BAC1-BFB5-3572-170F-83153969B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606AEF-1D4D-4006-A373-63B33284AF0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041E3-1563-69D2-7200-721EA4A3D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026D1-01F0-AE14-5164-0429EFF04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8AECD-9A23-43C8-A488-1EBD3A472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4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symbols&#10;&#10;AI-generated content may be incorrect.">
            <a:extLst>
              <a:ext uri="{FF2B5EF4-FFF2-40B4-BE49-F238E27FC236}">
                <a16:creationId xmlns:a16="http://schemas.microsoft.com/office/drawing/2014/main" id="{23E4ADBC-747A-4E3E-1702-1255C8D68A2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944" y="793400"/>
            <a:ext cx="5655366" cy="559765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63E4FFB-5F92-FCBB-8A4E-E667934242C5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14F952-A52D-4F1B-52EF-ACB625CFDFF3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45AAF8-56D1-7481-ADB7-155990F809BC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0713CE-6CC3-8491-5E59-CFFF1D9A84E2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B8D78-7D5C-D160-0010-D47FDFEA6A24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BA9A4-FDF9-E4FE-5C86-7167051C788E}"/>
              </a:ext>
            </a:extLst>
          </p:cNvPr>
          <p:cNvCxnSpPr>
            <a:cxnSpLocks/>
          </p:cNvCxnSpPr>
          <p:nvPr/>
        </p:nvCxnSpPr>
        <p:spPr>
          <a:xfrm flipH="1" flipV="1">
            <a:off x="3771017" y="3159760"/>
            <a:ext cx="577630" cy="8128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980AA3-7177-DAC8-A0D5-4CDC5D29AD3A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E15BB2-8D60-6ED9-9CD8-81EC67B5ED17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F0EF30-2CFF-D769-798E-69C500CE863F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740899B-529A-85BF-AAB9-CD45EC151CC6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FC5FD09-18FD-E3AE-176A-2B6ECD35DFC3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71B309-9082-C217-2873-A37F56E0BC6E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D7E2D71-8D4F-4239-67AE-1256AC0EF993}"/>
              </a:ext>
            </a:extLst>
          </p:cNvPr>
          <p:cNvSpPr/>
          <p:nvPr/>
        </p:nvSpPr>
        <p:spPr>
          <a:xfrm>
            <a:off x="4257374" y="4899623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4E7FC7-A037-5CD9-22A8-5CC38E2AF25E}"/>
              </a:ext>
            </a:extLst>
          </p:cNvPr>
          <p:cNvSpPr/>
          <p:nvPr/>
        </p:nvSpPr>
        <p:spPr>
          <a:xfrm>
            <a:off x="5415280" y="5171429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50E793B-6BB1-785F-682F-DF708714D66F}"/>
              </a:ext>
            </a:extLst>
          </p:cNvPr>
          <p:cNvSpPr/>
          <p:nvPr/>
        </p:nvSpPr>
        <p:spPr>
          <a:xfrm>
            <a:off x="5176299" y="4947479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68459-F456-3E7D-72EA-AA15FF59C8F5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5517A90-8599-B75C-C98E-9CF92D73F7A6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2AFFD0-3078-E002-7BC9-7B763A0E1719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BC47AA-60CB-6B6F-3084-A7270A622BFD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78D398A-DDED-250B-4797-2179F7CAAB22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0B8F2B-3221-2AB5-EB73-4FEBAD437E39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B556E2D-CAD1-7D22-F342-0A2EA59051F5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6545A20-CD70-A132-A836-29DB9898FD49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62BD3B1-CE41-4CE6-343F-4DAB811F3FF7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FB9F4D-F445-3BAD-F134-3BCBE83DD32F}"/>
              </a:ext>
            </a:extLst>
          </p:cNvPr>
          <p:cNvCxnSpPr>
            <a:cxnSpLocks/>
          </p:cNvCxnSpPr>
          <p:nvPr/>
        </p:nvCxnSpPr>
        <p:spPr>
          <a:xfrm flipH="1" flipV="1">
            <a:off x="4350745" y="3312382"/>
            <a:ext cx="550185" cy="747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E968245-795F-6CBC-72F2-326C03FE1E7A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17087B-80A6-10DB-BEEA-1AD81AD92E41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F2447BF-93BB-A6F3-FA4B-C4F191F1CF39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1CD0E1-B1B1-8197-F175-54E7BBCE214E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3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D08010-BAA2-8E10-90B6-C08F7A249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BB189A87-580E-7DAF-C7B1-E8BB789EC359}"/>
              </a:ext>
            </a:extLst>
          </p:cNvPr>
          <p:cNvSpPr/>
          <p:nvPr/>
        </p:nvSpPr>
        <p:spPr>
          <a:xfrm>
            <a:off x="3179748" y="1072127"/>
            <a:ext cx="4987124" cy="4987124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CF798B5-936C-BED0-821C-21A63547A35D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21D4760-3E0B-3EB0-B1A9-EAAB808F2431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9E8A35-DE4F-E46A-A076-8DEF62071A48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58069D-36D8-6C86-C755-7D467FFC53A9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0ED5BDB-3237-B85E-7E47-F42EEE6B6AD1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96A17F-D249-7C29-FF9D-AA182B0E37D2}"/>
              </a:ext>
            </a:extLst>
          </p:cNvPr>
          <p:cNvCxnSpPr>
            <a:cxnSpLocks/>
          </p:cNvCxnSpPr>
          <p:nvPr/>
        </p:nvCxnSpPr>
        <p:spPr>
          <a:xfrm flipH="1" flipV="1">
            <a:off x="3745617" y="3159760"/>
            <a:ext cx="577630" cy="812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80BDBA-D8B5-C174-F0A5-2DED056F150C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4EB7D9-DA35-E7D7-1905-04807BEB22F1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8AB6819-9AB7-0431-A187-68C702C237E5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062BEC3-9213-C208-D8C4-B444A1C6C5BE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BE52E58-2E99-849B-4503-3CC3145D07D2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D7E4D5B-4ACE-D2AC-B799-2B091B02E85E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133FF2B-897F-702E-859E-2EAF6089FBE9}"/>
              </a:ext>
            </a:extLst>
          </p:cNvPr>
          <p:cNvSpPr/>
          <p:nvPr/>
        </p:nvSpPr>
        <p:spPr>
          <a:xfrm>
            <a:off x="4239966" y="48800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FB849A6-718F-270C-CF11-8E366C3F6F92}"/>
              </a:ext>
            </a:extLst>
          </p:cNvPr>
          <p:cNvSpPr/>
          <p:nvPr/>
        </p:nvSpPr>
        <p:spPr>
          <a:xfrm>
            <a:off x="5385849" y="5098014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0BD2C0-88CA-9489-158E-0A0B61C81609}"/>
              </a:ext>
            </a:extLst>
          </p:cNvPr>
          <p:cNvSpPr/>
          <p:nvPr/>
        </p:nvSpPr>
        <p:spPr>
          <a:xfrm>
            <a:off x="5205515" y="4952321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EC650FD-34DD-934D-560D-3CF9D1AB2E29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2A967D2-7B8F-E6B0-2174-61640A74A4FF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27F1A2-3C50-0CD9-2B04-9D6CFE878637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F8837C-941F-33C9-D834-E1D1A4D7BDCA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B8E786A-B69E-C61F-77E0-EECB1191C8CC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CC5B68-8576-D1B8-0179-A35AE0805CA1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10E6E4-4863-BB47-7D20-01F820954949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47A7522-5284-1FFB-6912-8433343C29C1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F2D16B1-0FE9-7865-CA8E-455A1184B8C5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1482253-2698-D314-BB75-144A0B5C65D0}"/>
              </a:ext>
            </a:extLst>
          </p:cNvPr>
          <p:cNvCxnSpPr>
            <a:cxnSpLocks/>
          </p:cNvCxnSpPr>
          <p:nvPr/>
        </p:nvCxnSpPr>
        <p:spPr>
          <a:xfrm flipH="1" flipV="1">
            <a:off x="4333407" y="3331073"/>
            <a:ext cx="552283" cy="560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37B24DE-5414-81CF-2113-66765E74EDF7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973D0D-98B4-07D8-74AC-E44BB63AA805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0DB03C1-B40D-37CF-5904-B092169E7EBF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972659-95B6-350A-440A-09230B2DE66D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BA31EB0-63FE-E496-33A2-D079DED4D1C4}"/>
              </a:ext>
            </a:extLst>
          </p:cNvPr>
          <p:cNvSpPr txBox="1"/>
          <p:nvPr/>
        </p:nvSpPr>
        <p:spPr>
          <a:xfrm>
            <a:off x="5086570" y="723737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Equinox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73038-802F-26E1-6E1C-1ABC5EA7B58D}"/>
              </a:ext>
            </a:extLst>
          </p:cNvPr>
          <p:cNvSpPr txBox="1"/>
          <p:nvPr/>
        </p:nvSpPr>
        <p:spPr>
          <a:xfrm>
            <a:off x="4969730" y="6237357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Equinox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436CF-BE1C-4519-30DE-A270D902C8C5}"/>
              </a:ext>
            </a:extLst>
          </p:cNvPr>
          <p:cNvSpPr txBox="1"/>
          <p:nvPr/>
        </p:nvSpPr>
        <p:spPr>
          <a:xfrm>
            <a:off x="7910223" y="338714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Solstice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093F2F-B36B-890A-9653-A90274C0EE96}"/>
              </a:ext>
            </a:extLst>
          </p:cNvPr>
          <p:cNvSpPr txBox="1"/>
          <p:nvPr/>
        </p:nvSpPr>
        <p:spPr>
          <a:xfrm>
            <a:off x="2059360" y="3331073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Solstice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F260C-7828-258B-B069-6FC70C96DD25}"/>
              </a:ext>
            </a:extLst>
          </p:cNvPr>
          <p:cNvSpPr txBox="1"/>
          <p:nvPr/>
        </p:nvSpPr>
        <p:spPr>
          <a:xfrm>
            <a:off x="2357865" y="6071280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Halloween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A82714-DA3C-8E9D-A086-E3FD9632F1AD}"/>
              </a:ext>
            </a:extLst>
          </p:cNvPr>
          <p:cNvSpPr txBox="1"/>
          <p:nvPr/>
        </p:nvSpPr>
        <p:spPr>
          <a:xfrm>
            <a:off x="2106770" y="779158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Groundhog Day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61AF9-5D1B-60DC-9336-A0708A2F31F8}"/>
              </a:ext>
            </a:extLst>
          </p:cNvPr>
          <p:cNvSpPr txBox="1"/>
          <p:nvPr/>
        </p:nvSpPr>
        <p:spPr>
          <a:xfrm>
            <a:off x="7910223" y="763550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May Day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161B15-457A-EAE5-1A2A-FE093B16B2AD}"/>
              </a:ext>
            </a:extLst>
          </p:cNvPr>
          <p:cNvSpPr txBox="1"/>
          <p:nvPr/>
        </p:nvSpPr>
        <p:spPr>
          <a:xfrm>
            <a:off x="3436240" y="5512252"/>
            <a:ext cx="132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evening</a:t>
            </a:r>
          </a:p>
          <a:p>
            <a:r>
              <a:rPr lang="en-US" sz="1100" dirty="0"/>
              <a:t>sky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5C699B-C7CA-8F1F-DBA0-22996EB37EDF}"/>
              </a:ext>
            </a:extLst>
          </p:cNvPr>
          <p:cNvSpPr txBox="1"/>
          <p:nvPr/>
        </p:nvSpPr>
        <p:spPr>
          <a:xfrm>
            <a:off x="6615795" y="5445720"/>
            <a:ext cx="13294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/>
              <a:t>morning</a:t>
            </a:r>
          </a:p>
          <a:p>
            <a:pPr algn="r"/>
            <a:r>
              <a:rPr lang="en-US" sz="1100" dirty="0"/>
              <a:t>sky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5E4270-F4B7-12A8-B3E8-549559B2EDEF}"/>
              </a:ext>
            </a:extLst>
          </p:cNvPr>
          <p:cNvSpPr txBox="1"/>
          <p:nvPr/>
        </p:nvSpPr>
        <p:spPr>
          <a:xfrm rot="16200000">
            <a:off x="2687656" y="329819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WINTER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A37389-C011-00D1-8548-46664A9FF0D5}"/>
              </a:ext>
            </a:extLst>
          </p:cNvPr>
          <p:cNvSpPr txBox="1"/>
          <p:nvPr/>
        </p:nvSpPr>
        <p:spPr>
          <a:xfrm>
            <a:off x="5097172" y="1152158"/>
            <a:ext cx="11734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SPRING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5F51F4-4234-BA76-407F-5BE8AAB5BDC7}"/>
              </a:ext>
            </a:extLst>
          </p:cNvPr>
          <p:cNvSpPr txBox="1"/>
          <p:nvPr/>
        </p:nvSpPr>
        <p:spPr>
          <a:xfrm>
            <a:off x="4969730" y="5768189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AUTUMN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7FD937-1FF0-19ED-1D1D-7C07A95F2EEA}"/>
              </a:ext>
            </a:extLst>
          </p:cNvPr>
          <p:cNvSpPr txBox="1"/>
          <p:nvPr/>
        </p:nvSpPr>
        <p:spPr>
          <a:xfrm rot="5400000">
            <a:off x="7314289" y="3387145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SUMMER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7A0D7A64-BF5A-1573-803B-D8CF50657994}"/>
              </a:ext>
            </a:extLst>
          </p:cNvPr>
          <p:cNvSpPr/>
          <p:nvPr/>
        </p:nvSpPr>
        <p:spPr>
          <a:xfrm>
            <a:off x="8070855" y="97794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07BF5219-D597-EB35-FC46-74BD85FA74A8}"/>
              </a:ext>
            </a:extLst>
          </p:cNvPr>
          <p:cNvSpPr/>
          <p:nvPr/>
        </p:nvSpPr>
        <p:spPr>
          <a:xfrm>
            <a:off x="8070855" y="3415507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iamond 47">
            <a:extLst>
              <a:ext uri="{FF2B5EF4-FFF2-40B4-BE49-F238E27FC236}">
                <a16:creationId xmlns:a16="http://schemas.microsoft.com/office/drawing/2014/main" id="{895331E4-A489-AF2F-676E-C1A2607B4CEF}"/>
              </a:ext>
            </a:extLst>
          </p:cNvPr>
          <p:cNvSpPr/>
          <p:nvPr/>
        </p:nvSpPr>
        <p:spPr>
          <a:xfrm>
            <a:off x="8070855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AF227493-D076-CFE9-8679-180FE6B46298}"/>
              </a:ext>
            </a:extLst>
          </p:cNvPr>
          <p:cNvSpPr/>
          <p:nvPr/>
        </p:nvSpPr>
        <p:spPr>
          <a:xfrm>
            <a:off x="5548507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CDD5DE78-3F13-3FB6-2000-D59D8FE99300}"/>
              </a:ext>
            </a:extLst>
          </p:cNvPr>
          <p:cNvSpPr/>
          <p:nvPr/>
        </p:nvSpPr>
        <p:spPr>
          <a:xfrm>
            <a:off x="3071425" y="5955574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iamond 50">
            <a:extLst>
              <a:ext uri="{FF2B5EF4-FFF2-40B4-BE49-F238E27FC236}">
                <a16:creationId xmlns:a16="http://schemas.microsoft.com/office/drawing/2014/main" id="{412D8079-C0D3-81D0-F3C9-DAA1F1565A0A}"/>
              </a:ext>
            </a:extLst>
          </p:cNvPr>
          <p:cNvSpPr/>
          <p:nvPr/>
        </p:nvSpPr>
        <p:spPr>
          <a:xfrm>
            <a:off x="3071425" y="3368042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57BA5C6B-8572-D060-E1E8-A26EBB008647}"/>
              </a:ext>
            </a:extLst>
          </p:cNvPr>
          <p:cNvSpPr/>
          <p:nvPr/>
        </p:nvSpPr>
        <p:spPr>
          <a:xfrm>
            <a:off x="3071425" y="985563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iamond 52">
            <a:extLst>
              <a:ext uri="{FF2B5EF4-FFF2-40B4-BE49-F238E27FC236}">
                <a16:creationId xmlns:a16="http://schemas.microsoft.com/office/drawing/2014/main" id="{8C8CF3D7-1C5E-C549-001F-3D58FFC0F2A2}"/>
              </a:ext>
            </a:extLst>
          </p:cNvPr>
          <p:cNvSpPr/>
          <p:nvPr/>
        </p:nvSpPr>
        <p:spPr>
          <a:xfrm>
            <a:off x="5574174" y="975403"/>
            <a:ext cx="198115" cy="19811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498D5A-5563-4B2E-4044-421063260B0C}"/>
              </a:ext>
            </a:extLst>
          </p:cNvPr>
          <p:cNvSpPr txBox="1"/>
          <p:nvPr/>
        </p:nvSpPr>
        <p:spPr>
          <a:xfrm>
            <a:off x="4961835" y="326582"/>
            <a:ext cx="13294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16 Dec 1964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CC193C-D36C-95FC-F5C9-03CA890A430A}"/>
              </a:ext>
            </a:extLst>
          </p:cNvPr>
          <p:cNvSpPr/>
          <p:nvPr/>
        </p:nvSpPr>
        <p:spPr>
          <a:xfrm>
            <a:off x="3179748" y="1072127"/>
            <a:ext cx="4987124" cy="49871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42D5FF96-D266-E286-BAA7-6441BA54A1E4}"/>
              </a:ext>
            </a:extLst>
          </p:cNvPr>
          <p:cNvSpPr/>
          <p:nvPr/>
        </p:nvSpPr>
        <p:spPr>
          <a:xfrm rot="4391090">
            <a:off x="3221585" y="1043364"/>
            <a:ext cx="4905247" cy="4986435"/>
          </a:xfrm>
          <a:prstGeom prst="arc">
            <a:avLst>
              <a:gd name="adj1" fmla="val 18120327"/>
              <a:gd name="adj2" fmla="val 21585423"/>
            </a:avLst>
          </a:prstGeom>
          <a:ln w="254000">
            <a:solidFill>
              <a:schemeClr val="accent1">
                <a:alpha val="4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05A62FA0-6CBA-2973-3FCD-46D58BAC41FF}"/>
              </a:ext>
            </a:extLst>
          </p:cNvPr>
          <p:cNvSpPr/>
          <p:nvPr/>
        </p:nvSpPr>
        <p:spPr>
          <a:xfrm rot="10261442">
            <a:off x="3228329" y="1033924"/>
            <a:ext cx="4905247" cy="4986435"/>
          </a:xfrm>
          <a:prstGeom prst="arc">
            <a:avLst>
              <a:gd name="adj1" fmla="val 18120327"/>
              <a:gd name="adj2" fmla="val 21585423"/>
            </a:avLst>
          </a:prstGeom>
          <a:ln w="254000">
            <a:solidFill>
              <a:schemeClr val="accent1">
                <a:alpha val="43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80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879BB-225D-EC08-8CC2-A08890696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82B3C97-5B54-F751-3AE0-46C4BAF1DFAE}"/>
              </a:ext>
            </a:extLst>
          </p:cNvPr>
          <p:cNvSpPr/>
          <p:nvPr/>
        </p:nvSpPr>
        <p:spPr>
          <a:xfrm>
            <a:off x="4299447" y="2153920"/>
            <a:ext cx="2626360" cy="262636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E2000B-386B-D856-4B92-FA1CE185D86B}"/>
              </a:ext>
            </a:extLst>
          </p:cNvPr>
          <p:cNvSpPr/>
          <p:nvPr/>
        </p:nvSpPr>
        <p:spPr>
          <a:xfrm>
            <a:off x="4893807" y="2791461"/>
            <a:ext cx="1405393" cy="1404620"/>
          </a:xfrm>
          <a:prstGeom prst="ellipse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CB75D38-CB89-CED5-798B-3DB44439990C}"/>
              </a:ext>
            </a:extLst>
          </p:cNvPr>
          <p:cNvCxnSpPr/>
          <p:nvPr/>
        </p:nvCxnSpPr>
        <p:spPr>
          <a:xfrm flipV="1">
            <a:off x="6502400" y="1995998"/>
            <a:ext cx="477962" cy="47796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15269C-1DFE-4A71-8727-D01C7E02B0CA}"/>
              </a:ext>
            </a:extLst>
          </p:cNvPr>
          <p:cNvCxnSpPr>
            <a:cxnSpLocks/>
          </p:cNvCxnSpPr>
          <p:nvPr/>
        </p:nvCxnSpPr>
        <p:spPr>
          <a:xfrm>
            <a:off x="6720840" y="4135120"/>
            <a:ext cx="723237" cy="39624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0128D6-9044-A644-7826-1B7FCC57711B}"/>
              </a:ext>
            </a:extLst>
          </p:cNvPr>
          <p:cNvCxnSpPr>
            <a:cxnSpLocks/>
          </p:cNvCxnSpPr>
          <p:nvPr/>
        </p:nvCxnSpPr>
        <p:spPr>
          <a:xfrm flipH="1">
            <a:off x="4648200" y="4562282"/>
            <a:ext cx="257590" cy="3759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1C5831-4C1B-5B58-22E2-F66E5F6498FD}"/>
              </a:ext>
            </a:extLst>
          </p:cNvPr>
          <p:cNvCxnSpPr>
            <a:cxnSpLocks/>
          </p:cNvCxnSpPr>
          <p:nvPr/>
        </p:nvCxnSpPr>
        <p:spPr>
          <a:xfrm flipH="1" flipV="1">
            <a:off x="3745617" y="3159760"/>
            <a:ext cx="577630" cy="8128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EF5236-0F1E-BAA8-0794-9F5403517EF3}"/>
              </a:ext>
            </a:extLst>
          </p:cNvPr>
          <p:cNvCxnSpPr>
            <a:cxnSpLocks/>
          </p:cNvCxnSpPr>
          <p:nvPr/>
        </p:nvCxnSpPr>
        <p:spPr>
          <a:xfrm flipV="1">
            <a:off x="6360160" y="2275422"/>
            <a:ext cx="55880" cy="9185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5E59396-DAEE-0ECC-22AA-01428FCEFED6}"/>
              </a:ext>
            </a:extLst>
          </p:cNvPr>
          <p:cNvCxnSpPr>
            <a:cxnSpLocks/>
          </p:cNvCxnSpPr>
          <p:nvPr/>
        </p:nvCxnSpPr>
        <p:spPr>
          <a:xfrm flipH="1">
            <a:off x="5490074" y="4775421"/>
            <a:ext cx="15240" cy="16278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0FD44-1994-CE03-F482-EE7E1FF1F059}"/>
              </a:ext>
            </a:extLst>
          </p:cNvPr>
          <p:cNvCxnSpPr>
            <a:cxnSpLocks/>
          </p:cNvCxnSpPr>
          <p:nvPr/>
        </p:nvCxnSpPr>
        <p:spPr>
          <a:xfrm>
            <a:off x="5591590" y="4775642"/>
            <a:ext cx="0" cy="3094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36D557B-E5BB-923F-797B-7E5920F03519}"/>
              </a:ext>
            </a:extLst>
          </p:cNvPr>
          <p:cNvSpPr/>
          <p:nvPr/>
        </p:nvSpPr>
        <p:spPr>
          <a:xfrm>
            <a:off x="6299200" y="18237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☽︎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9695525-FAEF-FE43-4E49-F85AD0F2CFE9}"/>
              </a:ext>
            </a:extLst>
          </p:cNvPr>
          <p:cNvSpPr/>
          <p:nvPr/>
        </p:nvSpPr>
        <p:spPr>
          <a:xfrm>
            <a:off x="6898640" y="159512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♃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F0EA0EB-C467-E238-E71B-5591281DDA6F}"/>
              </a:ext>
            </a:extLst>
          </p:cNvPr>
          <p:cNvSpPr/>
          <p:nvPr/>
        </p:nvSpPr>
        <p:spPr>
          <a:xfrm>
            <a:off x="7411720" y="440944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♄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5D6A9F-C89D-673A-8C1A-B4D1A0B8AAA1}"/>
              </a:ext>
            </a:extLst>
          </p:cNvPr>
          <p:cNvSpPr/>
          <p:nvPr/>
        </p:nvSpPr>
        <p:spPr>
          <a:xfrm>
            <a:off x="4239966" y="48800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♀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5B634A5-4AE8-99F5-E72F-6F9C2482856F}"/>
              </a:ext>
            </a:extLst>
          </p:cNvPr>
          <p:cNvSpPr/>
          <p:nvPr/>
        </p:nvSpPr>
        <p:spPr>
          <a:xfrm>
            <a:off x="5385849" y="5098014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☿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F497BD-B98E-8EAB-9B77-226026AB52A3}"/>
              </a:ext>
            </a:extLst>
          </p:cNvPr>
          <p:cNvSpPr/>
          <p:nvPr/>
        </p:nvSpPr>
        <p:spPr>
          <a:xfrm>
            <a:off x="5205515" y="4952321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☉︎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5D513E-E9C8-9C59-E63E-19D26F80A6F2}"/>
              </a:ext>
            </a:extLst>
          </p:cNvPr>
          <p:cNvSpPr/>
          <p:nvPr/>
        </p:nvSpPr>
        <p:spPr>
          <a:xfrm>
            <a:off x="3303215" y="2875280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♂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4F78AF4-C9D8-D4A3-9291-3CE35D97BF62}"/>
              </a:ext>
            </a:extLst>
          </p:cNvPr>
          <p:cNvSpPr/>
          <p:nvPr/>
        </p:nvSpPr>
        <p:spPr>
          <a:xfrm>
            <a:off x="5356446" y="3236402"/>
            <a:ext cx="477962" cy="477962"/>
          </a:xfrm>
          <a:prstGeom prst="ellips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898D4A-44BD-E857-913A-04D815E2EB31}"/>
              </a:ext>
            </a:extLst>
          </p:cNvPr>
          <p:cNvCxnSpPr>
            <a:cxnSpLocks/>
          </p:cNvCxnSpPr>
          <p:nvPr/>
        </p:nvCxnSpPr>
        <p:spPr>
          <a:xfrm flipV="1">
            <a:off x="6236142" y="2857059"/>
            <a:ext cx="477962" cy="27520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E75F2A-76AF-8B24-2848-3683DB1EC8DE}"/>
              </a:ext>
            </a:extLst>
          </p:cNvPr>
          <p:cNvCxnSpPr>
            <a:cxnSpLocks/>
          </p:cNvCxnSpPr>
          <p:nvPr/>
        </p:nvCxnSpPr>
        <p:spPr>
          <a:xfrm>
            <a:off x="6307262" y="3538662"/>
            <a:ext cx="563714" cy="7112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2CF4136-B483-0AA0-4D0C-3A1689146CBE}"/>
              </a:ext>
            </a:extLst>
          </p:cNvPr>
          <p:cNvCxnSpPr>
            <a:cxnSpLocks/>
          </p:cNvCxnSpPr>
          <p:nvPr/>
        </p:nvCxnSpPr>
        <p:spPr>
          <a:xfrm>
            <a:off x="6205662" y="3843462"/>
            <a:ext cx="495231" cy="286138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90D73-BFD6-D0D9-AAD4-F549AEE003A7}"/>
              </a:ext>
            </a:extLst>
          </p:cNvPr>
          <p:cNvCxnSpPr>
            <a:cxnSpLocks/>
          </p:cNvCxnSpPr>
          <p:nvPr/>
        </p:nvCxnSpPr>
        <p:spPr>
          <a:xfrm>
            <a:off x="5942330" y="4118665"/>
            <a:ext cx="277909" cy="43478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9136F7-677A-20A7-3507-079427D3193C}"/>
              </a:ext>
            </a:extLst>
          </p:cNvPr>
          <p:cNvCxnSpPr>
            <a:cxnSpLocks/>
          </p:cNvCxnSpPr>
          <p:nvPr/>
        </p:nvCxnSpPr>
        <p:spPr>
          <a:xfrm flipH="1">
            <a:off x="5504512" y="4194865"/>
            <a:ext cx="41578" cy="509215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BFDB554-4FA8-1190-F62A-C2F1ADC8FECA}"/>
              </a:ext>
            </a:extLst>
          </p:cNvPr>
          <p:cNvCxnSpPr>
            <a:cxnSpLocks/>
          </p:cNvCxnSpPr>
          <p:nvPr/>
        </p:nvCxnSpPr>
        <p:spPr>
          <a:xfrm flipH="1">
            <a:off x="4968295" y="4108505"/>
            <a:ext cx="257755" cy="44317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CB872E2-FD6C-A805-4387-EA032F8FB3A7}"/>
              </a:ext>
            </a:extLst>
          </p:cNvPr>
          <p:cNvCxnSpPr>
            <a:cxnSpLocks/>
          </p:cNvCxnSpPr>
          <p:nvPr/>
        </p:nvCxnSpPr>
        <p:spPr>
          <a:xfrm flipH="1">
            <a:off x="4587240" y="3884985"/>
            <a:ext cx="435610" cy="33859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CEA7022-BB80-3CC4-81F1-F2DE9887A847}"/>
              </a:ext>
            </a:extLst>
          </p:cNvPr>
          <p:cNvCxnSpPr>
            <a:cxnSpLocks/>
          </p:cNvCxnSpPr>
          <p:nvPr/>
        </p:nvCxnSpPr>
        <p:spPr>
          <a:xfrm flipH="1" flipV="1">
            <a:off x="4333407" y="3331073"/>
            <a:ext cx="552283" cy="560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8FE7E04-08F0-88EE-2D90-5B1B42DF89C4}"/>
              </a:ext>
            </a:extLst>
          </p:cNvPr>
          <p:cNvCxnSpPr>
            <a:cxnSpLocks/>
          </p:cNvCxnSpPr>
          <p:nvPr/>
        </p:nvCxnSpPr>
        <p:spPr>
          <a:xfrm flipH="1" flipV="1">
            <a:off x="4648200" y="2613441"/>
            <a:ext cx="400050" cy="39778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31CE1FA-8766-EED4-50D9-437E035B01FA}"/>
              </a:ext>
            </a:extLst>
          </p:cNvPr>
          <p:cNvCxnSpPr>
            <a:cxnSpLocks/>
          </p:cNvCxnSpPr>
          <p:nvPr/>
        </p:nvCxnSpPr>
        <p:spPr>
          <a:xfrm flipH="1" flipV="1">
            <a:off x="4961835" y="2283462"/>
            <a:ext cx="325175" cy="575363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CFEF1C-5CC0-0958-8541-432F36986E4D}"/>
              </a:ext>
            </a:extLst>
          </p:cNvPr>
          <p:cNvCxnSpPr>
            <a:cxnSpLocks/>
          </p:cNvCxnSpPr>
          <p:nvPr/>
        </p:nvCxnSpPr>
        <p:spPr>
          <a:xfrm flipV="1">
            <a:off x="5612627" y="2187989"/>
            <a:ext cx="12203" cy="590772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75660E5-8B8E-62D5-1342-D6ED98135B97}"/>
              </a:ext>
            </a:extLst>
          </p:cNvPr>
          <p:cNvCxnSpPr>
            <a:cxnSpLocks/>
          </p:cNvCxnSpPr>
          <p:nvPr/>
        </p:nvCxnSpPr>
        <p:spPr>
          <a:xfrm flipV="1">
            <a:off x="5962650" y="2432878"/>
            <a:ext cx="364683" cy="48182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E54B227-5093-E486-AE57-90526636EB1C}"/>
              </a:ext>
            </a:extLst>
          </p:cNvPr>
          <p:cNvSpPr txBox="1"/>
          <p:nvPr/>
        </p:nvSpPr>
        <p:spPr>
          <a:xfrm>
            <a:off x="4360214" y="3612091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35BAC3C-98A9-2D97-49D2-A9CBAB9174F2}"/>
              </a:ext>
            </a:extLst>
          </p:cNvPr>
          <p:cNvSpPr txBox="1"/>
          <p:nvPr/>
        </p:nvSpPr>
        <p:spPr>
          <a:xfrm>
            <a:off x="4684119" y="4088995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737C7EA-214F-0ADF-07BF-46D77F5931AD}"/>
              </a:ext>
            </a:extLst>
          </p:cNvPr>
          <p:cNvSpPr txBox="1"/>
          <p:nvPr/>
        </p:nvSpPr>
        <p:spPr>
          <a:xfrm>
            <a:off x="5075043" y="4314851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B99A24-5DBD-306C-D783-E3A237D82484}"/>
              </a:ext>
            </a:extLst>
          </p:cNvPr>
          <p:cNvSpPr txBox="1"/>
          <p:nvPr/>
        </p:nvSpPr>
        <p:spPr>
          <a:xfrm>
            <a:off x="5560956" y="4331931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9917BB-A0A9-0A20-5837-D83FA51C7AF4}"/>
              </a:ext>
            </a:extLst>
          </p:cNvPr>
          <p:cNvSpPr txBox="1"/>
          <p:nvPr/>
        </p:nvSpPr>
        <p:spPr>
          <a:xfrm>
            <a:off x="6053606" y="4114395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E2886ED-008E-DC5C-79E3-EBB8933F5190}"/>
              </a:ext>
            </a:extLst>
          </p:cNvPr>
          <p:cNvSpPr txBox="1"/>
          <p:nvPr/>
        </p:nvSpPr>
        <p:spPr>
          <a:xfrm>
            <a:off x="6303210" y="3689790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D5E312F-4FB1-9083-CA63-8FBF1172C840}"/>
              </a:ext>
            </a:extLst>
          </p:cNvPr>
          <p:cNvSpPr txBox="1"/>
          <p:nvPr/>
        </p:nvSpPr>
        <p:spPr>
          <a:xfrm>
            <a:off x="6303210" y="3172716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DF1CB20-9788-B518-865E-C2C171A4CD17}"/>
              </a:ext>
            </a:extLst>
          </p:cNvPr>
          <p:cNvSpPr txBox="1"/>
          <p:nvPr/>
        </p:nvSpPr>
        <p:spPr>
          <a:xfrm>
            <a:off x="6103013" y="2711328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DEB8276-ABF5-C92E-B0C6-851C12FBA4D8}"/>
              </a:ext>
            </a:extLst>
          </p:cNvPr>
          <p:cNvSpPr txBox="1"/>
          <p:nvPr/>
        </p:nvSpPr>
        <p:spPr>
          <a:xfrm>
            <a:off x="5662184" y="2392426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E01BD7-37D6-68C0-09C6-0E7DFE72563C}"/>
              </a:ext>
            </a:extLst>
          </p:cNvPr>
          <p:cNvSpPr txBox="1"/>
          <p:nvPr/>
        </p:nvSpPr>
        <p:spPr>
          <a:xfrm>
            <a:off x="5106007" y="2420419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B8076F4-1DDC-2CA1-74D0-5277D9346655}"/>
              </a:ext>
            </a:extLst>
          </p:cNvPr>
          <p:cNvSpPr txBox="1"/>
          <p:nvPr/>
        </p:nvSpPr>
        <p:spPr>
          <a:xfrm>
            <a:off x="4750132" y="2633757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0D80BAA-7286-3C25-26E6-05AFAB59D052}"/>
              </a:ext>
            </a:extLst>
          </p:cNvPr>
          <p:cNvSpPr txBox="1"/>
          <p:nvPr/>
        </p:nvSpPr>
        <p:spPr>
          <a:xfrm>
            <a:off x="4499377" y="2995341"/>
            <a:ext cx="477962" cy="284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♈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61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53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Ned Gulley</dc:creator>
  <cp:lastModifiedBy>Ned Gulley</cp:lastModifiedBy>
  <cp:revision>1</cp:revision>
  <dcterms:created xsi:type="dcterms:W3CDTF">2025-04-07T18:05:22Z</dcterms:created>
  <dcterms:modified xsi:type="dcterms:W3CDTF">2025-04-16T14:54:02Z</dcterms:modified>
</cp:coreProperties>
</file>