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7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4CD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82196" autoAdjust="0"/>
  </p:normalViewPr>
  <p:slideViewPr>
    <p:cSldViewPr>
      <p:cViewPr varScale="1">
        <p:scale>
          <a:sx n="92" d="100"/>
          <a:sy n="92" d="100"/>
        </p:scale>
        <p:origin x="-3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87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6C61D6-44A4-480F-AE43-095650F4BD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80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364937-8DC9-4695-91F8-34237FCCC2FA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1105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D3DB96-59A9-41B0-9D23-C755D451FD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8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F841F3-C3D7-4085-B052-5A6A2EF12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4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C920A-68AA-4FEF-ACE1-3677BE22A3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87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F2ED1FA-5FFB-4D5E-A858-D9A831DBFA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8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152400"/>
            <a:ext cx="77724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4C815C5-2689-4B99-A77F-EFEBDEAB1D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3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C29C6-7A9A-4EA6-8910-0EC2FB9F28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0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3702D-8B5D-446C-90F4-FF6ABB9AB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6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7E312-3E3C-4DD5-982D-2195423286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2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9CD2DD-1C23-4025-8828-F9143875FA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83292-532E-4596-8B0F-1E01A8B65C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5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BD44D-3849-4454-A650-A3FC2DA9A3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7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1337D-609B-4B03-B87F-5867F54214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4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29755-E9D4-47C7-B2CD-8D305EDE0D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2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733C2D0C-3AA5-40FE-92BE-C3043724822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5" y="1219200"/>
            <a:ext cx="5988049" cy="449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Line 5"/>
          <p:cNvSpPr>
            <a:spLocks noChangeShapeType="1"/>
          </p:cNvSpPr>
          <p:nvPr/>
        </p:nvSpPr>
        <p:spPr bwMode="auto">
          <a:xfrm>
            <a:off x="749300" y="2332039"/>
            <a:ext cx="0" cy="210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64" name="Line 6"/>
          <p:cNvSpPr>
            <a:spLocks noChangeShapeType="1"/>
          </p:cNvSpPr>
          <p:nvPr/>
        </p:nvSpPr>
        <p:spPr bwMode="auto">
          <a:xfrm>
            <a:off x="1155700" y="1760539"/>
            <a:ext cx="0" cy="1930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65" name="Line 8"/>
          <p:cNvSpPr>
            <a:spLocks noChangeShapeType="1"/>
          </p:cNvSpPr>
          <p:nvPr/>
        </p:nvSpPr>
        <p:spPr bwMode="auto">
          <a:xfrm>
            <a:off x="736600" y="3678239"/>
            <a:ext cx="8001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66" name="Line 9"/>
          <p:cNvSpPr>
            <a:spLocks noChangeShapeType="1"/>
          </p:cNvSpPr>
          <p:nvPr/>
        </p:nvSpPr>
        <p:spPr bwMode="auto">
          <a:xfrm>
            <a:off x="723900" y="4414839"/>
            <a:ext cx="8001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67" name="Line 10"/>
          <p:cNvSpPr>
            <a:spLocks noChangeShapeType="1"/>
          </p:cNvSpPr>
          <p:nvPr/>
        </p:nvSpPr>
        <p:spPr bwMode="auto">
          <a:xfrm>
            <a:off x="723900" y="2344739"/>
            <a:ext cx="8001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68" name="Line 11"/>
          <p:cNvSpPr>
            <a:spLocks noChangeShapeType="1"/>
          </p:cNvSpPr>
          <p:nvPr/>
        </p:nvSpPr>
        <p:spPr bwMode="auto">
          <a:xfrm>
            <a:off x="1181100" y="1747839"/>
            <a:ext cx="3429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69" name="AutoShape 12"/>
          <p:cNvSpPr>
            <a:spLocks/>
          </p:cNvSpPr>
          <p:nvPr/>
        </p:nvSpPr>
        <p:spPr bwMode="auto">
          <a:xfrm>
            <a:off x="1790700" y="1747839"/>
            <a:ext cx="88900" cy="6223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0" name="AutoShape 14"/>
          <p:cNvSpPr>
            <a:spLocks/>
          </p:cNvSpPr>
          <p:nvPr/>
        </p:nvSpPr>
        <p:spPr bwMode="auto">
          <a:xfrm>
            <a:off x="1790700" y="2687639"/>
            <a:ext cx="88900" cy="6223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1" name="AutoShape 16"/>
          <p:cNvSpPr>
            <a:spLocks/>
          </p:cNvSpPr>
          <p:nvPr/>
        </p:nvSpPr>
        <p:spPr bwMode="auto">
          <a:xfrm>
            <a:off x="1790700" y="3729039"/>
            <a:ext cx="88900" cy="6223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972" name="Text Box 17"/>
          <p:cNvSpPr txBox="1">
            <a:spLocks noChangeArrowheads="1"/>
          </p:cNvSpPr>
          <p:nvPr/>
        </p:nvSpPr>
        <p:spPr bwMode="auto">
          <a:xfrm>
            <a:off x="2003425" y="1822452"/>
            <a:ext cx="6402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>
                <a:latin typeface="Calibri" pitchFamily="34" charset="0"/>
                <a:cs typeface="Calibri" pitchFamily="34" charset="0"/>
              </a:rPr>
              <a:t>novel</a:t>
            </a:r>
          </a:p>
        </p:txBody>
      </p:sp>
      <p:sp>
        <p:nvSpPr>
          <p:cNvPr id="40973" name="Text Box 18"/>
          <p:cNvSpPr txBox="1">
            <a:spLocks noChangeArrowheads="1"/>
          </p:cNvSpPr>
          <p:nvPr/>
        </p:nvSpPr>
        <p:spPr bwMode="auto">
          <a:xfrm>
            <a:off x="2003425" y="2814639"/>
            <a:ext cx="10436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Calibri" pitchFamily="34" charset="0"/>
                <a:cs typeface="Calibri" pitchFamily="34" charset="0"/>
              </a:rPr>
              <a:t>conserved</a:t>
            </a:r>
          </a:p>
        </p:txBody>
      </p:sp>
      <p:sp>
        <p:nvSpPr>
          <p:cNvPr id="40974" name="Text Box 19"/>
          <p:cNvSpPr txBox="1">
            <a:spLocks noChangeArrowheads="1"/>
          </p:cNvSpPr>
          <p:nvPr/>
        </p:nvSpPr>
        <p:spPr bwMode="auto">
          <a:xfrm>
            <a:off x="2003425" y="3881439"/>
            <a:ext cx="8193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latin typeface="Calibri" pitchFamily="34" charset="0"/>
                <a:cs typeface="Calibri" pitchFamily="34" charset="0"/>
              </a:rPr>
              <a:t>deleted</a:t>
            </a:r>
          </a:p>
        </p:txBody>
      </p:sp>
      <p:sp>
        <p:nvSpPr>
          <p:cNvPr id="40975" name="Line 20"/>
          <p:cNvSpPr>
            <a:spLocks noChangeShapeType="1"/>
          </p:cNvSpPr>
          <p:nvPr/>
        </p:nvSpPr>
        <p:spPr bwMode="auto">
          <a:xfrm flipV="1">
            <a:off x="723900" y="4681539"/>
            <a:ext cx="0" cy="41671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V="1">
            <a:off x="1200150" y="4681538"/>
            <a:ext cx="0" cy="115909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414880" y="5194302"/>
            <a:ext cx="6415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 smtClean="0">
                <a:latin typeface="Calibri" pitchFamily="34" charset="0"/>
                <a:cs typeface="Calibri" pitchFamily="34" charset="0"/>
              </a:rPr>
              <a:t>entry</a:t>
            </a:r>
          </a:p>
          <a:p>
            <a:pPr algn="ctr" eaLnBrk="1" hangingPunct="1"/>
            <a:r>
              <a:rPr lang="en-US" sz="1600" dirty="0" smtClean="0">
                <a:latin typeface="Calibri" pitchFamily="34" charset="0"/>
                <a:cs typeface="Calibri" pitchFamily="34" charset="0"/>
              </a:rPr>
              <a:t>A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882478" y="5849939"/>
            <a:ext cx="6415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600" dirty="0" smtClean="0">
                <a:latin typeface="Calibri" pitchFamily="34" charset="0"/>
                <a:cs typeface="Calibri" pitchFamily="34" charset="0"/>
              </a:rPr>
              <a:t>entry</a:t>
            </a:r>
          </a:p>
          <a:p>
            <a:pPr algn="ctr" eaLnBrk="1" hangingPunct="1"/>
            <a:r>
              <a:rPr lang="en-US" sz="1600" dirty="0" smtClean="0">
                <a:latin typeface="Calibri" pitchFamily="34" charset="0"/>
                <a:cs typeface="Calibri" pitchFamily="34" charset="0"/>
              </a:rPr>
              <a:t>B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AutoShape 14"/>
          <p:cNvSpPr>
            <a:spLocks/>
          </p:cNvSpPr>
          <p:nvPr/>
        </p:nvSpPr>
        <p:spPr bwMode="auto">
          <a:xfrm rot="5400000">
            <a:off x="6956425" y="2168600"/>
            <a:ext cx="133350" cy="1549400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6426237" y="3019929"/>
            <a:ext cx="11937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 smtClean="0">
                <a:latin typeface="Calibri" pitchFamily="34" charset="0"/>
                <a:cs typeface="Calibri" pitchFamily="34" charset="0"/>
              </a:rPr>
              <a:t>code mostly</a:t>
            </a:r>
          </a:p>
          <a:p>
            <a:pPr eaLnBrk="1" hangingPunct="1"/>
            <a:r>
              <a:rPr lang="en-US" sz="1600" dirty="0" smtClean="0">
                <a:latin typeface="Calibri" pitchFamily="34" charset="0"/>
                <a:cs typeface="Calibri" pitchFamily="34" charset="0"/>
              </a:rPr>
              <a:t>conserved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AutoShape 14"/>
          <p:cNvSpPr>
            <a:spLocks/>
          </p:cNvSpPr>
          <p:nvPr/>
        </p:nvSpPr>
        <p:spPr bwMode="auto">
          <a:xfrm rot="16200000" flipV="1">
            <a:off x="4369039" y="2178190"/>
            <a:ext cx="133350" cy="961748"/>
          </a:xfrm>
          <a:prstGeom prst="righ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3962400" y="1919616"/>
            <a:ext cx="10619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 smtClean="0">
                <a:latin typeface="Calibri" pitchFamily="34" charset="0"/>
                <a:cs typeface="Calibri" pitchFamily="34" charset="0"/>
              </a:rPr>
              <a:t>rapid code</a:t>
            </a:r>
          </a:p>
          <a:p>
            <a:pPr eaLnBrk="1" hangingPunct="1"/>
            <a:r>
              <a:rPr lang="en-US" sz="1600" dirty="0" smtClean="0">
                <a:latin typeface="Calibri" pitchFamily="34" charset="0"/>
                <a:cs typeface="Calibri" pitchFamily="34" charset="0"/>
              </a:rPr>
              <a:t>turnover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2464501" y="381000"/>
            <a:ext cx="34663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 smtClean="0">
                <a:latin typeface="Calibri" pitchFamily="34" charset="0"/>
                <a:cs typeface="Calibri" pitchFamily="34" charset="0"/>
              </a:rPr>
              <a:t>Contest Step Charts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 flipH="1" flipV="1">
            <a:off x="5334000" y="3003537"/>
            <a:ext cx="838200" cy="94149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5638800" y="4039752"/>
            <a:ext cx="14689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 smtClean="0">
                <a:latin typeface="Calibri" pitchFamily="34" charset="0"/>
                <a:cs typeface="Calibri" pitchFamily="34" charset="0"/>
              </a:rPr>
              <a:t>transition point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237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in-white.potx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00CC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plain-white.potx</Template>
  <TotalTime>11</TotalTime>
  <Words>19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plain-white.potx</vt:lpstr>
      <vt:lpstr>PowerPoint Presentation</vt:lpstr>
    </vt:vector>
  </TitlesOfParts>
  <Company>MathWorks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Ned Gulley</dc:creator>
  <cp:lastModifiedBy>Ned Gulley</cp:lastModifiedBy>
  <cp:revision>1</cp:revision>
  <cp:lastPrinted>2001-03-29T16:11:28Z</cp:lastPrinted>
  <dcterms:created xsi:type="dcterms:W3CDTF">2011-06-30T17:49:23Z</dcterms:created>
  <dcterms:modified xsi:type="dcterms:W3CDTF">2011-06-30T18:00:56Z</dcterms:modified>
</cp:coreProperties>
</file>