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9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f6e86cc-95d4-4d8e-bd64-1f0063dc2f7a}">
          <p14:sldIdLst>
            <p14:sldId id="26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598805"/>
            <a:ext cx="914336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GB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Debugging in Python</a:t>
            </a:r>
            <a:endParaRPr lang="en-US" altLang="en-GB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Presentation</Application>
  <PresentationFormat>On-screen Show</PresentationFormat>
  <Paragraphs>2</Paragraphs>
  <Slides>12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mhande</cp:lastModifiedBy>
  <cp:revision>2</cp:revision>
  <dcterms:created xsi:type="dcterms:W3CDTF">2020-09-01T06:16:00Z</dcterms:created>
  <dcterms:modified xsi:type="dcterms:W3CDTF">2020-09-01T06:21:57Z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2057-11.2.0.9635</vt:lpwstr>
  </property>
</Properties>
</file>