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18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0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F92F-236E-4955-8F56-D23E01FCFB0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83C14-41BB-43D1-9445-406273AECD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BVUAAAL/CAYAAABmuie5AAAgAElEQVR4XuxdBXRURxu9uyEhTnAIGtzdJbi7e5FCcStQCqXFpcCPlba4u7u7Bid4ElyCO8Sz7z/3WzZNQhICJESYOaenZPe9mW/uzO6+d9/97qfzeBegQTWFQDxFoPX/XuGEu3+4s1vSzwHFs5nH09nH8mkZfGC2Jztg8AXMrAHogMD3gC4BtHStYMgxErq7C6C/9ge05FVgyDvFOCH/VzA72xbwug1D8U3QHApB9/wI9GdaQbN2gqHktg/9ATD4Qe9SG7o3FwAzK8AyDeB9T8bU0reDIftQwPcRzI44AxbJgAR2QKAX4H0fMLOBocAsaMkrxXIgY3940za/x19bvMINtGdta/SqYxP7J6IiVAgoBBQCCgGFgEJAIaAQiDQCEV0D8h6M92LfqunPd4Tu0RYY8v0NzbFRiGH1l/tDd28JDNmHQHPqIe/pHm+D/lwHwNIRgc7HPtyXDIMh22AgaTnoXWpAs8kCnRaAwJK7YXasEuD3DIGl98v5ZgeLAnpzaIkKAPqEQMKU0NI0g5bUGfC6BbNDJeX9wIrXgAQfroN9n8Jsf165HwqseBEwTxwyTvcx0N2cBi1TTxiy/Qb95QHGuAsthJaiKvSnmkH34jACyxwCbLLIfY3Z8WrAOw85Hg6FoT/ZUPrUbHPI7ZfunTugGRBY7QHw/jrMjpQD9BYIrOQm90+6t1ehP14DMLdHYNnj/8VKjN5dg/5I+Q/HuwNmltC9vfLh+MRG3F4cg/5Ma2gpa8FQcG7I5X7n9tF4UbkfyAOQDwivKS4gKtH+fvvSKVL1+138+D7zT32Jfusf8viO92fP7/0N6K8N++80kqk2mQHHhtDschovZtxHQ/fOA5pTN2iJixuP9X9jfN33KTRe+Nhkgu7ZPujuzIfmUBBapt6Azuy/fv1fQe/aFbpXp4yvmTvAkGMYtJS1jX/7PYP+8i/QvTguJCx0OiM5m+9vwDbbZ09LnRA2Ap8iVj1mJlfQKQQUAgoBhYBCQCGgEFAIxBMEPnUv9q0JLf2FntB5rhZykaRk8Ka7MRl6jz+hpW0JQ55JQMBbmB2tBHjfhSHvNGhpmkJ/uhl0zw7CUHgxYJFCSFWSkYZcf0JLWR1m+/MLcRrofFyO059rDy1JKRiKrhHyEtAHDanzXAP9hR7QkpaFoejq/15/dQp6lzrQ7PPCUGr3RztBf6YldE/3wVDmIDTb7NAfqyqkaGCpXXLfYnaoOBDwDoHlTsn9kP7Kr9DdXw7YZkVg6QPQn20j53/USOJWuw/d3XnQXxkMLXllGAovMRKqLrWEnOX9mCH7HyFxuzMH+qtDoKWoAkOhxdC9vSyCFgR6Q8vUA4ZsQ4z3YQ/Xw5D9d2hO3UOeH2q86Nj6sYnYj475qT5jHgFFqsb8GqgIogkBpVKNJmDjZLcaEOjLZ7KA3lKI04+aIcComtUnMD5NVi3KEcja+Wm4fSq1apTDrTpUCCgEFAIKAYWAQkAhECMIxDZClSDoHm+F/nwnakgBK0e5N9AS5ReVp5E8rA0YvEWZysw4kpOaY2MYck8AdOYw25tVyMJA5xPQBbyG/nh1wDojAksfhO7+EuivDAoiI/XXJ0B3/X9GIUfGLh+To1d/g+7OXFGkmu47mEWn2WaF/mIfo0CE9ywfmmTXJcoL/ekW8jqJW97PmO3JBpjZItD5qPQjf2uBxgw9ikW0AIBikYJzoVllgNmBgtCs0sJQbJ1kCep8PI3kMMwQWOUG9K6doXu48UNcFsYMPt5BZegoc5F4gzWT+tc4j2DHZ+wsJCrHkJiYjcj7qw/nSwyldkN/sWew8Yz3X4bcfwruUdkiIlbVPUhUIv199qVI1e9z3eP9rD/1Q66+POP9FlATjIUIfEqt+q0VC7EQIhWSQkAhoBBQCCgEFAIKgTiPQETilhi73tMCJFVe92gTYPARMlJLXRda2tYivNA93Q/dnVmSFUdLMKpTg2wC/F9Cd3O6kJ1a1l8BzR867/vQEtiKOlXnuQp46wakqAYtcTHoPNcCb69Cy9DeaD8Wqol69P31kK+maQJ43QFenvzoeMZhdqyyKGP5b0PevyTbTnd7pmThURUKb09RmgY1WgrYZoeWvKrYDDAeKmSRuLhYBUjjvG7NMNoUZOlvPN/7gfE9ilAsUgBJnaHZZTdatYVoGnR35gE+niGPT1YOmmT76YCA99DdmPTxfrZMI1ZsunsL/hvvw1FUxMIiaZR/BhSxGuWQqg4/IKBIVbUV4iUCEf2Qq7T/eLnkalJxBAGlVo0jC6XCVAgoBBQCCgGFgEJAIfAFCMR+8spUUiaMzDWZL98P770vACQqTvF9KtYFsM9vtERjZp1qn41A7N+bnz0ldUIsQECRqrFgEVQIUYvAp1SqMfZ0NGqnqXpTCMRJBD6lVlUq8ji5rCpohYBCQCGgEFAIKAQUAlCkldoEsR2BWKmiju2gqfgiRECRqmqDxDsElEo13i2pmlA8Q0CpVePZgqrpKAQUAgoBhYBCQCHw3SMQkbBFZQp+99sjVgEQ3r2I2qexapniTDCKVI0zS6UCjQwCSqUaGZTUMQqBmEVAqVVjFn81ukJAIaAQUAgoBBQCCoGoRiAiYYvHzORRPZzqTyHwxQgoRfUXQ6dODAMBRaqqbRGvEFAq1Xi1nGoy8RgBdTETjxdXTU0hoBBQCCgEFAIKge8KgYiu65T12ne1FeLMZNW9SJxZqlgfqCJVY/0SqQAji4BSqUYWKXWcQiDmEVBq1ZhfAxWBQkAhoBBQCCgEFAIKga9FIKJ7MOWV/7XoqvOjE4GI7keUujo6kY9ffStSNX6t53c9G6VS/a6XX00+DiKgnhDHwUVTISsEFAIKAYWAQkAhoBAIhkB492Dfjz+lFmo/6IL9bXov+GvB3+b7GqDj+2EdowFaeO9HNC7HCD526GNNMXDMyMTP40PHF1FscecjEp6/qnogEHfWMKYjVaRqTK+AGj9KEFAq1SiBUXWiEPimCHxKrarSxb7pcqjBFAIKAYWAQkAhoBBQCHwWAt+90s/3CfSuXYDA94KblrY1tHRt5N+6R5ugu/U3tFR1oTl1D4Gr7u1V6NxHQud1FzD4QUtgC1g7wZB/BqA3B3w8oXcbBby9Ap3BF1rC5NAy9YaWvJKx73du0F3sCyDQSHaaWUNLXgWaU1fjOIFe0J9uCVg5wpB7IvQnG4S5rlreadDdWwy8OmWMP1isuueHoHMfbTxPbwFDsY2ATg/4PoLebTTw9iJ0gb7QLJJBy9QdWorqn7V3YsvBSuQRW1Yi7sahSNW4u3Yq8mAIKJWq2g4KgbiJgLqQiZvrpqJWCCgEFAIKAYWAQuD7RiAiUcv38mBcd3sm9NeGAmY2Qqwasv0GLVNPIw95ZSB0dxfCUHAutJS1gjaL7sku6M//BJAstc8NmNkaSdkEtjAUWw9434XZibqA7zNo9nkBLRC6N5cAMwsEljkCWKWF7v5y6C/1BRKmAsztAa/bQs6SQNXStYbu1SnoXeoI0WnIOQpmp5sDmj/gdUcIUlilg6ZLAEPxjTA7VhXwuW8kVdO1gyHXGEALgP5UE+henpTxtaRlYCi6BvB9CrMTtQHv+8bYoEH35iKgGRBY9ghgkyVOfii++4cDcXLVYk/QilSNPWuhIvlCBJRK9QuBU6cpBGIBAp9Sqyo/o1iwSCoEhYBCQCGgEFAIKAQUAqEQ+O7T/gPewWxvDiPpmKkHdDf/EgJTy9DRSKq61ILu7RUEltodjGzUYHagiChRDfn+gubY+KN9pT9eE7rXZ6Uf9id9nWoM3fOjMBRdLQSn/nxH6B5tgaHAbGip6kB3ewb014ZBS1QQhpLbob/yK3R3F8CQdSC0zFS0Arqne6A/0/rDMduMClcfT5gdrQiYOwB+z6A5NoEh11hRo5odKgnNNht0r11hyDZE5qg/UVeIVi1NcxjyTjHGdqYVdE/3BsUSVz8oygYgrq5czMetSNWYXwMVwVcioFSqXwmgOl0hEMMIhHcRw7CUn1EML44aXiGgEFAIKAQUAgoBhUAoBJSyD9DdnQf9lcFCNmoJ7KF3HwNDnknQ0rYEDP4w25sNSGCPwNL7AYskRmLz1nRJ69cSFYCh+GZjqn+wpntxDPqTDQEzKwSWOw1YJDUSl65doXu4HobCS6ElKwezvbmAgDcILHMIIPF5bwn0l/sbCdMSW2G2Lzfg/xKG4hugJS5h7ONib+gerIQh6y/QMv9sjOf1eSF/tZQ1oHt2IIhU1bt2g+7NBWg2WaB7ukvIXFoM6I/XAMwsEeh8CkiY3Njvpb6inDWSxE3i7GdFZc/F2aWL8cAVqRrjS6AC+FoEIiJkvpfUk6/FUJ2vEIhJBJRaNSbRV2MrBBQCCgGFgEJAIaAQiDwCKu2fWGkQRen76wgsvRf6+8uhuzFZPFG11PWFoNSfbg7NPg8MJXcZvUhBlWpho0o150hoGTrJcVSFSo/JK4u6VH+dKfw/wJB7fNCiSCr+CypV1wIJbKBnyr6ZDQIrXQX8X0F/ugV0by9Dy9IPBsemMDtU3EjMVroG6BOKNYDZ4VKStm8ovQ+aXS4jqfqB5KWiVX/rH2iOjWBI3wFmR8vDkO8f6N1GioI1sMxBUaPqr/4GLU0zGPJO/S+2M61FBWsoOF/I2bjcwrsn+X6KrsXl1Yu52BWpGnPYq5GjAIGIftQj8+X3+MF9eL1/D6ds2SMVDY93PemCqg0+TtW47eGOEwf3IUOWrChR3mgiHl3t7LEjsE2UCFlz5YFOqkXGfDuyeyeuXTiHCrXqIXOOnJ8dkI+XF/Zt3YhyNWrj6UNPpM2YCQnM/3t663JgL1I6pkHGrNk/Oed1i+ahZuNmsLS2+ew4ovuEwIAAPHpwH/YODrBL5BDdw31x/+dPHMeZo4eQu2ARlKgQvfuZQSq16hcvlTpRIaAQUAgoBBQCCgGFwDdD4LtP+ycZ+fww9KeaQktcFIZiG6B3GyEp+IZCC6GlqAb95V+gu7cIWqZeMGQbbFwbqlf35QQC3iGwwkVRepodcQbeucvbgRUuQH9lEHSPt8JQZDm0ZBWC1tRsb07xXQ0stQcsIKW/OsSYvk9/VBikb1hnQGDZo9A9Oygp+VrScjAUXWnsQ9L8KwC6BAiseDmoX1M6v6HwYuhdu0NzbChWAOIFy9dcagMJ7BBY8ZJxTlS6FpglBa1MzWxfLsDvhdgOUCkb15uyAYjrK/jt41ek6rfHXI0YhQhElPr/KZWqpmk4cXA/njx8gLotjFUaTY3vsYUmLG+6XcXuDWvx0y+/gcfo9XzqSG9uA/Zs3iBkolO2HEHnhdVPeH2HBQuPDR4D/zYYDNixZiWSpkyJ4uUqyvuf7JPzCUW+hu479Pif+/4f3Tuhy8AhSJ7aEebByNCP5qVpILrB5xUYGIh3b15j0V+T0bbXz7h/+xay5MoNC4uEMjfOecPi+ciUIxcKFC8Z7pwNgYHS9/hff0bP30fA1j7RR+v6OSS0YGDcCBJH6HPDwz1M7D6sQYC/P+7evIHEyZIhcdJkxv0Tzn4L773w1iai18PazxHt+RnjRqJCrbrImCUbElpZhRnjJ/fdZ3zWVcrNZ4ClDlUIKAQUAgoBhYBCQCEQAwgolSo5TD8hGyU93rEJNPtc0D3aJsWhDEVXQUtc0uhT+t4DhpI7oSXKb1wpgw+EHNUCEVj1jpCiultUg46AZpsdhjIHoT/ZCLqXJ2Aotes/NenjrdCf+1HITloCiF+q5xogYUqJhWn+mkMRSb+HtRN0t/4Whakh++/QnLob72lfuxrT/JM5w1B4mTGegDdGGwEtAIHlz4k6lYWtxAYgbSto5omkCJcUuyq0QPxYdc/2STEtLXFxY79Ur55p9R9Zax7y3isGtuhXD6msLb4awu+uA0WqfndLHn8m/KkCVZ8qcBMeqXrnugce3r/Lnzn4+/uhePmKMDfnU0CApOrahfNQoVYdUHGYzikzkiRLjrs3rwuZSmXlVddz8u/XL57jzg0PIeJSpE4jCtZbbtfw2PO+kHQkZAuVLA2vd+9hYZkQVtY2ePb4MWzt7WCR0BJuF13x9vVrWFpZImvuvEJquV+8AG9vL1BFmK9IMZSqVBVXzp/F6xcvhDOl8jFXgULQm5lJvF7v3uGG2xV4v/eCjZ0tsuctAM87t/Hs8SOZm1mCBMhXpDgsEiY0/rb6+8P98kV4e72Hr7c37BwSI0+hIrh/6yZePHsKSysrOGXNjiuuZ+H9/j2sbGxEOerr44OhPTqhY79fZe6cm7WNLRJaWuLJQ08kSpxY5nL7ujsZRBgMGjLnyIWkKVLA4/JFPH30EP7+/jhxYC+6DvoDz58+QdoMTvDx9oLH5Uvw8fHGqcMHZL6FS5XF5XNn8ObVS+krcbIUyJ43n2D96P49GXvziiX49c/JQaQqY7145iQ0gwY7BwdkyZkbb9+8xr2bN+Dv5yu45chXQDAgziTa79+6BYMhULDkXBi/n68vipQuC0tra1nnl8+eQvdhrjnzFwDVyu/evhXsElpZolDJMvDx9sb1q5dlLaxtbJAtT15ZZ45JPNnP+7dvEGgwIG1GJ2TInDWIvKUy+pYHn15ryJQtB6xt7eB+6QJ8fbzl/Ew5csLfz18w5D4LCPCXPemYPkPQB/35kydwv3wB/n5+MDMzQ/rMWYX0JlacB9fT48olvHn9SvBMmiIVkqVMiWkjfkf5GrWRLU8+Oe/erZuyZ5KmSIlsufLg2ZPH8nngBWHyVKmRMWu2oIcMX/otE5Fa9VOf5y8dU52nEFAIKAQUAgoBhYBCQCEQOQTCE7R8Tx74LD7F1H+SpKGbofgmaNYZjapQzYDASleMilI2g+8HUtWAwIoXRQGquzlNvFjpcUqvU/qpCqlKL1SHoqJq1Z+oJ6n9hpyjoWX4Efrj1aF7dw2B5c5A985NzjEVqOIw+nPtoXuy01jUKklpGVp3d76oYFm0iqn+8tqLo0LiisLV+QTM9mY3krRUppK8PdsWumf7YSgwB1qq2h8KUu2HoQh9XSvIfMSW4OXJEARu5HZS7D4qPGL1e9rnsXuFYld0ilSNXeuhovkMBL62QFVYpKqfrw9WzpmJ5KlTwyFJMmxavgiDJ0wNIudIIi2aPgWV6zYACS8LS0sUKVNO1KsNf+gAa1tbzJowBvVbt8OFUy549eK5kFwknVKlSYfV82YKqUWy8cD2Leg2eChc9u8RYpJk6IJpk1CyQiVRMG5YshC5ChXGgzu3ULJCZbx78wZH9+xEzgKFcOGkC/IVLY68RYphxrhRKFmxspCMjKlNjz5BCk8SrudPHBOi7tqF82jxU3fs2bwez588FuuAk4cOoFnHzpJqz0bib87/xokdgkPSZDi2d5eQnAd3bMXdG9dlrilSp8aOdauFbPW8ewfpM2WW/of37oofevQR8vjU4YMoWKK0EG3TRw1FjcbN8erFM+zdvEGsEYgjieL8RYsLnrkKFha1L5XDnX8ZjMO7d6BS7XpCqJ5zOSZEJPssU6W69Lnwr8ko5lxeCFvaBhDvNQtmI3W69EI2blmxBIOCrdvZ40dx8tB+UbmSIKUK9tShA3j5/BmSpUwlffcdMVYw4L7gvIlN4dJlhdwmeZzeKQsunD4ha0GicfbEMYKH1/t3uOXuhpadu2P1vNlCsqdwdMTujWvxy9hJ8Lx3B8f37Uam7Dlx/cpl1G3VBhdOnRQyk23rqmWylnwvVdp0Yi1BYpgE5p6N6/Dm1Sukc8oke4TkMwl1rg8xLFmxihCesifr1Mfjh54yv+oNmwhhToUvx75z4zps7Oxw97qHqE85b1pVcC0Yx8q5M1G0bDnZPwEBAUKm/j16GEpXrirrxNhok5EkeXLZe+37DhD8Hj24J3GRaCVRbVJuf8bHOMShSq36pcip8xQCCgGFgEJAIaAQUAhELwLhCVoiY7kWvZF92971F3pC57laSFAkdTYSlO5joXt53Fh8SjxPqwAwg2bjZAzOOhMMBWbDbH9ewO85YJUWWrKK0D0/CHjd/ZA6XwD6ywOgu7cYME8CLUVl6J4fldR9k80AvVnN9mSVwldSAEsLNP4NnZHANU8Ms315jBYDZQ4A1hlleKpJqSo1EaQS883p0LuPgubUFYbsQ2G2N4f4s2oZOsKQ7TeYcQ5edxBY5aYU1GKBLXqwUjGrpagK3Yvj4tGq2eeV+KEzinriQ4tIvKWEHvFhhaN2DopUjVo8VW/fEIGvLVAVFqlK5eGm5YvFDiBxsuQY3a8neg0dBbsPaeQksrasXIYeQ4aLOvDS2dNCrB3cvuUjUpWk0/Onj1G2Sg2kzZQJTzwf4NCObWjU7kfo9WZCNrbr3S9MUpWk5+mjh1HMuQI8Ll9Aueq14H75kqgNazRuhm2rlyNJ8hRInDQ5dm1YI6nuVGoe3rkdTX/sLMpTpsLvXL8GTx8/FJXjxTOn8EP3Pji0c6sQj1R9Lvl3mihVSTaykVRdOuMv1GrWEo7p0mPq8CGo17KtELJUQpavWQf0NiWBW6d5a5w8uF9UpSQC+7ZugmnL10kfO9ev/ohU5TmXzp4S8vHonl2i5iS5uWfTerTvMwA+Xu8xf8pEtO7WS0jVCjXr4ti+XaISrli7HtYtnAun7DlB4vvi6ZOiiqXK89KZU3CuXkssEUiuJkqSBGMH9A6R/k9v0N0b16NGo6ZiIUAikutMstQ+kQPOHDuC/qONZvDGfbFPVKwN2/6I7WtWwNLKWgjd00cOimKTBOSu9WuEFKeqeceaVWjYtgM2L18ipCsVpBMG90erzj1wxfWc9JU9b35cPncajdt3DCJV71x3F6K0UbuOOLRzmyhhOVeSk+/evsGOtauEbOd/XM+9WzaIopmxcB9S6UtSmMRsjyEjhAB2v3QRNRo3lZhpq7Bv8wYhVEnmE0/narWEkKX6uHbzVrhw6oQof3/s+wsunz0Nt0sXZG2nDBssGBN/jpu7YGFRF/87dgSqN2om+582BuVq1EL6TFlEdfu1TRWs+loE1fkKAYWAQkAhoBBQCCgEogeB8O69PmW5Fj3RxFCvfs9gtj8/YJ4Igc4uQAJ7I2lJVSeLNZXYClDJeunnEAFqqeoIqap7cxG6i31EeRrULNMgkKRkwhSA913oL/WD7vkRyVQjmamlaQ5D5j6AZRro3rlDf8RZ0u+Zhk+SlQQu+zUUXQNYp4f+YDGjVUAFV2ORKi0AZnuyAYFe4rkKm8zGmF27QvdwAwzFmc5fQghWBHpLoSqez8JWWsJUYksgzech9Jf7GYtraQYZW3NsCkOWfoBVuhhakOgbVqlVow/b+NazIlXj24p+J/P52gJV/5FnIT1VSXAd2LYZ1Ro2gb1D4jBJVapSOw8cIqQSiUqqGfdv3YTG7TpKejaVqg1/+FHS8W+6XZN0bZOSz/XkcdRt+YMQlCRV2/fuh2P7dotvZe5CRYKUqrc83HDb3Q0FS5aR1HmqMzkGPULLVq0RRKqSYCNR2apLz49IVRJqm5Ytwvt3b5E9Tz4hYUmscX4OSZOiaJlyWLtgjigNOQc2EqJrF84V4pZkHdWKJNBue1yDja29FCwimUgVZKU69UEF6BPP+6hSrxH6tmlqJFXfv8P2NSsl9Z2KSpNSlZ6p169cEgKRpCXT6Znif/7kcTTp8BO8378LRarWwaGd2wW7EuUrBpGqJL5pRUC8TaRqqcrVcGzPTonVLlGij0hVpv8zxf2W+zVR/FKJSaUwyca0TpmQIpUj0mfOIhiQVCV5+tjzAWo3ayWkL3EuWtYZV86fA9ewcGlnISNJEAcnVYkNMaI6+d9xI6VY1vmTLnj1/Bly5i8kPqpp0mfEycMHRCEqZLVej6r1G31Eqr59/Qq7N64TNTJVxVxP9p88VSqjOnrjWlGlpnBMgwNbN6PTgEGy10iKVq7TQAhjzoW2B3s3bZB/5ylcFKUrVZWHAS+fPRG89m5aj9cvXwopHBapamaWAAd3bBG7iQxZsmH+lAkoWamqYHbj2mVRE5Okr9GkORIkSPDV30CqYNVXQ6g6UAgoBBQCCgGFgEJAIRClCCiValTCqYkiVOf/BppFUiCBbajO+f5rIPAdkDB17FOAMraAN4ClY+yLLSqXKYJCukqtGsVAx/HuFKkaxxfwew3/awpUmTALS6nKdH1WjqfikZ6pI/t0w6iZ80XNyGYqVEVSlWnpHlcuomLt+lg8fQo69B0AnU6P//02AD1+HyEp//S4vOZ6XtLGy1apjm1rVkqKPD1QSTYOGDNRKt7TSzNP4WKY/Mevongl4UiysV3Pn2GWwExI2IPbt4rvZbX6jbFy3kxkzJwVjhkyCnHae9gYnD12WNLnfxow2KhUNRiwb8sG+Hr7oGrDJkhgZgaDpmHflo1BpCrVn0zXJ0kYmlRlGvuQrh3Qb9R4sRAwkar0NiVZ3KxjFxzetV1ISpLQfVo1FlKV/qqr5s5EkTLO0vfwXl0lpuCkKlPxmdbO1PKtK5dK4a+Hd+9g3tSJ6PX7CKNStVZd8Vg1BBrgXK0mFv09RRS19K09cWAfOvUfhCN7dkpqer1WP2DTssVo1PZHmcfIvt0wfPqsEIWqiMfTR544tnc38hUrgXPHjwqZzT5JEpuKUIUmVWlZQO/RomWccdX1PM67HBNlLHHv+cdIUc2SmOzw80Ds3vAfqTrjz1Go3qip+KxSeVy3ZRuQoKTS1uXAPiFVae1w79YN1G/VDptWLIaFhSXqtGgtSlUSwfSGJUYFS5SS9aSaNcDPD5XqNhBCPEPWbHBIkjQYqXpR/FMr1a4vpCobFcyuJ46jYMnS4u1LP9VTRw4Fkapnjh3G6cMH0eHnX0TpTPVpqy49gpSqtKogmUulLX1nJwzqj/Z9+sv+5meEZDX3Bx8kmLx5v+Z7SVkAfA166lyFgEJAIaAQUAgoBBQCUY9AePde35VKNephVT3GcgSUWjWWL1AsCU+RqrFkIVQYkUfgawtUBaQRRVoAACAASURBVCdVSVItn/U3EiVOIi+TxDx+YC8879yBfWIHUW52/uU3sQIwkqrXMOn3gaJE1Ol1qN6wKfIVLSaelvQcpcdqggTmQkqR4GRa9bu3r1GmcnVUqdcQ86ZMkHRvEoMkpPoMH4Nzx4/hwPbNovJjsaYm7TuJMnXqsCHw8/OFQ+IkaNapK96/fYsF0/4HK2tr+Pj4iLqRxOWI3l0/FIWyQorUjpJeztRvttseblgxewYCAwNEWdi6e28c2b0jQlJ16vDfhMDj3PMXL4FGbTviwLZNQaQqSdR/xg4XL1Nbe3tROzI9vVeLhkKqsjFt/fTRQzC3sJCUduJBotikVDWRqrQ1oBqWqe6WllZCbrbr9bPRU7VOfUmbXzlnhpCaJBmp8qWX66i+3cW/lv1zLUhYLpsxXTxe+Tqx6jtinMTHRhJz7+b1UqgqcfLkss6up1xwcNsWaNCQJkNGtO1pTNOJDKlKi4Ix/XtJvFSxUvlbr1VbIVdNSlWSqlT8WlgkxKLpkxHgHyAFoJr/1E0IeZKqjI8FoWxs7WRs4l2lbkMpjmXydt23dZOQlfTxTZYipawnC4lRSUwCnsrg/Vs2fVCqhkGqXvcQkvvVy+dInjK1WBo8vHc3iFSlpQQfHlBlzX1JdTEVutNGDJH0f5K2R3btwJE9O+Dt5SV7s233Pti1cZ2QqRy/SGln1G7eWmwVoqKpglVRgaLqQyGgEFAIKAQUAgoBhcDXI6BUql+Poeoh7iIQ3n2JUqvG3TWN6sgVqRrViKr+oh2BqEj9jzhIDb4+vkJkkdgKXXyHxCeJKEsrS/FG/cDECdFJVV9wxaO/ry/dcKQveV3T4OXlJeQTycQuvw4RQpQV6KliJJlmaizcxKJBJO5MMZCIpdqUasOg4zRNiEuTStA0vul9enEGGgKN/ev1EU7dmP4/B+Vr1pViSwkTWoZ5PEnXwAB/mCUwD+rz5zZNMWnxqqDj/Xx8kMDC4pNjEhMfH28ktLQKwi74oFT7ahpCztlggJ+fX6g5/7duoTFgf8SOOCW0sgqKydQ3Ce2wzokILO4NX/aXMKEcFtH5RryMa/nu9WshjfMXKy4FwkzvkdAMq58Af38YDIEwtzDuIf47MCAwxL4IL06uPdW8xJZKW/rv2tjZo0zlamI7EHyvsTAWxzDFMOn3X9GhzwAhjNkYB/eyCSvOn58D/p/k9qf21ud8MUSkRFdVNz8HSXWsQkAhoBBQCCgEFAIKga9DQKlUvw4/dXbcRkCpVeP2+n2L6BWp+i1QVmNEKQJRkfofpQF9QWdUoLIoEwtHmdK0v6CbKD+FFd6Zjk+VKD1YP6dRPTpk8t+fc8p3dywJSBaTohdv9YZNxIs0Oht9WPdv2SgEaup06XH6yCFRN+fMX/CTJPKc/42Tomf0Fv7WTVkAfGvE1XgKAYWAQkAhoBBQCCgEPkZAqVTVrlAIAEqtqnZBRAgoUlXtjziFQFSl/sf0pKlCffr4kRRhiqqU6aiYE5WNLALFlG+TcjKy/d6/fVOUl6pFjMDL589EYWtK+Y9uvGjX8NjzvlhL0EoiWarUkSooxUJdtBugujYmmrIAiAnU1ZgKAYWAQkAhoBBQCCgE/kNAqVTVblAIAEqtqnaBIlXVHog3CER/6n+8gUpNRCEQpxFQFgBxevlU8AoBhYBCQCGgEFAIxHEElEo1ji+gCj9KEVBq1SiFM151ppSq8Wo54/9k4kPqf+RXSUMAvTPNzD6Zqh35PqP+SKa0M82cXpvBG71CTT6bPIaenPSMjUplLseg4SrT28Pyv43MbKnOhU4XpZ6gkRmXxzBmjh8ZNSgxpqdqVHqXRjbOmDhOWQDEBOpqTIWAQkAhoBBQCCgEFAJGBJRKVe0EhcB/CCi1qtoN4SGgSFW1N+IUAt9TSrCPtze2r1khFeQtrayjZZ2k2JKP91f1/+jBfRzbu0sq0ZsaCxhdu+iKXAUKCWl4y/0arrqek7+z5s4bJXNh7O6XLsLGzha2dongceUSipYt99l9nzi4H/YODsiRr8A3J68f3r+HU4cPoG6LNhHGTUL61JGDyJE3PxInS/7Zc4yrJ3xPn/e4ukYqboWAQkAhoBBQCCgE4h8CSqUa/9ZUzejrEVBq1a/HMD72oEjV+Liq8XRO0Zn6T8UjVYDBK7jT95QKxhCvURWp0wnCrMKu0+nDJeLC6jOspdE0A2vHh+iHVem93r3DwmmT0KHvL7CxsxNVI1tYVeYZK9+nYtP0fljxhx6fY8yfOhHdfxsW9BbPM2iaKCKDjxV8PiRKTWPd9nDHxmWL0OuPkYKJmVkCqQp/49oVZMudF36+vrjpfk3mkCaDUwhFK9WXZqxC/wHT4PFxPM7JzIxV6o2YC+6BgaJ45Xtnjh6CvUMSpEqbFrfc3ZC/WImgY4KrT0UR+kE5Gxwfjr9j3SokS5kKxctVlPma1K8cI3QzrUHodYhorU3zCI0n+7rt4YYda1ehy6+/y7jBVbwSByDrQDwZZ7Gy5ZEyTdoPe4H74b99Yzye+zP8PRnXvhq+L2V6XFsdFa9CQCGgEFAIKAQUAvEVgfBUeUv6OaB4NvP4Om01L4VAhAgotaraIGEhoEhVtS/iDAJRTbCQ1Lp+5TJuuF2BIdAAc3NzFC9fCXaJEuHEwX14+ewZrKytUahUWbx59QLXLrjC1j4R8hQqjLPHj+Ltq1eStp09b344ZcsuOIbuk8WeSpSvBL1eh9cvXyJNhox49/aNEKYsAnTD7Spuu7tJ+nzKNGlQsERpnDl2GJ537khfl86eQu+ho8HiRu6XLghBmSR5chRzrhA03oPbt3Dh9Ekh3xzTZ0CewkXgcfkS7lz3EKIua648QjpSkZnQ0hKO6TMGxXt41w6sWzQXdZq3lqrwD+/dEzz0Oh1ePX+Oem3a4f6tm7jldk1ilAJLdnZ48fSpxFK9UVM8un8Pi/+eguLlK0qKv1O2HMicIxcunHJBwZJl8MTzgahWfb29kThpMhQqVQbnTxzHqxfP4efrA4uElqhSr2GIfUj1JlWctBTg+2WqVMPlc2fw7PFj+Pv5wsraBhVr1wsiVZOlSoVLZ06hbNUaOHvsCO7dvglrG1uUKFcRL549gdvFC0L4vnn9CrWbtpJ/nzp8EN5e72VdizmXR5kq1XFs7268ePoEOr0OiRInQamKVYJS89+8egnXky54//YN7BI5yBpQHXv/9i0EBgQIIepcvRYsrayC5nLl3Bnc8nATotnr3VvUbNoCtz088PDeHdja24vqdOWcGShaphwCAgKQNVduWa/zJ13gefcOAvz9kClHLmTPky+IVLV3SIyzx4/IXGzt7GV/PbhzC1fOn5M9kDajE3IVLBwvbAKUBUCc+XpWgSoEFAIKAYWAQkAhEI8QCO++y2Pm95MxFY+WU00lihBQpGoUARnPulGkajxb0Pg8nagmVUk47tm0DndvXBeV4vH9e1GqYmVRLa5fPB/latTGjatXkLtgYTx/+gR7Nq1HpTr1kc7JCctn/YPqjZrh2eNHeHjvLhq36yjkm6lPqjdLVqgs5CxJL6omzxw9jLY9+0oaPPt1rl4T29euRMbM2WBjb4+1C+ei7/AxWDR9Cpyr1ZS+dm9ci5/6D4bLwX2i2EydNj02LluMwROnylJTtbl3ywYhabPnLQA7h0RImiwF1i6ai+x58sPS2hoXTrqgaoMmmDbiN5SpXF1I4mQpU8r51y6cl/Ha9voZqRzTYtvq5XDMkBGp0qTF7Inj8Pvk6Thx6ADuXHeXeRzevQMpHdMIkXx8326JM6GlFeb8bxya/9QNj+7fFcK1aoPG2Lx8CZr+2BlH9+yEr48P0mfOjO1rVqL7b8Ox5O+pSOvkhPSZswqp2H/MBNgncpCYXr98gbmTxqNqg0bwfu8lGLbp3kfIX64NSduNSxeiY79fce/mdVGqWlgmxMali9Cu189Y+u9fsp62iRIhddp02L9tMywtrZAhS1ZZtx5DhgthSfKVRDD7z5YnH3LmK4B/x41E/VZt8fzJYyG8W3XpKUQyCW6SxCRg8xQuCpf9e9C8Uzfs3rROSNb8RUtg98Z1aNCmPTJmzSbzoH3Dytn/ClaJkyWTuPqNHo/DO7fj3q0bQuJa29pi8d9T0bh9JyFGuY7EdMvKpTKOhUVC7N28AZ36D8K+rRtFqfrq5QucOLAPRUqXxTmXY6jdvBWO79sDqpuz5MwtZHCqtOm+uZVBdHz3RKc6PTriVX0qBBQCCgGFgEJAIaAQiOsIqNT/uL6CKv7oREBZAEQnunGzb0Wqxs11++6ijg5yhaTl4Z3b4O/vh0p1GmDrymWiUmXa9+kjhySVnCrDynUb4MWTJ0JANmz7I266XcW540fRsksPUVPu27wBDX5oL8pIU58kEavUb4Rtq1fA1s4OSVOkxJljR0KQqoVLlxXiMUPWrKJ6vXfrJuq3bosD27fgh+59hIicO+lPNOvYBbs2roWNjR10ZnohZPuN+tNIqgoxvB7XXM+hfM3ayJorL7zev8OquTPFu/TFs6eiwC1btaaoSX/6ZTBsbO2C9g9Vs9OGD8HgidPw6vkzIXkr1KwrpNyQrh0wYPQEUZXKfOo1xOoFc5DeKTOKOpfDsT27RdGZNmMmITz7jhgn5OvJwwdQvnpt7Fy/Bo3a/ijWAFScUiVLorLLwN+xYfF8FCtXEZlz5MSUoYPRuH1H6Yft+pVLOLB9Kzr2Gyhk9tr5c9CsUxfsWr9G1oTzmvnnKDnfEBgQglSt16INDu3ajqY//iQ+sW9fv8LOdatRoEQpIRwnDOova0AlKFtVWaPlSJI8BagAPbRzG7oMHII7NzyE/CQpTFKV5DXX8umjh4LNTferaN+rPw7v2i7nlahQCctn/o2c+QuiYMnS0jcVr9vWrEDtpi3hkDQZRvfriR6/DRd8iAdVtSRXt6xcJkQv7RKohKXv7OWzp8VL18bOHtNGDEHTDp3FU5WkKo/hvnTKml1sFVp16YFDO7bh9nV3eRCQJUcuIdPjS1O+qvFlJdU8FAIKAYWAQkAhoBCICwioAlVxYZVUjDGFgFKrxhTysXdcRarG3rVRkQVDILpIVaooSZiRjCLBSaUnCUSmu1PtmMLREanSpsfF0ydw0+2aFGNimrnbRVc0atcRjz3vY9+WTVJoiGnxJDnZJ9PgK9SqK0Stjb0dkqVMjZOH9qNDnwFBStUCJUoK4cdU+dTp0otqk8pLqg+pXGS6PEnVJu1/wp7N6yVVnDYD6ZwyC/lralREkgQ8vne3EIDlatbGtlXLRSFJ/02nLNnw5vVrrJzzbwjvVJ4fnFQlgXlw22aUrVYTyVOlDiJVaS1gms+mZYuQJqMTChQvJcQyVZoZsmQT4rT30FHia8rU/fI168jciNfGZQslTT1zztxCnDLGLSuWoFi5CsiQOStmjR+Nao2ayr/ZrrqehevJE2jeqWsIUnXf5o1CqmbKkRP/jh0h68M0/uBKVRKYJw/vl3GpoKXqdf/WTUJ0sn+Sqj/07CuqYabwl61aPYhUtbKyweXzZ9Cyc/ePSFVaH2xaugg+3l6iIOV60cpg39ZNcEiaVNL3qTTOmCUrCpd2lnmQgD24Y6sQtyReTaQq7R3EmqBCJSngRU/VroP+wPWrl4UwZcEsj8sX5TxrWzuZa92WP0jKP0lV7iOS5VwDErwpUjtKXFRHc+/RooL7h8RtfGjKAiA+rKKag0JAIaAQUAgoBBQCcQEBpVKNC6ukYoxpBMISffSsbY1edWxiOjQ1fgwgoEjVGABdDfn5CER16j8jEAJ09w74+/uLanDBtEko5lxOUvXprdmp36+SQk3lquvJ40GkKtWF6xbNR/fBQ8W7c9+WjaIsNbewCOrT19cX5arXwqK/p0iaNpWQTPPuN2o8XA7sFcsB+pGSXKzWsKmQtyww9NjzAdYtnCup7fQqXTDtf+g5ZAT2b9skKeq5ChaSmOjRaWokhQ2aQTxUqbCl1+iGJQskFZ2En15vJin5YZGq79++xd+jh6HX0JHikbphyUKUq1FLfEwH/9QWkxavEhI5iFRdvlh8YYVUdTmK92+MpOqGpQtEhXnl/FlcOHVCPFo3LV8sClSShvT5JLHJ2P18/UKSqhPGoFrDJkGkquC7cB66/TZUCOgty5ei+5Bhkgaft3BRGW9oj5/QZ/iYj9L/mZK/YvY/aN+7nxCSvj7eQmznLlREiOIx/Xph0IQpcLt0QVL8q9RrhNXzZyFTthxInzkLVs+fLR62JF1PHz0kqlVRqhoMoiD2fvcO1Ro1YXkoqZ1FQt1EqnLdaDFgIlXpobt2wRxJzyd+Y/r3wqgZ88R2IDipum3NSnQeMFhwo0cr9+KuDWuESLWzt8e4X/qi19DROLRzq5CqVLTSx7Vh2w4Sh9hOfNgDN65dlf455lNPTzhlzxHnbQAUqfr535fqDIWAQkAhoBBQCCgEFAJfgkB4pKoqUPUlaKpz4isC4d2fKM/h+LriEc9Lkarf57rHuVlHRKp+6ZcXiTKmlJPkTJo8BZKmTImaTVrAzj4R5k2ZICQjFaF87f27t6I8LFLaWQi2RX9NFpUnSUIWLCpatpxgaurz+P49UogqSYqUqNW0BewdHDBr/Bgp9sTiVUzdpjr20I6tcL98UYoKZcyaXchF+o2yCBGLZJHQZfo/Cx6xsBLrvTumS4/6rdsFjXdk13Yp4kS1Yt4ixVChVj1RiVIFyfOLlCmHXPkLgjHRyiB4Y6EoEsRvXr6QPpliTrUpMXj96iVad+2Fp489hbTLmb+QFOhKkiy5EJAkcQMDA6Ro1Mzxo5AmgxOLz6N05arInDOXkHtM0WcqO8fWDAZRVtZq0gKup1yQKXsu8Xal52mBYiVEictGjKjQJdltY2MLKxsbwWX1vFmiPCWhTN9Sxnvbw03OI2lJJWeVug3Fc5av01u0VrMWuHr+nBTyYmEokshUGNM2gMrShAmt4OfnK/6mJGynjxoqNgUJraxkT9A3l3+zkcgkQcs5086BVg0eVy7DxtZWfF5JaHPNM34oWsa9QHKb/q1Uxfp4eYmdwMP7d5EwYUJR7rLP2RPHivKVe4CEKhXG21evwO0b7vD19kGeQkVQoXY9Ibez580Hby8vrJ0/W/ChV2uD1u0FXxLF9GQtXKpMUDGwMpWryR6I6y08CwBWn+VFvmoKAYWAQkAhoBBQCCgEFAJfj4AqUPX1GKoe4j8CygIg/q/x58xQkaqfg5Y6NkYQiI7UfxMBaiqiRDKLSlMSW2wsTMRq7Kzobnot9OT9/fyM7wcjrUzp/yTQWAk+eJ98LzDAH+YWCUN0RXJMT/VpsHRtWhCQeKNq1tRYYZ6kagKOF+x1Y6z+QlpyPCpe2cLqN6wFZFysMs+4SBJzXqbUcd0HPD618Bw/wM8fFpaWYeJFIpJxkhDlGJ9uGvx8fGFODABRnNLTlJ6ltEugejSixjmwEQ8TFlwrjmyak6g7DQYhuYOapsHPj1gYzwsdK4/nedJXJLHx9/VFAvanaWGeQ0KY+FEdHHyvRbR+spc+xMFzZA/4+8sYHCtyGH96FWLLEcpXNbashIpDIaAQUAgoBBQCCoH4jEBY11zqIXZ8XnE1ty9FQH1WvhS5+HeeIlXj35rGuxlFJ6nKNG/6ctKfMyoayS72SZKsZIXKUdGl6uMDqcr0e5Kq6TNlUZh8ZwhEZAGg0tG+s82gpqsQUAgoBBQCCgGFQLQgoFL/owVW1Wk8RUBZAMTThf2CaSlS9QtAU6d8WwSiw0/VNAOmS7NZ29pG2aTYpwYNNrZ2Udbn994RVbi0W2DxqU+pVL93rOLj/JWvanxcVTUnhYBCQCGgEFAIKARiEwJRnfrPLKqje3dJnYlv0Wj5xYK2Jusujslst4unT4kw4+njh8iYJZuEQpu300cOolSlquGGtnzW31IwOERWG4BVc2eiYdsfQxSFffPqpdiUsaBwWM390kVkyJJF7mUi02hPdvPaVSlg++7NG7Ex+5q2aPpktOzc46O5fGmfC/+aJP2Zsvu+pB9NM0htkkp1QtrThe6L9m3B1+5LxvrUOa+eP4ND0mSfOizE+8oC4LPgitcHK1I1Xi9v/JhcdJKq8QMhNQuFQPxGILrU6vEbNTU7hYBCQCGgEFAIKAQUApFHIKrTmX18vDF95FD0Hz0+KAjamfE/C0taef1nCUbbK/5FAtNktxWczOT75ubmci4tuIIsszQN/gEB8t6JA/uQr1hxqfcgNm56PQyahlcvniORQ2L4envDxt5eLLNYL+Pg9i2o06KN2GjROozCDVpocXz+PXnoIPQb+WcQcWh6/a+Rv0thWxKKJjuu508f49mjR1IbwdQ4DvvmcWeOHRZil8VqaRPH+g0muy6xlEuQIIQNGOf57u1bJEqcWOpANGr744duGSvt5CyMlm3m5tKPybqOOARvFKbQ2mzcwL5SrNfCImFQzKbj/GkDZ260PmM/nCetzkyNBLRJ1ML3+ffYAb0xaOJUJExoKfUmWBg5uP0Y+2ALy0aPZCqxMUtgjhWz/kHLLj3C3KQ+3t7GgsGBgUFrF/rA4PvmwwSC9kNofIhFcNs+1hah/RrbpN9/xc8jx8m/I4o99PhhfWZ61rZGrzo2kf/gqSPjPAKKVI3zSxj/JxCdRWpMP9omFPkjHfxHxPQ6LQL4wx+ev2pUrQK/3E3epp/bJ384aDvA802eqJ/bR1QdT09Y04VJeH3yBzLQEBj0Ix5VY3+qn+AXTp86NqrelwsUeqAG881l35HBKapiiOv9KF/VuL6CKn6FgEJAIaAQUAgoBGIrAtGR+h+aVPW4ckmKBJMITJvBCbWatRQ4Lp4+iX1bNyFNhoyo1qAx5k+diAQJzOGYPgNKV66Gf8eNROq06fD65UskT5UaN65dwcBxk7Brwxo89nwg5CILAz99+FBIVRaPdbvoKuRY43YdsWLOv6I4ZdHXrLnzYuPShaJmtba1Q6N2P2L2+DGwTeQAqhW7DvpDCvAy4/Cq63mMnb0wiMBkHHyd8xg+fRao/iSRSAK3SYdOIUhVFhg+eWg/SFjSEo5zzpmvIPZt3YiH9+/h7nUP1G7eCs8eP5KitoyVys+d61bh7ZvXqFCzDs4cO4K0GTNh7cI5ovYlcXn3xnW532MhX95HpEmfUeY+bcQQIZN5H9ih7wBjnQx/f/w7Zjis7exw3uUYJi5agcXTpwTF3LBNB8yaMBopHNMImdqhzwAsmPY/eZ+vFS1TDov+niLFe4lX85+64Z/Rw2FjZ4dTRw5h6rI1WDV3Fnj/ShK488Ahsp5cjwXTJkkJEBZRJq65ChTGycMHUL5mHcyfMsFYULhpKxzYtgn1WrXF4n+mosvAIVjyzzRUqd8QezatR4B/gKx7gRKlpPAxi0bzfAsLCxzbu1syQ4nH8yePJfYTh/bLv0nGsugysxyz5sqDirXryZ7ivFI6ppWCvstmTJeCv7b2iZCncFH8M3oYKtdriJIVq2DryqUsU4EajZshbUanCD+yygIgtn6jfdu4FKn6bfFWo30mAtGpUOOPh8fli3A96YIkyY2V5/lFyy/W4I0/ctevXkaqNGlh75D4oxm8ePoUNna2kU7niAiChX9NRr2WbT47/YBP+9Ytno/ESZPKDzd/IGKyzZ00Hs1/6hqhBcKNq1dw0/0qqtRr9E1DZQrN1lVL0axj12827vu3b3DxzCmUKF8pxJizJ45Fy5+6y1Nz1SJGICLFusdM4+dXNYWAQkAhoBBQCCgEFAIKgc9HILzrrK/xrg9Nqu5ct1rS2Wm7xvuvynWNad9bVi5FwRKlhVS9dsEVD+/dEfLs37EjUL9NO2xduQw//jwQo/v1RNdff8eV82eRMWt2IQqdq9XEowf38PjBfVhaWSNPkaJYu2Au8hUtjgunXFCrWSusDEaqkohLnTY9nLJlF4I3c87cQsSxH96/lK9RG66nXNDwhw6i7jQpVXnfcvHMSdRv3Q4TfxuANt37CKlaqmIVsO5Dl1+HhCBVSdxWqFUXD+7chvf790IA5shbALs3rhMyde+m9ShUqiwO7dwqKtQju3cgWcpUuHLujFgS2CVywI51q+S9lXNmoFnHLti5fjXyFi4mlgYeVy7DuVoN7Fi7CmWrVMeujWvR4qfumDh4ALr9NlQUsbc93HF8/x60+Kkbhvfuim6D/sDsCWMkrsO7d6Bdz37YzfM6d8fMP0cJqbh5+WIUc66AW+5usj6njhxEneatMW/KBFSuUx/7tmxC+z79MaxnZ/T4fTjmT56IstVq4Pi+3eg7wqj0vOp6DudcjiGlYxohMnPkL4AtK5Yic/acYs9wfN8eUafyHptK1dCkauV6DeT4AsVLIlfBwmD6PwnxpClSQqfX4dXz57BNlAhXzp5Bq649hVzPU7AITh89LLF43rmNZ08eo1DJ0oI3yWHeJ/PvOx7uqFC7nhD51Ro2waLpU9C6Wy9MGNQfv46fjL2b18Pr/Xsh9ak6zpQ9R4QfJmUB8PnfNfHxDEWqxsdVjUdziohU/VppPUlVl/17cO2iK5yr1hTU6FeTMk3aEAjyOD4Zs0/kAEtrazB1gD8CTB/gD8WK2f+imHN5ZMqeU87j8fyP70U2DYJPODVDIP435Fd07DdQflRN6RdUx5r64WumNJPgffNJJX/ge/0xSp4e8hymYuh0wdJjPszKFBv/DJ7ewH6Dj8X3+Rof1ZnmKq+FTrsJhhafiEIzYNzAn9Fn2Gi5IAgPD/44Xj53Bo3bdxJMg6f4UNXJdB2qhk3zpFqYTw1NMYbXb/D5mULjPE3rQb+jhdMmodfQUR99UkJjE3oNQ8+d+PCY0Arm4P2IMtbXF5737iJjVqOPkzEdyIDR/Xrh5xHjYJ84sWAg5wVb78h8lImVxKnXBx1uWjdRXfMxcbAWFm4yD2qxP3PsyMQXVceoYlVRhaTqRyGgEFAIKAQUAgoBhUBIBMIiVYtnMwdJ1S9tWoKEtQAAIABJREFUoUnVbauXi+rQzCwBLpw6gSr1GkrXJPKKli2PVGnTCdlFpSbJytkTx6Fmk+ZCWrbq0gPTRvyONt174851DzgkSYqrF84JGXrv5g1Rf1pb2yBP4SKSLp+/WEkpbqs302PpjL+ClKq8Z8qWJ68Qq7s2rEWajE5yDVywZGnMmzxelIpUjpJQHPdLH/QfPUGUqpfPnhHylqrHCYP7o1XnHli/ZAGq1m+ELLny4OXzpyFI1U3LFqNSnXpCbFI5yUGY/n/q0AFsW70CRcuWE7Jyx7rVqNfqB7gc2Cv3cHc8PFCtYWNJ2SdhGpxUpf8oyWJvr/eCAclPKltZcJnkKcnJ6aOGol3vfrC1sxe1LlW9NRo3x/BeXdB54G9y31qjUXNkzpkTL58+w5E9O4RApgq3bNUaOLRzm8w9S87cQlRfOnta1mn5zL9RqHRZITJJdA/r+RO6DR6KVXNmChnL+2CTl+3po4dw290NRco4y73Pq+cv8M/Y4ajdrJUobLnGHDOIVG3dVrDv+ftIITlrNG6KRImT4tjeXXC/fFGIbCpVc+QviFtuV0WR2q5XP/FjJT7EKV+RonA9fVL2w4Pbt8TfNnfBIkJE5ylUVBTCXDvOi+t7/collKtRW/xx2Qfvowf+ORmbVywRQjVv4aJI65QpUltfWQBECqZ4fZAiVeP18sb9yUUnkUJy6cTB/Xjy8AHqtmgTBNajB/fx4ukTZM+TT54CJk2RQr6c02XOAu/373Bw+1ZJ42ZKSs78hfDv2OGiLOWXb6lKVbB/22ZQvUqCtnz12rh/5xYunHQJIrcq1KojilhT49M81xPHhVA7fmAv/pjyj5B0TINh0SuqaHlhQd+ZTcsXSbo8LyT4JM5UDIs/Kqvnz0a1Bk3A/vkE8NmTR9BBJ2kXfNLGJ6Be797CziGxPDl0PXkc0IzeRXYODnj57Bnevn4lT0KpyOXTZGJBKwE+DWTffArJ10jiFSxRKoRvENNc3C9dECLU5eA+jPxnjhirnzp8QJ4wJkmRAlXqNgzysuHF1O4Na+UHi6RececKyJwzFw7v2o5b7tfE44aePU07dsYtNzecOXZIcOFFF0nnY3t2gabwiZIkQeW6DeXpMVNAmE7iXL1WkAUCn4TzooIkM83jiUdoUpUXJicO7oND0qTSP3+47968IdgULlkamXLkwoYlC/D6xQs4ZsiIslWrC8YP798Vkjl3oSLy5JgXRC+fPxPfpvSZs+DM0cPSJy+ieAHBixrGQzKZGHKu42Yvgtf7d/LEmPuLaU1MdTKpovke489doDAsLC1lz+YpVBg3rl2VJ/UmArdqg8ZIkiw5eMHKVCIS6ty7VRs0CcKCrzPGt69eyZ7lRRPjunbxvKQUcZ9wXWNjU8WqYuOqqJgUAgoBhYBCQCGgEIgPCES1nyoxIak6tFsnId3MEphJejqJOjZeY5NkY6PI5eH9+0ifOTMyZM4KEpIk4+7c8JDU9t0b14dJqp49fkTuiXh9S1L0xZMnyFu0mJCliZMkhaW1DbLnyYtlHwpOUdCRLFVqXD1/Vq6zeR9B1SaJNI5LlWirbr0kBZ3kLNWkw/6aJaQqr+/5eu6ChYXkHTBmImaNHy3kKK+p02TMGIJUpQqW7ckjzyDCkfcDl86cxi33q0iTwUmI3z2b1sn1+/3bt1CtYVPBIjSpOnfSn0JQPn/yJExStXK9RhILCVcqRHsPGy33YyQWSVYWKF5K1MDDps/C36OGoWTFynK/5JgugxDO+YuVkKxM3gNSrVukdFmkyZgJ1jY2IUjV6o2aYfbEMXKvtGHpQoyaMQ9z/zcOBUuWgb2Dg6iN2XgfTUydsuVAttx5hdhNmjIVThzYi5qNW0iqf9EyzshbtDi2rVou93rjfumLMpWr4eienejYfxAe3Lkl9ysksivUqif3ZkXKlMPmFYuFFP155J9YNnO63NvxnrJOi1Zi1xAWqVqpbgPMnzxB4kubyQkJE1p9RKr+PZq4VIGNra3cp5Hg5z1RZLI/w7MoU5l08eGbMXJzUKRq5HBSR8UQAtFZpIpkFL+4SYLyC58eoPxhJWlJX5pWXXpi+9qV8n8+/ctVsBAunzktPjHFylWQ45laMXfy+CCC8YmnpxBltZu3xIkD+5G/WHHc8nCH+0VXST85sG2zePnwB5ikGp+W8kcnTfoMyJIrN/4dN0rSWkgq3rlxHc5Va0h8OfLmlx9G/uCSPCPRaZ84SZD/65OHnphCM/VR4yW+VfNmonmnbvKjdnDHVkkHWfz3FEmrIUFLdS5/MPiElISslbW1/MAe2rldbA74ozxj3Eh06j8ITx8/wsmD+1GrWQshlPMXLyk//jZ29vJjy8Y0CT7BJKlMwnP6yD/w86g/cf7EcTFj5zkrZ/8rTzRNVSL5Hi9WmnXqinMuR8U+gT/ii/+ZhgZt2gnJt2L2P+jQ9xfBjSkfufIXlFR5Vve85eEm6S7b16wUtSvTNYgDCVZeiBFfby8vrJk/W5TExGv6yN/xy7hJH5Gq/DHmxQGfFJsuMOhrxHQgPiHlE06mDv3Y9xchNqk05VNwXgzS12j94vniX7R2/hzBRX7Q796WtKK6LX9A8pSp5Bg+OWZKEtNg+PR8ytDBGDB2oqS0PH/6BCXKVZQ9xyfOOfMVECKeKmmm/zRo3V6I+hl/jhJ8XE+4CMFduW59bFu9UvaUY/r0mDl+jKzb/Vs3hXRt3qmrYE5l7MmDB+B5/65YRGxatkj2CNc/dbr0kt7Ci92vrS4aXV8V0alaj66YVb8KAYWAQkAhoBBQCCgEYjsC0eGnapqzKRuKSk1mnFHAYWllJWpV0z0Bj3n35rWIJ0hiMV2e2W/WtjaiGuQ9G9+TTEG9Xv5m275mBfIVLSHEKskwXjeLx6m/v/RnYWkFWnDxmr3zL79JADyTZCqtAkg8MgbGxHGYscXY6MUpxG8Cc1FfmrLm+DpVrRS68HWm4fv6+Mp9FPsJnkXIGN68fiXqWRLIproKTLcvXamqiCPYH6/f3795I/cXvA6n4oXCCP7fYDDOm/Hxvoi2CaaiVIxP/s1sPL0ePt5ecl/JWEzFl3gMC3JJRiBjtrKCn4+PkN2cP8Uie7esF+UqVbKcA+/bKGqxsrUNEmWYincxFgp+KFRJYG4hWPFYjs1/817O1Ig714v3ylQLU+hjysij0pbqXRK7bOyXf5v6MQprfMRDl8eIAvZDNl/wLEuOTQw5ZxbMMmXcmfZHcHw4Ju+RrWxCzsuEH0Us9HC1s7eXPnkuPXcjU09F+arG9m+46I9PkarRj7Ea4SsQiE4fxRDp/9VqioKS5Ca/yKkGXDV3hqQW0MuFxBNJVfqw7Nm8QdIH8hUpLk/lFkz9H0pVrirELFMM3C5eQPpMmeUpWoM27SU948Wzp5K+QtPthAkTonSV6vIlzR91er0ULlVWiMA/B/ZF+z4DcO74UUkJJ/m1d/MG+TGhSfi8qRNRtV4jMdgmyWhq/FEf07+3mKZT1Xjh9Ek0ad9JPGc2LF2AWk1aYs/m9ZLWQWKVxumsUEmDeJKSVKpSKXr+xDF4XL4kqTku+/cKUUgvoD0b1wk5yCeC/NFlP0zzMF08kHzkPOhNkzhpMozs2x09fhuG3ZvWi/qSBPTTR4/Ey8eU5k+PUT51JOnHeKiUdcqeU55i8kkp0/3/HTtSfH6Y/kGilykbTHffvHIpHj94IAbjfOJNc/Jj+3ZLqkvx8hVDxLV63iw4ps8o5KSvr4886Q6tVGUc50+6iOcQ00E2LV+CfEWKCXHLp8pUo1KVSqKVjb5K508eF4Uz46QXbq2mJNL3ylNXxkkfJ/dLF9GoXUdRLq+ZP0vmSpyoRKXSmX5EvYeOgsuBfUiR2hGFS5fFlpXLkCxlSiFWiW94pCr3GS9CaWRPYj5ZilSwc0gk5vzct3wqzCqojTt0Cqr0SSKVa8Wn8zT2//HnX0QNYDR+r43sefIHVff8io9ttJ0anUXroi1o1bFCQCGgEFAIKAQUAgqBWIxAePdbsVppp2kiHGEKPFPKw2tUflKxSn/OmG4kBHetXy1qWc87d5CvaDHxho2p9uzxY5w5ekju31T7cgSUr+qXYxdfzlSkanxZyXg6j+gkUcJL/yeUZ48dkdSEjj8PFP8WE6lK/53HnvdxYNsWeWrYtufPWD6LCk0jqUqPnEf376JEhcqi/nNInER8X1j1kCkTVFzySSVJNZKqVJ+yb5JpTF+gdw+N2E3pLCxstHfLBnn6xjHevn6NI7u2w/3KRbTu2ktSxdmCk6o0eL909pRUuySpSqP0mk1bCDnLypFMZzh56ACeP3mEmk2YUrNOyEimlVC9StVkgRIlJZWCJCIVj7s3rRPFLp+aUv3IeZLkNKXtMO2Gc2N6D58ojuzTDT1/HyEkMp96Mj0+XcZM4klraiZPVRKoTJOnqpYp81SwkoymApRq2ZZdekqqv5CquXILkUjvJT5JLVCyNNJmyChPHVk9kh6uvLgyNZKFG5ctEtUnqzemz5xViOywSFUS0SRVr7qexd5NG1Cmag0hOh3TpRe18MN7d8VUnY0pMrR0qBOKVKWilyk0NGFnmj8JWpKqvGghqcq50taBT6jp3Us/oj7DxhhJVUdHIddJqiZPlUrmQVKV2JI0JUlOFSw9jxq17SCELQlm+gHtWLtSvIes7WxFxUvylpVJGU+TH38ykqoBAYIFn5xTOUw8aB/Bv2+6XZOLvOSpHSXG2NrC+z5gvLH6wj+2AqriUggoBBQCCgGFgELgu0cgOvxUvwWoUmeCNQVC1Q8IPraxFgWVnyFrDHyL+MIagypPqdGg04vQJLi69VvHZKrfITUYVPsqBJSv6lfBF+dPVqRqnF/C+DuBiNJ9v9Y4naiJUvXAXlH0VaxVT4Dkk04LCwv8M3YEmnboLGnXwdP/qfDzevtW0syZQl+neStsXLpIyEB6sN67dQOnjhwSspEp+iQYzxw7HC6pylQEVrQkoUpCa/qoPzBowlQhue7fvinp9Id2bEO2PPmEtGUqy7u3b+F64pj4vpC4ZQtOqlKBuGbBHDHdfvnsqdgRMM2bXpuRJVUr1qqLJTP+QptuveF26YJ4vnYaMAje772E7GS6Pn2LTCQjvVNXz58lylpeIPw18g+MmD5LyFtezNCTJoGFhdgGmC4ewiJVWbFz3aJ5qNu8jaTDcx59ho/BoR1bRZnLiqF2dvY4d+KYkJxUzHK8REmS4uD2zR+RqkzfWDNvNkpUqCQKWqa9cPyISFWS5stm/C0KWb1OB9tEDvC8e1tiaduzLywtreDv5y8EZfWGTcAiY1SAMrV/3+aNEZKqP/ToK96sVL9SiTzp918xesZ8ULVL4p3ENitYFitbXsh8xsr0mbmTJ4jSmRc9VEazqmdYpGq6TJmwfOY/UgmTHrM3r10Vkp5KYT4d514geU0LCOKWOFlyvHn5Ar6+vuKHS1UyCdnY2qJTuR5b56ziUggoBBQCCgGFgEJAIRCdCESHn2p0xqv6VgjENgTUZyi2rci3jUeRqt8WbzXaZyAQ3R6KJFVve7iJopC+MmwkKekp+vL5c2TNlVv8NOmH+erFczEUJ8HIwlL0eaGhedlqNXHN9ZyoK1OnS4cS5Stj66pl4tlC1SRJTKpRSZ6SGL3pdlU8cTJkziK+L4yBaRdUl1LFSdKU1RDpEUMFK8lSErOlKlfDiyePcebYEXm6acfCUQ2bBMXN48YO6INhf80U8mz76hUSM52DWOCIFgYsRkTDcDv7RELY0hOHhYmopqTlAQ3WH3t64vGDe8hftASWz/5HSD2jz2YiIfyofKSVAVW6NRo1Q7pMmQU3zmP/1k1ieUCfVXqsktQlwUvimn41JEVZGIk2C2xM2+f7VKCSzKOXDVNgtq9eLopcenvS94jn3L3uIcbrCcwToHBpZ0lfpzKWBC/J0kp1GuDezeviR0SC2tQYF60DaMFAZTCLYtG7iMpYKn9NjXE8un9PCFGewzUkfvQGKlSiNJyy5xCyl5gxbZ9KU1bLJLkeGBAonre0TPC4fFH2UJLkKYT0ff70sfix0hvqwukToj5lPLfc3YTAp2qWylAqillIjH5CLExWtkoNKcBlatwLxNbkQcViZK9evIBBMyBTthxCiHIPU3265N+/YG5u9E0iNmWqVA/yrGIfJFZJdJPgpocwC3QJ/u/eiuVAnsJFP+NT+m0Pjc7Cdd92Jmo0hYBCQCGgEFAIKAQUAjGPQHT6qQaf3bIZ09H0x85BNmDB33t4/54IB5ghFlZjwSpmvJnuIT6FGsUezCqLypR/+pWaqtuHNz7vS1iIiuO+efkSh3dvR+YcuUQUEpn25tUruW9MF0HVed6nMBuNYhtT27R8sdjDBc8IjMx4X3oM50avVpO453P6oWDJEGhAjcbNYlSl+zkxR+ZY5asaGZTi7zGKVI2/axvnZxZbCRSmXBs0TX78TapLSePQ64PM001G6pFN6SDJRdIv+PH80TSZZ5teZ78cnxYCwY/lD/2EQf0xZPL0oHUXY3idLlIG2+FtFs7LdAFjMkY3vRaWcbfpveCxGQ3FjabrkcYjIECqhNKHPvjcTUb1plhC4xPePIgZU4MiYzZu6iMs/Jiyw3mY+vlSjMNebwM0gxZksh56LlTEUv38qSapPNxPH8jr0JizYFXwcUzHm/CJ7Bp9Ko7oeD+i74Seta3Rq074nlrREY/qUyGgEFAIKAQUAgoBhUBcRiC8a6sl/RzAzMCvbbzO9Pfzxdhf+mLQhCliSRX8OpX9U3TCQkrM/OO9BO8dTEWs+D6JRgoqTAWT+JperxNhg6kAFF+jqIXnsU4DrdQq1akvfRmPpwWAsbEIFgUI/D+vrYPuNYJdPwfvj//+89efMXDcJDmffXIsZoKZYuI9AotvUXBBgY4pu5D/NjVabsm1fCi7AhMeFGM8ffhQSNjQcfuQ1JXxgOdPniJpihTSLYU+M8aNkmK6LObLOXGuoVP6Q/fHWNhMtS74b1OBpwB/PylEFdZ9Ke8vaE3GNSFhbGr/xfefzYL0x/Un3h8KeQ38sTWGT58tQhHGwFgjS5Z/7V6MzvOj+3MUnbGrvr8eAUWqfj2GqodoQiCiVN+o+qGPptC/ebe8WFn8zzQp2KSaQiC+IhDd6vWYxM3zFeDoEJMRqLEVAgoBhYBCQCGgEPjeEIjOIlUkSKePHgq9Ti+ZfpOXrsGSf6bC28tLVJ+d+g8SuE2k6ts3r8Xjn8xh/mIlQTsyNmZsMZtqzqRxQsryfKpa7968jiYdfpLq74umT4WtnR0cM2REpdr1cPb4USnsu3LODCHv6rX8Aa6nXHDbw13+ZrFhKkOz5ckrdS/mTR4vGWNO2bKjUMmyWDBtomQdkswtVLI0pg77Dc41akk9isXTp0hleHMLc7GJmzp8CGxsbVGv1Q9iD/ZT/8FihUYRBQsRV6hZF3+N/F1qYbx8/gyDJ04TMpFE57zJE6TqPbPjGrZtL6QqsxQ3LF0IErXM/HM94SLq1Pu3b6F2s5ZC3LL+xL/jRiDAz1/eGzd7EbatWQHPe3fwxPMBfh0/RWKn8Gb6qKGCNzMn+44YKzUvrpw7K5mH7Xv3lzoaPI/ZbXs3r5esStq0TV2+zmghFhiIeVMYpzcyZc8hmXf/kaoadqxdHSK+uzeuS3Hgmo2bY9W8mTA3twDVxt1/G44hXTqgVtMWyF2wsNQNIQY8jhmdcbmFd4+iRB9xeVUjH7siVSOPlTryGyOg/BM/A3BNE1/MT6WlfEaP6lCFQKxDID6RqmduG5/krz5t/L+Xnw6/1gxUxGqs23UqIIWAQkAhoBBQCMRfBKKzSBXJNabAk3gc3rsrug8eipnjR6N6o6bYs3EdBv45OQSpyhoDRcqUhZ+vH+7e8JDCvsFJ1XlTxqPLwN+xfvF85C1STNSOx/fvhXO1Grhw6qSklC+aPhm1m7bE+ZMuQgjSYouWWqnTpoP75UsoWLIUaA9w291NajMwHZ1FX+dPmQDn6rVw5ewZVG3QBMf37xbics7/xqFD3wEY1bcHhk6bITZaLPBbsGRprJ43S4rx3rt1E9UaNBbSkTFWq98EbhddUaNJc/xvyECpdbBy9j/o+cco/PlLX/QePlqKxZJgnfO/P1GhZm1sX7sK3Qb/IaQqyVMSqlS1Ug1K0rNaw6Y4uGMrChQvgcO7dog92sK/JqHXH6OEsG3RqZsQuqylsGb+bFSt31jqN5BU/XfsCPQYMlzszfIWKY7j+3ZLTCSrWQT4wskTyJ4vv1i+sfhtx36/YljPzhg0caoUS6Zt3NoFc6Wex9XzZ1GrWcsgUpVqVBYQDh7f7g3rULleA7x/+w7nXY6iYdsfMX5QP/QdPha/tG+FyUtXY+e61WIBRzUsCyVTVRzXmypW9X/2zgM8qqoJw99uCumFntB77016kSpdQEEQsSIoWPBHFBUURYogoigg2KUjRboIItJ7C72TAAmEAOlt/2cm3LAJSbbv3t3M8fEBNvecM+ebk927750z4+weNN9+garmayc9bayAQFUbCyzDiwJOqEBONyy0DGsUr7OHHARTCaTeidPgTvzDGYN9gHE9BarawwcyhyggCogCooAoIApkKGDLAjsEFqn4LsFOgqoUmbpk3mx06NWHc4IqR/yVSFWCh1SkNy42NkeoSlGnBDip+G71ug04mISgaIeefXD+5AmGo7/MmsGRj1QzgyIzKRKSAGy5SlXw16o/0KBZC9yNucO1Cho2b8UQsUmbdvjj5x+41gDVm7gZHo6j+3ejU+9+4FywL72Kz97OgKo0H41F1xFUrVCtOtdcoChPBaq26dwdUTevc20NApo9Bg7G+mWL8dLb7/K/Bw1/g+tjcHHhH7/PnDcm+hZDVSqGTEf9CdiWLl+RQe6yH+cxcH76xaH4c/ECtOnSDZtWLseAV4YzVKUCy/9uWo9+z7/8CFT95ZsZePmdMViz+HfW/fjB/VzDQ4Gqp44exmOtH2ebKUK158DnskBVqt1AtTNIX1r37cibWY7/52QfRdieOLifo2pJ1+xQdd3SRVznghr5iiCxszdbPqBwdm1c3X6Bqq7uYSden7PDE5KePnS44r1eHh9buoQKXNETScq3Qzly6CgJNXqdPpwTEhI4xw49uVVjoxw9VOTJlNynalyHNW2iJ8CUL0nxpTXHdsaxnPV9gY73z9ysxYWoh7mm9PVvUEaHd5/IyPslTRQQBUQBUUAUEAVEAVsrYOsiVRSJSZGjjVu25WPgn8z6HrM+G4+2XXsyVKxetz4vUYGqF86c4lyllI+Ujq4r0YvK8f/coeqT2LxqBUddUpRnp159cXD3DpQsWx7HDuxF6fIVuGjvri2bc4SqFNX53aQJHBlLEa0engUegaozP/6A7SEQTLCwWGgJLjxLUZsrf/uJi1OVr1odi77/FgNefg1//DKfoej+7dvwNEeR/vwIVCXo++3Ej9GiQxdOR1A0NJShalJCAi6dP4vQUmVQo34DnDpyGJfOneECwVQcl2AqHaH/8qP3WMs/F/6C/038AovmzUbdxk25+O0Lb4/m76DK8X+Kyj28ZycGDhuJVb/9xDD40K4dDLjPnwpjqEoFjudO/RzN2nXA0h/nYtK8Xzka+O6dO5wOgQoyh5YqzcV29XOqHtz53yP2EVSl78GL589B7YaNOTL1wxnf4t0XBnGkKhUypoK9lHaV7AwuXBjFQkvyvnDWZstUGs6qSX6xW6BqfvG0E67TWeGJvtSzJ03As6+/yUc8bN0Ivh3Y8S9OHT3CycspL1Hx0JJ8VIOOVVSrUw/0JDKoYEGUqVjZ6ubQDVH5KtUsGnfG+Pfx0ttj4BcQYNE4rtSZbi6PH9zHN2aURyq/N2eLYFciU3ODqYo/u9XRYXAzgar5fX/L+kUBUUAUEAVEAXspYGuoSsQs6uYNXg4VIyJ4FhN9m6Ghj58fg1NqVESVCsHS67ejIvkYegFvb/j4ZhQgpZyeFKBCOUrpSLxS8JV+Rn+/ce0qDuzYjsat2iCoUCF4eftk9NFocCvyJo9RsEiRLMVmaU7KHUr9KeAk+lYUB6EQ3KT5KcKVXqe8sFQMiwBxSlISChUthqgb1xk20uuUd5WCQuh+vUhIKBfnpaJbBBTpNb/AQP4eqNiemkrFqh4WALtzK4pTuFFOVr+AQLaZromOjOQ1E2zctn4t5yANv3KJbaR1UlEs0oqLc3l4ILhwEc6RSlGznl5e/H2PriGoOv/LKeg1cDC8ffx4PPqOeO/OHc5FS/aTb5SAFrJbKQRcqEjRzMCg6KgoLjjmHxTM/ZQiVvT9k6B3TvbRz0grLkbFaymCd54bgGm/LOJ10Np5jYUKc4Fi8oczt9yKVZ2dU8SZlyW2G6GAQFUjRJJLHKOAo6EqfQjR00jlQ4Y+XJWqjfpVCul1+uDWr55IHxT0QfLF2P9h5LhP4R8QyNfwB7RelUljlKWKifShrthB49KHLaDJUrFS+VCjp34EUuNj7+P3777GqM+m8AcX2bD/v39RsGhRVKpek6emsemGh2w3peo7rUO5CVHsGjv0eXw258csS6LrlETsaalU4dEtS5VO5WK6IaBrJ7w1HKM/n8Y3WVylUqfjD9ucbGPd0+nmyoP1oCT4+n4hX5GNSmXOzLly0JPGof76EcVKBUya25BOys0H9aGx6MZQf9/Q2snvhm4W9PXiveaRcdNFT4MpaX1uEbx0w5eamvrIWo3ZX852jbNAVWNhqqL/s83S0b2OztncIfaKAqKAKCAKiAKigJMq4CoQ6PrVKxwp2bRteyf1RO5m03cLSlFAUaqXz53l73CmFHWi74CUYuCZV1+3iTam2jdp9JtcRMsVW26/T1Jg2xW9nXVNAlVd38dOuUJ7FKQhgHX62GF+ikcfTnR0gZ5uFg0pgblTJ/LTUXq62L3/INDTub9WLkdychI/yRw49HWGZKsX/sLRgwS0mrZrjwbNWj6oqHiAbOjDAAAgAElEQVQA7p4eHDVKoDH80kX8s34NPz0sVa48uj09kI9OUCMIemDnf2j7RHeu/rj3339Q77FmDECpUiaDNjc3rs5IuYN++3YmoqMiGRhWqlGTq1DSU1v6UNu6bjV06boHx2V0mDT6LTwzbATOHDvKOYqO7dvLULVitRr4ffbXfMSEoGGJsmXRe9DzDPFSUpL5OEjF6jX5ifI/6/7kXET0ZFYBfEvmz0Hc/fsIKlSYK2xSNc1lP81D45Zt0LLTE7ze69eugJ5wNmzRmqtRJsTF4v7du3iiX3+u6KmAUjqicmj3TgbHB3f9h+m/LuHrtqxZycdNChcrhr5DXs4EjOdOngDl4aGnstTo6SY9caWnxJQIv3SFitiwfAlOHjnIT5pj79/jpPZ0zIRyAilPnl94azQ/FaUcSpHXw/npMPmFql/S8SBaL62N5qKfEygNKVWaq3CSTjTO3n+34tj+vXwt9V31+8+4GXGNn0h36z+Iq10unvcd4uPjULN+I04uf2TvHs4bRH6nnEY16jbA7m1bEHH5EvumbpNmWPHrD3zcP6RkabTu0hX7tv/DR3FOHDqIStVr8JNe2k816zfAmePHeP94enri6qULeH/qV/D1d91IX7VDVVNhKu9hyafqlJ9TYrQoIAqIAqKAKODMCrjKcWW6J6fvQfRdwhUbfc9MTU6G1k3LqQlMCYTJCMZJzfzeZAt9TLGPIK9a09BZqo3NI78tNVD620wBgao2k1YGtkQBu0DVtDRO6E1wjnLorF74K+eJcffIyJXz9MvDwNkPNRr8vXoFBYaiXdeeDDUJUNLrC+fMwluffI6wQwcZIrZ5oju/Rsm/CxcvzlCTqi1SlUWKvmzcqi3mTv0M3fs/y/CP2o3wq1izaAFeGvUu5xCi6opPPDWAKzwS2KU550ydyDCSgClVbnz9w09wZM8uPgbSlaCqh8cjUJXycH702st4/4uvsHXtGgZ5lHycwB1FTFLOn9GTpuPsiWO83l6DhnBkLkU9EpwtWLgoV5xcu3Qh2nfvhaKhJdjefdu3ce6dPkNeBFV3JBtbdOzC1Ryn/PgbUpJTQNCVjsV07PUkjh3ISFLea+BzrHGZipVQv2kLviGIj4vFornfsm6kx7jXX8HoiV9wxc6EuDi069YDP8z4AkNGjuLxqJGtlLuIKmhSuoOLZ04x0KSKoXTspVWnJzhJfQaE9sasz8bh5VHvYf3yxQxgW3V+ArM++xi9Bj3HYJR8++Lbo7mSZqlyFXDr5nVs/2sD+j3/CkedUoL6MVNn4PzJME6kTr4lnajvppXLODF+r0HPc97TPxf9jmFjPmTYSqCVjjidPHwIz772BkeZ0h5ZveBXDHvvIz4OQ5VPOz3ZD2uXLOR9SH+nKqaUE7dDr76sEd18bFi2mHMeUSVSAqqUZoHAMT2R37p2Fdp164mS5crj45HD8L+JUzOPU1nyO6jWvrk9BSZ7Hf0keOk+KkKlNVk6gaomSyYdRAFRQBQQBUQBUcBCBaSwjoUCSndRIJsCOZ20HdHNByO7ZwRTSXNNBQSquqZfnX5VjoSqdLxixrixDKxqN2qCkNKlsemPpShRtjzqN22On7/+Ek3bPs5Hxana4Qtv/o9zlhLcowjMHZs3cpVLOq792agRDNAIqhIIo7ymVCmSIkwpIvEhVP0dL40akwWqHtq9g8EcRb9SYnaq1khRsgTqKFqSokmvXjyfEan6AKpuWrEUB3ftYDh47fJFVK9TH51698WGP5Zmgarhly8h4solPDP0dVBlTqq2qUBVzs26czsiIyJQpkJFHqdZu46ZicM3rljKEaAEL3dt3cwRq1TVkaAq5chJSkzAxhXL2F76f/3yJQgMDuaqmARDqYplvabNGRjSeghqUnVMgrYfDHsBoyZMxt9/ruTKnBTxSaD5uRFvZ1YIpehditwc/PpbnD+JokgpOvbKubPYv+Nfnmf31r/xJEWUurtj5icfcGL4HVv+4oTvdRo/xlG6lPuHInXDDh/kHLMEU7s+9QxHqpI+PQY8y2CbNB40bCTOnjjOkbT6UJV8Tcf0af1kM0HXitWqM0TuQpVH9+3maNUOPZ9kX9O4qxf88ghU3fn3XyhftRon7D+6fw9W//4LVyKl6NbAggWxcflSdOrTj+E9QXiyN/zyRd5Pe/7ZwvMXKR6Cj157Ce98JlDV3m+A5kSn6ttYvogOk/pKPlV7+03mEwVEAVFAFBAF8rMCAlXzs/dl7bZQQKCqLVRV/5gCVdXvo3xpYV5Q1VrRaJTjdNvGdRyN2qpzV6z45QeUKl+Rk39TNUY6fk/gsvfg5xmWlShTDrUbNcaPM74AVVCkI/kKVCXQR1CVIOyOzZvQuc9TfAT707dewxvjPsXOLZtRtmIlLja0cO4s1GzQGLUaNGLfEoCjyE6KaCVguvTH7zmqUx+q0tF6grIx0bdwNzqaASilCSAwSukJFKhKYO/Wjeto1Kotg8yCRYpyUvXsUJVyDxHg6//yMI78pAjWPkNeygIuz4Ud52jc4iVLoV6TZpnH7zevXsFRlxQd+d/mjZxUnlIXjH5hEKb+tIAjNvWhKv2dkr4TpF7283yUr1wVDZq3ZKhKCcppPIKqBJDfHzoEYyZ/iX/WreEKlASxi5UoyRBXafpQlTQi+EuRxgQZd/+zhWEvHfV/cvDzHE1K1TpfHfMhdupBVYbUNWtzEnnyG0XKFi0egoDgggxOFahK/r164TwGDH2NUzEc3r0T/V54JTNSVR+qblm7CqePHeWo3sLFQzgqltZO+VQJfFO7fu0qRzK/PWESR61SSgmKstWHqgS1KRk+gXiyg/xLkJj2FOWLohQGtPcoTUXZylXw74a1aNOlG8/3wbAXOTI5o3KmxqTjQc7yRqOmSFVLYaqiuRSpcpbdJ3aKAqKAKCAKiAKuo0BOAKhJZQ8++SNNFBAFTFdAHlSYrpkr9BCo6gpedME12AOcELwi+EbHuil6kSoXNmrVBrUbNuHoRCqeRFGMFPlIIItAFx2HX7dkAXo8M5irUmaHqk3aPI6Vv/6IWg2bcJTkgjnf4MMZ33LOy7j791CuclVs37gOPQc+h9DSZdhzcbH38fWEjzgyMub2bezcsokjM3OCqgGBQVi7dAEe794bx/bv4f6Ub5SOoz+aUzVjYxD0zA5VybZlP87jlAKnjx/lQkiUj1TJcUPQlQDl1Yvn0KFnH46IVBrlAaVj95QrNezwAY6KbdK6HSaOGoEeAwejWGhJ1pWiVKvUrM3RrBdOn+K8rFvXruYUCJR/lqAqwWtKd1C2UmWOSv3+i8/x+fc/4+j+vSAbqA8d+6fITKVIkyGo2mPAICyaNxvN2rVHQnw81i1ZiLcmTGKblEhVBapS8S6KvCVATBqWLFseJw7tz4SqF8+cxpIf5jD4pDQJtyMj+Sg/6UTAVh+qXjp7BqsW/IKOvfowgKbcuZTvlNZPEJ6gJ61x2ofv4umXXsXN8Gsc4fzM0NeyQFVKC0D5YQmwE9Cl1Ap7HkBVeo3yr149fw6P9+iNcpWr4I+f56NclWqcb/enr6bhk2/ncc5dymdLqQJcrdnjvcEYzTaHabB0nxZ34o25Ou9rBKparqGMIAqIAqKAKCAKiAKmKSBRdabpJVeLAoYUEKhqSCHX/LlAVdf0q9Ovyl7gJDIiHIf27HxQrV2DyjVqw8fPj6MV6Vg35eRs0aET57+kgkT0byoQVbN+Qz7eT6C1RJmyXAyJcoBSYScCqATFKNdoUlIi2nTuhluRNxB2+BDnxyxYuDBHanoW8Mr0E8E5AmYUkenl7YO6jzXl8Qj0US5WAnDevn485l+r/uBE7PSzwsWK85FxKppFjWAaNYpQVRrBP7KHinAlxGaMSUB404plDCoJxgUVLISaDRplRqMmxsdjx9+bOIqTjrHTGpVGEJgiJ+mYP0FCir4lO/Zs24rbkTdQp9FjDB19/Pzh6+/PkbgEYek1nQ5ctZLypxJUJRBMuWEjrl6Bt68PpxJo3+NJLuJE0cEUTUw6E+xWks8TnKYCVgSl78XEcGQsAcvEhASGwxRZS4Wm7sVEc7SwLj2dQS7ZTWv1DwzCjWtX2T7S89+N63gM+jdFxpJeNFbRkFD2tb5OZAuBXoKm1Mj/ND7pzVB77Wr2uY+vH49F+lKO1JTkJK7aWbVWXVBhLsolS372CwhA7UaPcS5YKlzm5x+A86dOgopxUR860k9pImhv0N4izWgvUn8qmkX75fCenZnrIb+16NiZQTrtF28fH6d/L8i+AHukBslLNGtFp+rPMWNAGkIlKMTl9qosSBQQBUQBUUAUUKsCUlRHrZ4Ru5xZAYGqzuw9820XqGq+dtLThgrYC6rSEgiiUVMiIenvBMgIqBHIUyos0nVK4SpDVRe5r1bLx+eVRmPS/9Q3p/5UIEqBo3lJy+OQLVptpj3muEIZh9at43pcD22l8Qhq0vH4xq3bMuzTbzmthV6jwk5UBCv7WDodVeXMmCOntRM85fWYoJehNSv+UzTP7XpDfjGkkzG6ZPrrwfoU23KzKaOKaXqOWubUR9GPfmZobxrSTe0/dyRUtQVQlSJVat9xYp8oIAqIAqKAKOB6CghUdT2fyoocr0BuDOPsHNc7Peh4tdVjgUBV9fhCLNFTwJ5QVYTPWYEje3cxBKZISn3gLHqJAo5UwBFQNSIGWLpfix1nsz54sIYOUqTKGirKGKKAKCAKiAKigChgigICVU1RS64VBYxTQKCqcTq52lUCVV3Noy6yHoGqjnckRZ1SsSMBqo73hVjwUAF7Q1VbRKfq+1PyqcruFgVEAVFAFBAFRAF7KyBQ1d6Ky3z5QQGBqvnBy4+uUaBq/vS76lctUFX1LhIDRQGHKGBPqLp0n4YjVG3ZBKraUl0ZO78qQO8T+m3P6eQs/96b7edZrs3jZ3npSRWzc2qNs73epIpnlsty65dffSfrFgVEAfsoIFDVPjrLLPlLAYGq+cvfymoFquZPv6t+1QJVVe8iMVAUcIgC9oCqto5O1ReuXTUdGpXVISRIJ8WqHLKjZFJnUkCBpfqQVAGk2UGqM61LsVUfsCowVh/CCoB1Rq+KzaKAOhXI7X5Kcj+q019ilXMoIA8rnMNP1rZSoKq1FZXxrKKAQFWryCiDiAIup4CtoermMA2W7tPiTrx9paOCVdSaV9Ih2FeHBmUEstrXAzKbGhTIDk1dCZhaU18FrhJ4VaCrAFdrKixjiQKur4BE1Lm+j2WF9ldAoKr9NVfDjAJV1eAFseERBQSqyqYQBUSBnBSwFVS1Z3SqMZ4lyEpFrEKCgPbV0yWK1RjR5BqnUYB+j5VoUwKnrhBlqhbxBbiqxRNihyigbgUEqqrbP2KdcyogUNU5/Wap1QJVLVVQ+ttEAYGqNpFVBhUFnF4BW0BVtQHV7E4SwOr02zbfLkDgqXpcnx22SmSrenwjlogCjlBAoKojVJc5XV0Bgaqu7uGc1ydQNX/6XfWrFqiqeheJgaKAQxSwNlS1RzEqawpFgLVfo3RUD5X0ANbUVcayXAEBqJZr6IgRCK5KGgFHKC9zigKOVUCgqmP1l9ldUwGBqq7pV0OrEqhqSCH5uUMUEKjqENllUlFA9QpYC6pGxAAzN2txIUqj+jXnZCDBVcq92q+hFLlySge6gNH0OU1Nju+7gDP1lqBEsI7o7suvSkSra/lXViMKKAo4GqrqdDrQ/3QXptFqjXJMZh9Nxr2b5sGfRnXOdlF6ejq0Rs6r39XcfsbayJpYsC5j57HndWlpaXBzczNqSsXH5vjGqAkMXKRLTzd6P+Y0lEBVa3jB+cYQqOp8PssXFgtUzRdulkWKAiYrkBdU/W1UkFEAQO3H/U0VRYlebV9dZ2pXuV4UMEoB/SjUr9fYuYqbURbKRbZUQB+0CmS1pdIytloVoPuGnFpI0MPP3dAgtVqfs12OhKqpKSnYsmYVQ9WAoCA0afO4UYAz9t497P9vG+o0aQqCXwWLFM2yuItnTqFc5apGOeKPX35A72eHQKMxDugqg25csQwde/WxCfgkYLv/v3/RuFUbo9bgLBd9O/FjvPzOe/Dw9DRo8r07d3Dq2GE0btXW4LXGXnDt0kWULFvO4OX3YmJw/OA+NGvXweC1uV0gUNVs6Zy6o0BVp3af6xqfF1Qd0c0HIx9EULiuArIyUUAUyEkBSx+4bA7TYO42026gncUTVNiKIlcblBW46iw+U6udCkSVKFS1esixdglkdaz+Mrt9FTgXqcH7y3O+b6CHmkqj0yPVQzNOkTQok/E5rGbQ6kioejP8Gvb8uxU9BjybqV96WhooolEfvCUnJcLDs0AmwCTgtm3DWnQfMCizX2J8HDwLeEHr5obhfbrh2+Vr+Gfp6WlISkyEl7dPFgBKQDclORkL5szC82++w5GyBDPd3N2zbCy6LjU1FQW8vLg/9aHX1iz+HX2ff/kRqJqSksL2e3l58Th0vU6XzrbRn+lpWedIjI+Hl483xdvy/HQ9zaU0As5kv2eBAjkCZ7qe7HL38MiYLyWFo0GzR3gqkbWpqSnQah/+PDEhAR4eHrxu6ks6KGNl6PcwkleJHiWQnV2n5MREjuwkv1Gf5MQEFHigOf07KSEBk8e8jfe/mMlroTXRvOQv/Ub2ubt74M6tWzi8Zyfadu0B2hPUlGvJDlq3Mg79SRrQ63Stvm20PvaFRoNP33oNH3w5i8ciH9JvJ9mg32iv3Y6KwrH9exma0/6hC7PbaejdR6CqIYVc8+cCVV3Tr06/Kmsd8XV6IWQBooAokEUBS6AqfTGaul6LOy4eaNe8kg4tKgpclV8d0xRQjvNLJKppusnVD1MEUMoAiWSVHeGKCoxZZnq6oOxFJkkXNUFWR0LVPdu2EuvKjEakCMEl82cjpFRp3I2ORoeeT+L7LyahfvMWOLpvD0ZNmMzATIGq9Zu1YLh2+thhBp9BBQuhet36GDW4P54b8RbqNW2BJfPnoGylyjh+YB9GjvuUYeP9e3f59dLlK+DkkUN48e0xWDT3W5QoW5bhX8+Bz/H2PbhrB86dPMHgzc8/AFVr18U/69cgpFQpRFy5jIrVayIwuCDKVaqC376biZr1G+HGtatISUlCybLlUahoMezbvg0ly5VHg2YZttDf42NjUbVWHQbD5atUQ0z0bXR96hnMmz4J1erUR6MWrbB2yUI8/dKroOhOWtP65Ysxef6vDGeVRtDxxKGDKBoSgmbtOuLvNSsZyJJtQ0aOYtB46+ZNzJo4Hm27dINfYCCuXbzA8LRVpyewZe1q+Pr5oUzFynDTanH84H4ev3jJkvD28cWOzRvxePde+HfDOhQJDUXzxzviz0W/IbR0Gda9e/8MqL1769+4cvEcr7lG3fpYPH8OylepioM7d2DYex/hxxlTUaV2XaxftgifzfkRc6d8hmp162P7xvV4/4uv4OsfwJBz9qQJqFSjFsKOHMSQEaMYqtK/d/y9EQGBwahSuw7vAwKnBGXT0lIREBjEwLN9jyfx08xpKFepMqJv30Kbzt1Yb/JZ+OVLaN+zN6Z/OAb9nn+Z7d+1dTOP6ePvj3Zde/A6aP20T3x8/XifNGnTDn+t+gMFCxfh9VSuWdvotzWBqkZL5VIXClR1KXe6zmIEqrqOL2UlooA1FbAEqpIdlEt1c5gWO85qXBqu0pc5gqvtq6er6kucNfeCjGWZAgJRLdNPeueuAIFVyckqO8SVFKDj/5PXW3bKRflcJl3os9nRkNXW8IeAFkFPpQUGF0KD5i35nzv/3oQCXt6Z/yagdTfmDsO777/4HF2fGoC/16zCoGEjGS4+/8Y78PHzewSqHtq9g0Hh4916MshUIlWP7tuLezHRaNGhM+ZOmYiX3hnDsOzIvt0MNpu2bY/506egRYdO2Lx6BYqXKMnRj90fRM6uXbwA9Zo1Zzh5+ugRjkAtFloCNRs0wtIf5qLTk/04fUGJMmUZ8kVHRaJFxy64cysKUTeuc7RlpRo1UbFaDZwLO471y5cw0KNI0iq16uDWzRto2bELFn3/Heo0fgznwk5w9C3Ns2D2N+jc5ylsWrkcA199HeNHDMV7U7/KEsV6aNcO7NzyF3o88yxCSpXBD19O4blOHzuCV8d8mAlVV/3+E0PWFb/+CG9fX1CEMEHcrev+RP+Xh7EvNq5Yiup16nMqBYK9pcqVR+z9e2jSuh0Wzp2FvkNexqWzp3m9RYqHwNvXj/1DbfXCX/mofOFixRlMRl2P4AjTbz4dh069++LIvj3oO+QlXsOw9z7E6oW/4eVRY/DV+LF46e134RsQwNrNmfIZajVojLNhx9legqoEb6NvRSElOQktOnThtTVq1QbRkTdxMyIcDZq1xIY/lqDeY81BqRzKV63GYJyg8ZG9u9C5z9P4+evpvIc+/98bHKm6edUfKF2xEirXqMV9ej/7PGu1YfliVK1TD0HBBbF3+za4e7gj4vIlTg1BqRgI8BrbHPmwwlgb5TrrKyBQ1fqayohWUECgqhVElCFEARdUYNC0GND7Q07N2Jyq1FeBq2uOOGehKmNdK/lWjVUqf1xHN/typD9/+Fotq5RUAWrxhNhhqQLmRKvmNqeSNkB5+EnX2TuK1dZQlWAjAUyl0dFy/8BA/ueZ40dx+dxZjkilkNWwQwf46HXLjp0xZ/JnDBgJ8A14ZTjmTZvMf/r6+z8CVUuVr4DzJ0/g7z9X4oW3RmPUs0/h6yWr+Ag3gcGGzVtxdOTwseMzoOre3UhMiAdFuhJUbd2lG/Zu28LRjgRIlbZuyUK+ho6QU8QqgbfiJUuhco2aWPbjPPR/ZTiW/TQPt2/exIChwzmis0XHzrh+5TLuRN9G7N27KEcRjjVq4cyJ4/jvr/UMGWmOk0cOM3Rt9ngHHqNWg0YIO3QQvQc/nwlVCdpuXbsafYa8iA9efQEff/M93N3dHx5v1+kQcfUKlv80j6NrN/+5Aq07d0XxEqVYJ2oUqbpu6QIMfv0tLP95PspUqIQKVavBPyiIIzmfGfo6X/fXyuUMegsWLcrroCjepKREhpV0HcFXsnn/jm1o17VnFp0IqhKgJthKuUijIyPxWLv2+GbCOHTrPxAnDu7nFA8fDHsBb4yfiA3LFuPZ19/AF+//D6+N/Rh+AQG4HRWJn76axpGkpA9FLRNUTU5OglajZehcNLQENq1chsYt2yA6KgqRNyJQt0kzbFi+hH9OULRb/0GcN5Uihgnw0t5aOGcWnnpxKCaNfgvvT5uJLWtXoWSZcrzerFB1CarVrQdvHx8c2PkfPD0LgNIzNGjRioG7KU2gqilquc61AlVdx5cutRKBqi7lTlmMKGA1BfKCqmfnFDF5HjUUrerTQIekVHD0LDVbpCegL279GkrUqskbxMk7KLlR5Ui/kzvShcxXolglTYALOTWfLMUa0ap5QVb6nFbysdoDsNoaqua1LQhWUkQmHemnY9ztez2Jn2dOh6+fP4O2Nk90w+bVKw1C1asXzyP88kUGbS//730+Rk7ws1OvPpg3fQqnE7h98waGjx3H+USp0NW8aZNQNCQUd27f4pyqFCVZtHgowzmKRKW2999/ONqR7CPQV61OPaxe8CsKFinCeUMHvjoCf/w8HxdOn8L/Pv8C/25Yi3OnwpCWmsrAjqJSKdKUgFy77r04krRYSAnUbNiIgZ0+VO3S92nM/nwC96FrN61Yxsf/KQ9pharVcXTfboyeNB1b/lzJuVypETSk4/CXz57BK6Pf5+P8BIspJQEdzVeO/ytQdd/2fxg0+wcGoUvf/hzhSeCXjsgHFy6M7ZvWc586jZvCy9v7EaiaEB/HOhUpFoK6TZqiRv2GbAcVDaNUCaXKVcBjbR/HD9OnILRMWVy/eoWjg7+Z8BHKVKyEw7t3Yvw3czH9g3d5TaeOHcGoTyezvXT8f9oHo1GibDkUDSmBRi1aM1SlFAtrlyzg/UGQ+cDO7TlC1c59n8Y3Ez5kv1PELfk8O1SdPXkC21ivaXOsW7qIc8dWql6To1qpkZa7tvwFTy8v9hMVyVrywxwEFizEcJb2i7FNoKqxSrnWdQJVXcufLrWaSkOjclwP3YhTRJo0UUAUyH8KWBuqKgpSAaul+xyTb5W+SL3RPuMooH56AmsDVoqMeaV1uhSycvFfGznW7+IOdqHlCWB1IWfmk6VYM1rV0YDVkVBVWXtCXBwKeHtzFCnBSi5Ula2AUF5biwoUUUShMgYXMkpKYjhGgJMKKBEspP+VRhCPcnEqBZ1oXsrVqV+kia5NTkrKLJrFhapSqJCSe+ZYl86dwdULFzi6NuP6jKJa1Oh6LoikS+fXcptDsYl+TtdTCgL918guspXyzJ48chDNHu+Y+XMqEEXQVynORMfk3dw9cixqRZ24kJVWm1l4ieyl6yklAc1NNmcvQqWvfW5rSElJ5mJb5DfKdUpH5klu+pP7pKdxASpq5B/Kgevu5sa+0W/Z9aWfkQ+p5WWX/ri57R3eW6mp7E/6k+zI7m/aN1wk7cFeobXodGCfm9Jy+p4i7MIUBZ3zWoGqzum3fGG1QNV84WZZpChgkgK2gqpkhKPyrZYvosOkvhlQVb+RPWER1oe9BFbbV8+oTCzNNRQQkJrVj0oUZOPKWav70lVNqnhmudjaEZO5pSehSfecpi+f4BQM+i2vPq6xQw2vQgCrYY3kCscrYMto1ZxWp+RhtVUEa07ftUZ088HI7r6OF1vlFpw6ehgBQcEcYWrrRrCZ4KSHR9bPL1vPK+ObroBAVdM1c4UeAlVdwYsuuobcoCot15xjvi4qkyxLFMhXCtjjYYsj4Oq7XXKPICV7DlzWZBTXirNOgS0CuSPbSzoAZ/7lyY9H+wm8ZQelCiS1Nhx11N7QB6wEYfUBbH6BrwJYHbX7ZF5jFLBHtKq9AKtAVWM8LteIAsYrIFDVeK1c6UqBqq7kTRdbiy0j0lxMKlmOKJBvFLAHVFXEtCdc1U8BkJczyaaZm7W4EKWlqwcAACAASURBVGV5gS1JB+B8vzauDlKzR5i6GjC11o5T4Ko+dHVV4CqA1Vq7RsaxlgL2jlbNC7C2r55xysXcHKy2hKp0xFpp+sfvreUHW42j2J1ps04HWomla6Dj+SSJ/hF/W61BxnWcAgJVHae9I2cWqOpI9WXuPBXILdEzdTKlyrfILAqIAq6hQF4F7GyZr8gecDW3FAC5ec5aBbYIrI7skI4aoZIOQM2/JfR5SBGLrgLOskecEjx1lUhTR+8jZY98/Wccm+Iqe4bWIoDV0btL5lcUcFS0qiHAaipctSUAOnviOAoVLYqbEeGoWqtOlhyaBC7v3olGUMFCqtpUEVcu4+Cu/xh8pqelo32P3gi/cgmXz53NLGpkrsHhly9hx+aNXI1emusqYMsHFa6rmvOvTKCq8/vQZVcgUNVlXSsLEwXMUiAvqGqPHGC2hqt5pQDIC67O3WZ5gS3Js2rWlrRpJ1fJk6oPUAWe2nTL5Dq4q0W2KnBVAa2OUVVmzc8KqCFaNbv+9JCUHtCGBAGDmz2apz0nf9kSqlJF9WIlSqJQkaKZRYESExJQwMsLqakpWL90EXo8M5jNoiJFurQ0LjBlqNEYVKGeGhUgooJSNGZekaRK0SqlOFVuc6xe8AsXgwoICsKmFctQsXotxMfeh7evL6rVqcfdEhMT4OWVMb8xjYpAKYWWPv/fGxgz5UtotW7GdJVrnEwBNRR/czLJXMZcgaou40rXW0heUNUeAMX1FJUViQLOrYBaHrTYCq4amwIguxetZY+AVXX8fuS1z9VhYe5WCEBVu4ey2qekk1DytjpjVKtErzrXnnMla5fu02Dp/qwVzNWwPlNOvuT2eWON2hUKVD2wYztad+6Kn2ZOQ+kKFVG6fEXERN/G9o3r0LZrT4ahl8+fAcHSGvUaoHGrtlydfcPyJdzv6sXzfD2BSRqrcNFi8PHzR5suNOZ0lChTDkf378GYyV8yvKVo0KBChVGuUhX8MGMqWnTojLMnjjHIbd+9Nw7u2oHI6xGIvXcXr475MBPG0pwEVTv27gtvH19QISqKsiUoWrlmLVw+dw6njx2Gf2AQihQPQduuPTLdnZSYiB++nIJh732U+RoVl1o091v4+PnhZvg1nuuHL6ei/yvD4OPrp4atIjZYWQGBqlYW1ImGE6jqRM7Kb6Y6Oiotv+kt6xUF1K5AXnmWHZEShGBmWIQGS/dZHilK2ltaPMoa+VYFrDrmt8BZo1LpASc1iUB1zL6x9qzOnDpA4Kq1d4OMZ0gBa6XhMTSPKT839T7CXlC1VacumDF+LNr3eBL1HmsGrZsWaxcvRK9Bz2Hl7z/j8W49QUfv4+7fR/1mLXKEqp6eBTi3aa0GjbBm8e+oUqsOrlw4h85PPoWvxo/Fa2PHM1SltAKbV69A2YqVcP/ePdyOvAm/gADcDA/HE/36o3Cx4lj64/eo3agJqtSsnSkvQdVVC35B5yf7wcvbByePHEJkRDjiYu+jQbOWuHjmNAKCg1GqXAVs27AG3Z5+hjKtst3nTp7An4t+w5ODX0DdJs3g7ePD0HbetMk8z4lD+zHiwwn47duv0GvQ82yPNNdTQKCq6/nU2BUJVDVWKbnOIQrYsyiNQxYok4oCooDRCqi1eB3BzAOXNdhxVoM7cRrciTd6SY9caE4KgOyD/LJTm2GLmXb0a5iOfo0kx6r5XjS+pzNFpepHoY7s7mv8IuVKp1ZAP5rVWSJZBbA69ZZzKuPVFK1qKlAloXP7DLLGg2r9SFUClXTE/5/1a3Dr5nXOK6pA1dULfkW7bj1x8expJCXEo2GL1gxV1y5ZgLZP9MCls6dx/24MvHx84Obmjqq162LDH0tQtlIV3LpxHS07ErB9H2+On5iZZmDh3FmIi41Fn8Ev4u81K1G6fAVUqFodhYoW45ypBEj7PPciz0P/U1oABaq269oDAUHB+HfjOgQGBSPq5g2ek3KiBhcqhNAyZTnKtkufp6l6FW6EX8PF0yex8ref8dSLr6BG/YYMZe/djcFvs75Cx159UbJceU5ZMO2D0Xht7Mecs9VQKgKn+kUQY1kBWz6kEInVrYBAVXX7J99blxtUJWGscTQl3wssAogCTqSAM7wfWHoU35Rje3m5ztIIGolYtd0vhgKpvl5jJvW2nWmPjKxEogpEtaPoKp/KmSCrwFWVbyYnN48+Z3/eqcWNu45fiDlAVbHaVoV19KFqmy7dsGXtKtyLiYF/YCC69O2PH6ZPQfV69ZGUmIBbN28g9t59VK9bH03btWfTtq5dzcf0CahWrVMPfv7+WaBqq05P8JH7MhUr42zYcbz1yeegaFZqK379EVQoa/Skadj9z9+4cPoU50lt1bkrvpv4MUebFg0tgZoNGvHx/pJly3G/E4cOYNeWvxiq3rl9CwNffR0njxzmvjHR0TlCVerHx/9nTMWwMR9mbobU1FTMmzYJRYuHcDqClp2ewJR338abH3+GAzv/s7jwleN3nViQXQFb5igWtdWtgEBVdfsn31un1si0fO8YEUAUsLMCeaUDoS/OFFWhpmYuXLXki1H29ZMNlO+NolbNaQJWzVEt9z7OcMRfjvNb1+f5YTR6b/76zzheqpojWWlvS5qK/LAjbb9GSx9aWttCS+8bbAVVs6+TikolUZEpHx/OY5qSksx/urt7MJSk6E2+W9E8vGdJjI/n63NraWmp0NB/Gg002tzz26YkJ0Pr5gY3t6wFog7v3slRpJQSQGkUsUrXkz3ULp87i/DLF7mAlTktJSmJI2gvXziHU0cOo3Ofp8wZRvo4gQICVZ3ASTYyUaCqjYSVYa2jgFoK01hnNTKKKCAKmKuAs0FVZZ0ENqltDjP+SL41UgDo60zpANYcEbBq7t6ztJ/aj/gLbLLUw9JfUUA/J6taAatEr8p+NUcB+iy/HkOFqTS4EGXe56k58xrqYylQpfHzMwhKfgA88zqKn56WxtDX29eytDcUuapLT4eHp6cht8rPnVSBnB5QqDHww0nlVbXZAlVV7R4xLq8vo/RFUI4kyh4RBfKHAq7wgEXJvUp5V5Xo0ZzynlorBYD+ztgcZl5BrWAfgCJWG5SVHKum/qapFaYquVHl89NUj8r1piqgRLGqEbAKXDXVm/n3erVFpiqeaF5Jhzfap1vsGMkDabGEMoAowCc16AFF9maN/MQir/oVEKiqfh/lawvzik4TqJqvt4YsPp8pkFcqEGe8YdGPYCVXhkWAi1xRI6j6bLN0hFo5owF9MZy7TWtyASuyp19DnYBVI3/n1AhTJTeqkc6Ty2ymgFrTBAhctZnLnX5gtcJU5T5hZHvr3CcIVHX6rSoLUIECtiz6poLliQkGFBCoKltE9QrkVpxGwulV7zoxUBSwmgL5Ib+yAlpJNGsDVcURloDVSX0tj4ix2oZQ4UBqg6kCUlW4ScQkVkCNgFXgqmxO/c9JtR3z1/eONY7864+XWwCLLYNXKBfq3m1bEXv/HoIKFkaD5i2R1xF8c3ZncnIS0lLT4K2XkzUuNhbhly6ics1aeQ656Pvv0HPgYHj7mHbknwpTPTfibZsd8af8riXKlOUcrWpoVEysccs28A0IsMicxIR4HNy5A80e72D2OFRY7MCO7Wjfo7fZY1jSMbfvKVJY2xJVnaevQFXn8VW+tdQZKn7nW+fIwkUBOykgD1esJ7S5YNVaRw2ttxLHj6S24lMCUh2/J8QC0xRQG2AVuGqa/1zpanqwSal5qMCjWpu1gaqyTnsVq1Lmi7pxHf9uXIdOvftCo9HCx88PVCAqLS0NHnrAkApGEUCkQlT6LSUlha/jQlUaDbTajAJUqSkpSE9Pg2cBL1w6ewbRUZGo36xFZte01FQQbM0LliYmJODbieMxdPRY+PoHgHKhUoErfRuo6BaNU6CAF79OtlPe1YnvjMQH07/m+fVb9uvp36kpVAwr47rsc9A63NzdM+eksSkXq1JAiwt9JSdzUS99vfTnzD4G5Y+lMfWLdZHd9L/+WpQxyBekl1KwKzkpEe4enpnwm3Ra9fvPXHgrMLggFx6DDo8AZRqf1qfYSb7TajRsCzVaR+y9u9i5ZTO6PjWA9wDlns0OjrnYmFab2S81NQVubg81iroegS1rV6P3s89n2pzT7zHZXYCKomm1oHy5ZNvDNSbB3d2di5pRIz+RLYqteb0v5OfcxGp9v7SnXQJV7am2zGWWAq527NcsEaSTKJCPFXDWIlVqdpm5YNXaRbTUrFFetqkJpkqOVGfdRWJ3dgXUlINV4Gr+2p9qPuqveIIebPZraJ0j/9m9a28gtG/7NoafTVq3Y1MS4uLww1dT4esXAP/AQLTq1AVzJn+G8lWq4fq1K3jr488ZdN2OvIlvPh2HitVq4OrFCyhbqTLOnwrDyI8m4OSRwzh+YC8I2tVp1ASXz5/DlfPn0Lnv0ziw418U8PLGY20ex8mjhxBcqDBOHzuCQ7t34v0vZqJYaAkGiF99/AH/ff+Of/HJrO+xftliBrX3791lyEotMTEB86dNRqGixXD2xDGM+mwqvp86EUWKh2D7pvUYO/1rnDsZhpYdOmPWZ+Px0jvv4aevvuDrr126gOHvjcO3n3+CkJKl8HiP3vjvrw1ISkhgsDhw2EhMGv0mqtWphwtnTmH0pGlYMHsWsVPUbvQY4uNiUb9pc2xasQwx0dG4ce0qXn5nDAoWKZrp0rj79xnu0hjXLl/E259Mws9fT+eIXdLoXRpz7resQbtuPbH0h7lsG0HoUZ9NYagYHxeHeV98jqKhJdCh55NYMOcbBBcuiqN7d+PDGbOwesGvDBzPnTyBtz75HHv//QcRVy7jzq0odO8/CBWr1+Cf//LNDAaY0bei8PRLwxB+5SJHpBKobNquPQp4e+Pv1SsYctPfuzz5FH6b/TW8vLwRWroMOvbuy+s6vGcX9v+3jSF39/4DsXn1CsTHxnKk8yv/e5+vIag6e/KnKFelGqKjbmLw629h8bzZ7LfZkybgqReH4o9ff0RAYBBKli2Peo81w9ypEzPW2KsPlv0wF34BgThxaD/GTPkKv86awbpGXg/H8DEfwdMrKyjP/jtk7wcT+esdWv2rFaiqfh/lewulWFW+3wIiQD5XwBWKVKnRhfQlcvJ60yJyJL8qoJZj/rY8mqnG/So25S8F1AJYBa669r6j6FSKTFWKR6p1tbY+KWKLvKo3I8Jx8czpTEkJltao14D/vfPvTQw56dg/tbDDB3Hr5o1MmNp9wLPYuGIZhox4CzMnfMTg0MfXj6EqQcBXRo/FhDeHY9h7H+HC6ZMoXqIUjuzbjVadnsCtGzdw9040g8LbUTdRv2kLLJwzC90HDGLgumfbFjzRtz9OHj6EsMMH0HvwCxwBScfH6brh74/Dlx+9h4HDRoDSADRo1oLh6+sffMy2Eoy9ePY0Oj/5FL4aP5bH3bF5E5597Q189NrLGP35F/hu0qd47vU3sXPLX6hUoxYiI8LRtmsPzJ0yEa2f6IbjB/ahz3MvMhj8YcZU1GvaHEf27OLUAQQA35owCV9P+AhPvzgUG1cs5dep7fh7E+o0fowjRAe+OgKbVi5Dg+atUCgbVKVIW4K9c6Z8hm5PP4MNy5fg5Xfew/zpU9B3yEtY/vN89HvhZVy7dJFh6OPde+HbiR/jldHvw93dA8f272U9SM+Y6NusC2n99YQP0f+lYVi7dBGGjHwby378nvv+teoPhpa0XoLSFapWZ6i6+Pvv0O/FV3Dgv+3w8vHB9atXOHKYoOqJQwc4UrRMpcooUbostq77EyXLlkVqSipr/tt3X+OZV1/jKGQCz5fOnUHHXn0RXLgIQ+y6jzVjzcguBapuXLmMdaF1U/oGgr8KVO37/Mv4/buv0bRte9Ru1ATnToXhZvg1tv9ezB0snPstX0t9+788DEvmz8ELb/4Pf69ZyYC6VLkKub49SJEqtb5z2s8ugar201pmMlMBKVZlpnDSTRRwEQUkWt12jtwcllG8ypRm6y93pthiz2vVAFPleL89PS5zqUEBugfcczoZe+nPMykOM0ngqsOkt9nEzhCdSou3x2dubp9vljy8S4yPR+z9u5n+o6PjQQUL8b8JqCmgkf5NkPHe3Rg0a9cB33/xOR8D37ZhHQa8Mhzzpk3mP339/Rmq/rnoNwwZOQpffjQGg19/GxFXL8PXzx/HD+5D687dEHHlEu7fvcuRo3Q9QbzlP81Dvxdewe2oSIaqbbp0w7qli9Br0BCOzKR2OzISa5csYDj6xdjRGPzaGxzZSDC0TPmK8PbNyK9KttI4LTp0xoxx73Pk5PGD+9F70BB8MOxFjJv5HUPZ1l26wT8wCClJSUhIiOfco3OmTkTbrt1x5thR9Bz4HEda/v7tTL62dPmKfBT/p5nT8NrY8QxAKcp265pVGDR8JM/NULVRE4akBAnXLV3I0b4UUamkJ6BIVQK1Iz78hMFsz2cGM5QcMPQ1jszs/9Kr+HPx7xg0bCSD6Lh799CkTTuGqgQoCaoe3rMTNE7z9p04ypR0GfTqCMwY/z6eeXUEKJfq0y+9ypGgFE36z7o/8eTgFzilA0WYUiQxQdU/fp7Pdh7atYPXRqC9YYtW0OnScfzAflBKgqq166BQ0eLYtn4NQsuUYcBdt0kzLJj9DcNNilCmvgTPCXw+P3IU1i5diJYdu7BmtC+oKcf/ya5ZEz9G3yEvYvH3szHiowkc3fz8G6Pg4VmAtaAoZ4r4pbXRXoi5fZvX+MzQ1ziKmPQmcE3Rrts2rGX/l61cJdf3IsmnarO3aacZWKCq07gqfxsqeVXzt/9l9flbAfn9t63/l+4zPYfcK63T0b66zraGqWR0tcDUkd1NK5ihEvnEDFHAagqoIXpV4KrV3OmwgWwRnVo8ELgTBySlWndZ9gCqisX2PL5Mx8uXzJuNIiEhDETrNGnKUY/FS5biKFOKSPz7z5UmQdWLZ07h/t0Y3IuJQYWq1Th1AB0Tp2PmBPX0oaqHhydOHNzP8K9V564ICArinKiT330LjVq2ZpD23tSvOFqxZLnyCAgKRvPHO7JUFLn566yveI4je/fg1TEfYO6Uz1CrYROOKp364+/Ys20r9m3/h0EmHWWniNcyFSvhzInjeOGNdzD/yymoXq8BGjZrgVULfkVIqdJsA8FEfaja+9kh+OOXHxBSqgwqVa+BqJs3+Nj68p/mMzQ+ffwoQ1IqYNWwZWsGkgRDP337dYaOZ44fxdB3xzIwrV63AR+hHz52PNYvW8RQ9c6tW1g4dxanUTh55BBGjvsUpA35gAAmRZwSlJ79+QT+kyJR3/x4IkcLl6lQCUf27sKrYz7E36tXMty8dPY0A2KK7MwJqlLKB0rLQD+rXKMW23t0/x7eA/QaAU6KLqUoYwKvFLFMsPjMiWO4dOY0p2545tXXsW7JQhQNKcGpIghuK1B13vQpqN2wMW5GXMOg4W/g8/+9gUYt22D31s2cpuDY/n24GxON5MREdOjZB799NxOVatRE/aYtMX/6JPbh3n+3YMSHE7Bm8e8WQVUpqG3d90K1jyZQVe0eEvtYAYlUk40gCuRPBSSfqn38PmaZFheishaCyGvm/JAGwNEwVaJS7bP3ZRbnU0AN0asCV51v35DF1o5OVT4LQ4J0+HiVG+7EW08XewLV3L5r2RoMxcXe53yaBNfoKDgXqvL0NFtEyndKxaOoEYxLTEyEp+fD4kqGBuaiSinJHNGotOwFmuh1yr/KkaFcJEvLQDB7ka0NfyxBi/adOE8n5WWliEu6y+ICSenpXKCpwIM8nTnNoW8rr8PDI7OAElWEyii45MU2/P3nCrTr1isTqs7/cjJeHvUeH7lXCmmlJCdlKTSljE8Fn+iIvWKb8jqtkYo4kY2KLm7uHjwHF+ZKSmRgrLSE+Dh4eWfMl1ejdWu0Go6IpUaA04MKRz3oR/Om63RZC3DpMtbr7umZGVlM/ejfZI/SCIxTU3TNsDslc0+R7pS/l6KOlT1HKSGUNSqF0fTHNLRncvueYuvfHUN2yc/tq4BAVfvqLbOZqYDkVTVTOOkmCji5ApJP1T4OpMidmZtNB6uT+qbbx0A7zqIGmCpRqXZ0uEzl1Ao4OnpV4KrzbB9zCzTmtMLsDxbpM9SaUNXeQJXWaIu8qs6zO6xrKcE8OqLf6cl+WaCfdWd5OBrlZvXx8+MXKAqYjt0rKQNsNaeMm6GA5FOVnUAKCFSVfeAUCghUdQo32cRIY3Ko0Zcaaa6pgESp28+v5hSuerdLOhqUdY00AI6EqRKVar99LjO5pgJqgKu/jQpyTXFdYFVfbbZOMarcTmlYE6o6Kr2OLfKqusDWMXsJFBVpSsSj2RNl60hAlwpBUWSsNNsrIPlUba+xM8wgUNUZvCQ2sgKSV9G1N4JynI9WaW5BCgWujniQe1Bgq/PvGfm9t68PTc2vSl8wnT1alb5IUvt6jRXPbRrpNoKpTap4Qt6rjBRMLhMFjFCAfqfNvY8wYvg8L7GksI+lc0v/RxUw5xRGbjr2a5jORaNCc2Dn1oCqwT5Av0aOzVee0z2XHGM2/zeLjtbv/+9fzjHq5x+QkQLAwPF482eTno5QQH5nHKG6+uYUqKo+n4hFuSggEWuutzVMgRk5QQdjo1gJsgq0cL79I/lUHeMzU/OrOnO0qqOiUwW8OGZvy6z5SwFHRa9KSgB17DNr5U81Joe4pVCVgCpFqDr65IeaUwD88OVUPPv6G1xIyVrtzq0oBBcuYvJwR/ftQWREODwLFEClmrURUrIUFs+fjSf6DuDiSUqjPKsnDx/ErZs3OI9qxeo1uGK9NNdQQI7+u4YfrbEKgarWUFHGsIsCkgLALjLbfJK8QCp9EWn84Ci/qdFbCmD9+kHUWU7AVb7o2Ny9Vp1AHqRYVU6jBzM1DYAzRqsKTDV6O8iFooDTKyBw1eldaPICrJE/1RiYqhhGUPXNheYdtzZlHpOFMLGDtVMAUOEfNze3XI+iU/EhApP6x+SVIk70ulJkiQo5TXjrNXw04zu+Xr9lv56LRqVScaKM66jwkX6EKBUucnN357GpOvx7U7/i67Ifm6cCRlqtBm5u7lnmo0JHv876Cn2GvIh7MXdw4uABdOn3ND55YzjGzZzNa6EIVTetGxIS4jFv2mR06t2XC1klxMejQbMWJnpFLlerArl9T6FUMBLMo1av2cYugaq20VVGtYECeUWt0XRn55j+pNEGZsqQuSiQ140adbFFYZbcvkgJXHWObZrX0X+5YbGtD03NP0fHIvs1Un9uVYGptt03MroooGYFHAVXJTLdvrtic5gGc7c9rAhuzuymgk5TH0YqNtE8I9un55hSwBy7rdEnp3svc/bwgR3bse+/bfD188cT/frjz0W/Y8jIt7Fm8e+o36wl9m/fhju3b6FQkaL8cwKfyUlJmDPlMwQEBeHyubMY/fk0zJn6GY+x99+t+ODLb3Hl/Fk0a9cBMz4ei+HvjcO8aZMQEBSMyOvheP2DTzDrs3EILlQEXZ8agB2bNyImOhopKckYNGwEJr37NspXrorwK5fw2vvj8OHwl9CoZWv0e+EV/P7dN3Bz06JkufIoWaYctq7/k+ft89yL8A98mPMh/NIl7N2+Fb2ffR6JCfFYu3gBWnTsgj8X/YYBrwzH5++8gQpVqyPi6mX8b+IXiI6KhK+/P2Ju38bZsONo162nNdwkY6hAATn6rwInqMQEgaoqcYSYYZwCkl/ROJ3UdFVOEMMRRVly+jIlcFVNOyWrLXL037G+MfXYpDNEqzoCqJrzRdSxnpfZRQHXV8ARcFXuN+yzr0zNC57dKlNhqtLfHKhK+VnfaJ9uH2FMmMVaKQC2rFmFu3ei0bpzV65Mv+j72Q+hatMW2LZ+DUqVr4C6TZrCLyDjyPyZ40dx7mQYQ9avxo9Fj2cGY/um9Rj8+pv4YNgLePfz6Zj7xUQMfv0tbN+4DtXq1seNa1fRtmsPzJ0yEW279cCRvbvRd8hLiI+Nxfwvp6Bp28ex999/8NyItzBr4scY9ekUzBj3PoaOfh/TPniXo0svnjmFjSuWoVrtuoi6eR0hJUvj6sULeLx7LxQpHpJFvfOnwnD62FG2kSJt/1z4Kxq0aIWje/egQ68n8dX4D/Du5On4duLHGDJyVGY6gIgrl3F032507vO0Cd6QS9WqgBz9V6tnHGOXQFXH6C6zmqmApAAwUzgHdMsNptoiItXU5WW3Tb7smKqg7a/P6+i/FE2wvf40g6nRPmrNrWpvmKqkMVHDe519dorMIgo4pwICV53Tb7lZ7SigSvaYAlXVUJAqL89bKwUAHcM/fewIlv4wFy++/S7WL1uEl0aNweoFv6BRy7YoXKwYDuzczsBz+Hsfwd3DA5SrlEBsi/adMGP8WAaXp44eQY9nnsXYoc9j/NdzMGXM2+j05FMMapOSEpGanIyGLVpj7tSJaN2pK86fDkO3pwfi/r27+P27r9GiQ2eUq1yFzvfjp5nT8drY8Rzd+tSLQxmufvTVdwg7fBB7t21Fy45dUL5qNZbn3MkTWDD7G7w65kMUDQnNLDBFEHfbhrV4+sWhiIuNxV+r/0Cj5q34tZ6DnuPj/m+M+5Tn6v3sEAQGF+TxLpw+hfOnTqBDzz6u9YuXT1cjR//zqeNzWbZAVdkPTqVAXl+OBbSox5XZ/aTWaK2c4CodK5fmeAUkn6rjfUAWmFK0Sm3Rqo6oAK7W9zp17CaxQhRQpwKOgKvyXmHdvWBqyprss1uawsZYqGpuJKx11TI8mjWONROUDL98CSePHELf517Cwu+/RY16DXB4zy4+Jh95IwJ3o6Nx+fxZDHjlNbi7u/NR+cXzZqNSjVp83P/VMR9g/vQpqN+0BVb+9hOm/bIYO/7ehKN7d6P/y8Pg5u6BFb/+iHKVKuPYgX14/s138PPX01G3STPUbNAYK36ZjwrVqnMkbPU69R6Bqou/n43KtWqjVsPGWDT3W1SvWx9lHwDYy+fPcZGpI/umbwAAIABJREFU3oNf4AhaAq7UCBb/9u1MFAstgeTkJAQVLISGLVph+odj8Ob4iZg3PWeoevzgfiTGx/O10pxbgdyiVIVFOLdfLbFeoKol6klfhyggKQAcIrtRkzoLTNVfTE5fpiRfp1HuttlFcvTfZtKaPLCpxTfUEq1q7+hUASQmby3pIAqoTgF7w1U5JWOdLWAJUKWo0Vdap6NBWctyghsDVdV63D8nL+T2GWrK/TEVqaJCTp4FvOAXEMD5UuNj78Pb15dfS0lO4nynAYFB/JrSYu/dhVbrxgWfCnh7gwpDpaWlwt3DE17e3gw1NyxbjNZdujIsvX83Bu7uHtBotfzz+Lg4JCcmICC4IKgoVXxcLL/u5eWNdJ2Ox6Ux6E+CorF37yK4cBEkxMfx9T6+fmzKvQfjUt9/N65F+x5PZtpIa4u9f4/H9PTy4mJc30/9HAOHj4CXt0+WOZROW9auQsWqNVC6QkXrbHwZxWEKyNF/h0mv2okFqqrWNWJYbgpICgB17g19vzjjF4XsX6YEkjhun8nRf8dpn9PMzhStKjBVXXtHrBEFnFEBe8NVud8wf5dYAlStGTWaF1S15jzmK2VaT2ulADBtViOv1umwdukidOn7NMNLezQCu/rgN6c5Cd4WYMDqnqNJcffvw8vHhwGsNOdWILfvKVI027n9aon1AlUtUU/6OkQBQ1+a5Q3N/m7R/3Bx9i8H2eGwpAOw/37KKxrdlCgJ+1vumjMaE4Gjv3JHRasa+mywpnec/X3OmlrIWKKAqypgT7jqjA+jHe13S4AqRY3Skf9QK2V8+mWnFmuOaB6RhOaguaw1jz01z+1eTA3fs9LS0gRO2nMzyFyZCsjRf9kMOSkgUFX2hVMqkBd0kS+79nNp9g8WV9He2aNu7bcDrD+THP23vqbWGNGUaFVLc9OZaq/AVFMVk+tFAVHAFAXsCVdd5T7KFH3NuTY3iGnMWLY4hp/dHmeMTs2unaqjVY1xtFwjCthAASlQZQNRXWBIgaou4MT8uARJAeB4r+vDL/tFWFDOK/1IAL0cWDr6uw7QaAFdGqCh4zUaID3lwd/TAdDPUgGtR7ZxHtUzO9yTCEn77Lm8jv7Ll037+CCnWUyBqvYsWGUvoCp7z3F7T2YWBdSiQF4P/axpo/3uqaxptf3G2hymwdxt5h37ttVDP7KJ/g8JAlpU1Fmco9V+auY9k5qjVdWikdiRfxSQKNX842tTVypQ1VTF5HpVKGDoxlYNR1NUIZSNjMgOVA0ekdcR0NQBBD6ZiRLsTATcfID01AegswCQFp8BRQmI0uvKvz0CgZR70CRHQqctAPiU459p7p1gQKpz88r4u2cw4BEM3NoKXbFu0MRfBBLDAZ/ywN2DQKHWwP3j0JUabBCqkpXZo1MErNpoQz0Y1tDvtehvW/3zGl1tKQDsCVNJl5HdHxbRcJwXZGZRQBRQgwL2fP+R956sHqfPIgKqd+JN3wlUkKp9dcsKUpk+q3P3kGhV5/afWG9dBSRK1bp6utJoAlVdyZv5bC2SAsAxDjcZqBK+jNkPJEVlGOzmDU3kJui8igGF2gDRO6C5exDpld6H9sQ7gFcIdAG1oSF4GrkJ8AhAerkR0IYvANwDgHtHkd7gdyDuPLQnP4SueDcGqZrIDdAFNYQm9gwQexq60oOhifwLutB+0HkEQnt0BFCoJXQhvaELqm+SePofogL2TJLOpIvz+qJKkTsG4b1Js8nFpipgSrSqLfOqCtAw1XNyvSggClhbAXulBJCo1YeeswSojuuZjhqhAlRN/T0QqGqqYnK9Kysgkduu7F3L1iZQ1TL9pLcDFRAAY3/xzQGqFKGqubkOiL8CuPsCGg9oLs2Brup46LxKQnvmE8C/JnRFHofm7KSM6FUCqwUfAxLCAXd/wLMQNDfWIr3GFGj3P430x9YAiTegvfQddL4VgYA6QPR/0BVsDu3pCYBHIHSF20ETdxbplUYzaNXQ6xp3pDf8nW0wtemDVYmENlU9467P6+i/wGzjNLTlVcZGqxZwByb3S7N6YQ5DkczWWrsc9beWkjKOKOD6CtgLrub396WIGGDmZi0uRD1aDMrQLpMIVUMK5f3z3EBSft+TlqkqvZ1NAXnA4Gwes6+9AlXtq7fMZmUFJFrVyoIaGE6BXiZFDepSobm+Cki+lQFMvUtwxKkmbCx05YZCc2ku4F8NCGoMJFwG7ocxSNUFN4Em8Tp0ngUBr1LQRG+HLrAuNPdPIr3KR9DcPcIgVXP/FHSlBkIT9Td0/tX557h3DLoS/aCJ3MyvQesGaL2hubkW6fXmZ0S8mtGU/WbS+s2YJz92MQTMBGQ7flfQl9ql+7XYcTb3L7WUT3Vke+tVVFZWbY/oVPmC6Pg9JhaIAs6qgD3eo/Jr1KoAVcf+VghMcqz+Mrs6FJAoVXX4Qa1WCFRVq2fELqMUkIJVRslklYvMPgJPUDV8KTTXV0JXqEVG1Gn0LiAtFtB6QVewKTR0XJ9yoRbtCNz6B/ApC1Ae1qQbgF816AJqQXPtN861qiveA/AuBU3MASDhGo+nC6wHpN7NgKVadyCdClVpMn7u5g0UKJaRp5WLV5nf9MGfABjzdcypZ15RqgKxrau1JaOdiNBg5l8P89kF+wDBvjqbFufIa29Yshb9vvL7bC0lZRxRIP8qIFGrtvH9Lzu1WHNEIlRto65xo0q0qnE6yVWuqUBuvEG+n7imv81ZlUBVc1STPqpRwFBkgES3WcdV+jqbfgxbB6TGAekJGUf5NZ4PClN5mmacfpErpSe/ZvqNtmkTZ71aXwsBMZYo+bCvoShV0/ecdeySUXJWgKKGNodpM/PTNShrmzx1ht7freEf+R22hooyhiggCugrYA+4ml/euzaHZRSmMrU1KKPDu09QkVRp1lBAolWtoaKM4awK5PZQQb6fOKtHrW+3QFXrayoj2lkBSQFgW8ElOvNRffVvLgXcW77/JErVcg1dbQRbA1UCEk2qeIKiDKSJAqKAKGALBWz9Pubq6QDoAd7Hq9xwJ94073Sro8PgZgJUTVPN8NUSrWpYI7nC9RTI7TuKRKm6nq8tWZFAVUvUk76qUMDQTatAL8vcZFYeVcumdIreii75JVrElk7J68GIPAW2pfLqG1sivNTnE7FIFBAFzFdA3tPM087cPKrNK+nwRnsBquapnncvOQJtC1VlTDUrkNdJOvl+ombP2d82gar211xmtIECEq1qA1EBWHbs3zY2qWVUieC1jifyeigiT4Gto7GzjGLoAZml65AHIJYqKP1FAVHAXAVs/f7map+X5uRRtVWhRHN97or9JFrVFb0qa8pNgdyiVOV+UvZMdgUEqsqecAkFDN2sSrSqeW5Wbp5c9cNDp9NB8yAnq/7fFbWU1xLj4+Hl4/OIiJIGwLx9pd9LolQt19AVRjD0Hm7pGl31PcxSXaS/KCAK2E8BW0etuko6gAOXNJi83rQ8qlQ0cVzPNIQG2c+f+XGmvD6r5btWftwRrrvmvKJUZa+7rt/NXZlAVXOVk36qU0CiVa3rEuXGSQ3RD2mpqXBzd891gQlxcQw9E+LjQWWr6O8KLKVOBEfv341BQFAw/z09LY3HuhF+FcGFiyA9LZ2vvxcTA3cPN3gW8Ma9mDvw8/fHpbNn+JrQ0mWQnJQIv4DALHa4Oni27q7KOpohkCY3LbZUXz1j55VT11IrBaZaqqD0FwVEAWsrYOizz9L5nPl9z5w8qgRUX2mdDlsVTbTUH67WX4pWuZpHZT05KSBRqrIvTFFAoKopasm1qlbA0E2qABrj3af/dC63nDFxsfdx51YUQ8aggoUYVmaATKoErkF6egaopP/p79S0Wm0G1ExPQ3JiErx9fREdFQmNVpsBNe/cQez9ewgqVBhx9++hdPmKuHjmFAoWKYoTB/ejVPmKSElORGREBKrUrotioSUQc/sWrl68gNuRN1G6fAVcOncGBbx84OHhgQrVqiM1NQURV66gbKXKuHbxAlIJ0Lq5IS01BZVr1UHYoQPw8vbhvqeOHkYBb28UKR6CAl7eSEpM5PF9/PwRWro0Nq1cjh4Dns0ipESrGr+vsl8pD0LM184Vehp6z7Z0jc4MFixdu/QXBUQBdStg66hVZ33/M+fYvxSmsu9el2hV++ots9lfAdnj9tfc2WcUqOrsHhT7syggkMY6G8KY4lTXr14BgdXEhHgUL1EKF06dRGpaKrx9fBmQ+gUE4FzYCVSrUw/hly8isGAhFClWHGfDjnPU54lDB/BE3/4Iv3wJt27eQLouHVVq1sGVC+cQe+8uw9eGLVpjw/LFqNOkKQ7v3sVgk+b18w9Atbr1UTQkFBuWL0GT1m1x8uhhFC9RErH37jFIJVBatXZdtu9udDQKFy8OXToB3XTcvXMbfv6BfJ2Pnx9DYIKw+o3Ar1brpgeLwQC2er0Gj4gs0aqm7ztDQE0egpiuqTP1MOR/S9birDDBkjVLX1FAFHBOBWz5XqiGk0ameIWO/c/dpsWdeON7SWEq47Wy5pUSrWpNNWUstSkguYPV5hH12yNQVf0+EgtNUMDQzamAGuPEVD5M8qpseDP8Gm5GhCMwOBgBwQVx4uABlK1YiUErRXnScXsvb2+ElCqNyOsRcHNzR7ESJZCSkgJ3d3dQntLgQoWRlJQET09PaLQU5Ur/ZzQl8pX+pHbxzGmUKFMWBby8jFuE3lU55UvVn+PhnBRda1oeL+or0aomuwTyAMR0zVylh6H3aUvWKUDVEvWkryggCjhCAVtHrTpDlWo69j9zsxYXoh7eBxryheRRNaSQbX8u4Mm2+srojlEgt2P/zvaQyjHq5d9ZBarmX9+77MoF1ljmWuXovykfHinJSfDwLGD2xDpdOuc1zZ431VAu1Qww+hCEZoGnBGMpHYFOh8sXzqFUuQocQZuclMRgNib6NudWpSP+lGtV66blnKzRkTeRQhGsvn6IegCDgwoV4qjVMhUr5bpGiVY13v2GoJozfAE0frVypb4Ctsqf6ioFWmS3iAKiQP5VwNBnoyXKqP2Bk6nH/iWPqiW7wTp95Yi0dXSUUdSjQF7FqeS7iXr8pEZLBKqq0Stik0UKGLoplWjVvOVVoIcxN+D6EFM/sjSj6NMdTgGgHKGnWSmfKR2zJ5BJP6fcpZQPlSJaKYdqcnIyQkuV4X6H9+yEt48fH9X39Q+Am9YNySnJDDqbtGmHzav+QNmKlfkIf0pyCrx9fXA7KhKtO3XFtUsXEXb4IKrUrI3ipUrh/MkwLjLl4emJa5cu4Yl+/bF+2SJUqlELZ44fQ/W69XH3TjTbc+7kCbh7eMDH15dTCFy/dhU16zfElfPn0LBFq1zFU/adMbpZtMGdvHNeNyy0NNHPyR2ci/mG3pctWbXsGUvUk76igCigJgUMfUZaYqta3yvNKU4leVQt2QnW6yvRqtbTMq+R6H1BafQQWZptFJDiVLbRNT+MKlA1P3g5H65RolXNc7oxBaqUkaNvReH0sSMMROloP0WMEvykYlMUcRpSqhRSU1JRvGQpbFqxDFXr1AVFnlaoWp1zrFIf+hnlWKUoVXcPd4atwYWLIKRkKRzYuZ3zsxYuVhzXLp6Hm4cHKlWriYO7/kPtRk2wefUKVK5RG7ejbqJEmXKcUoBgaosOnXhMArshJUvD19+fo1Mpb6tfYCCnHaBcrPFxcWz7hdMnudBWoaLFuI+OCmxpM1IAKKkH+PXMQlw5a6uvnYD73PefoUhF0c6831019xKgqmbvmGCbLg3QuJnQQS4VBUQBcxUw9Flp7rimnEIydw5T+5kapVq+iA4j26cjNMjUmeR6ayuQ1+e7WiG+tTWwxXiKrgpAbfwApO7Vg6v0WpMqnhDIah0P5LaX1fieaZ0VyyjWVECgqjXVlLFUo4ChL/ECbnJ2lTEFqpSeFNl5ePdOhpGeXl4oWbY8EuPjOKdqwSJFGXJeOnsGlWvWRmREOIIKFYabuxvc3T24WFRqcjL3u3D6FMpXqZoJMamwFMHUXCHmg2P9NyOuoVhoSYv3XEpyMkewUktLS2XYqzS2MyUFngWMS21gSpSvxYY74QCGInDkBtwJnWrAZEPvxeauWPaKucqZ2C81FpqoTdBc/Q26kgOhC+1j4gByuSggCpirgK3eP9WULsXU4lRy7N/c3WS7fpIGwDrako4ETRWAOrK7b54DK7mY6aIR3X0Frlrghrz2sBz7t0DYfNRVoGo+cnZ+W6pEq5rucQUKGvMBog8jjZ3pYYqAXPKgGhgoe4oB+jelDfALCMwSVRp7/x58/fx5NIpSJSialJQIrUbDhbKSExPhHxiEyBsRuH7lCgoVLYoyFStzNGvElUuo07gp/vtrA+dhTUpMwI3wa6hYrQYI+KalpaFS9Zo5Wqr/ZJk0lJZVAUORN/Kww7V2jK2AgABVG+6T9EQg8QY0ceegubmBgSqSIgGNFumVP4Cu3HAbTi5DiwKiQHYFbFnEyph7PVt7ZMwy04pTybF/W3vEvPElDYB5uim96H6JmiGQmtMsAlct0z6vgA+JUrVM2/zUW6BqfvJ2PluroS/08sU864Yw5ei/0lMfctLfY27f4ohUOi5P/1NTik3Rz2Pv3eW8qVQ8iiJdPTw84eXjAx8/P9yOjISvvx+unDv3IKqVIl1PQ6vV4uKZ02jUsjXnX6W8pwREgwsV4vQDlBc1IT4O169e5bnouH9w4cK4GREOAr816jaARwFPhq6H9+zi4lRUkKpNl26cYoDspLQDLTt2QcSVywxpCZr+t3kjipcoBWiAm+HXuEiVu7sn4mPvo0K16jn+NkkKgNzfZAxFqarhy10+e4u06XINAXRzJ5f3bXOVy6OfLh1IuApNzF5o7uwF7h6GJvYUkP4whxugha78a0ivPNYGBsiQooAoYEgBV3xPpSjVyesz0i0Z0yhKdVzPNDn2b4xYdr5G0gCYJ7gCRCk61Rygqj+rcp8t99Om+SKv91YJ9jBNy/x8tUDV/Oz9fLD2vKJVafnyZvlwEygfxsY+laNj8aePH2VIGR8Xy9GgPr5+nI+UYGbZipVw6uhhBpj1mjbHubATnBbg6L7dqFKzDuczpYhSgp3V6tTjQlAJcbGcO/VeTAyKhoTgxrVrHGmanJyEcpWr4Mzxo1xUiiJHK1WvhasXzqF81WqIj6X5vRjCFi5WDPfv3UNgUDBHpVJ+VkpJkJiQgIunT6FWo8YMc/nI/4NUAnTMn+AtNQUUE8ilObO3+3djGOrm1pQ9Jzc1WRXK63fR2D2XD96ynH6JhuC5uQuUPWKucob7aaL+gjbsfSA5GkjLiJZ5tGmgKzUQ6TW+MDygXCEKiAI2UcBQsIC5kzriYRUVp5q52bQo1Xe7pKNBWZ25y5R+NlZAwKppAitA1Zon25QxJR2Acb6QY//G6SRXGVZAoKphjeQKJ1bA0A2oI24k1SqnKflUaQ0EU6HR4PK5s7gXcwdubm4oVKw4R6sWCy2BAt7eDEQT4uIQWroMg1F3N3cGnQRgFXipRLQqRaFobKUwlPJ3RTNDxaIMaUs2eHrmnB+VILG7hwfnUKU/zW3KnpO99VBBQxE2AqDN3W3q6mfo/dZca+V3yVzljOunidwE7cHn6JHSox20XoBHAHSehaAr/Tx0pQYbN6hcJQqIAjZRwFYPruz9PmtOcapJfdNtoqkMaj0FJOrPeC1Jq0fgZ0o0oCkAUGFIdz8gLYG+cQEpMdDo0qDTFoAmPYl/ritQDJrkWzyhzqdslolzHNt40/LFlXm9l9r7/TBfCO7iixSo6uIOluUBhr7oC9DJ2CWm5FO15r5S0gPkNqY+SFX+fuPaVRQrUfIBfM3Iz5pTtGl6ehoHo1JeVIqM3bZ+Leo3a4H7d+9Cq3VDSnISSleoiLMnjnFeViqoFViwECKvR6BJ67ZmLVPyqmaVzdAXQIlANGubqa6TofdZcw2WG1tzlTO+nyZ6B7QHngXS4jM6uftB51sR8K8GnX9NILAedAE1AW1GQT9pooAo4HgFDD2sNMdCe34eD/3ZDXcevOUYslWKUxlSSD0/l/yUxvkiN+ip3d0VujIvAtoC0BVqBU34IqBIByBiKXQlBkAT8QcQWBuam+ugK9KeP681EcuQXnP6IxPTfZmlKQWMW43zXSX71Pl8pnaLBaqq3UNin1UUkKPHhmW09Ng6QU3KokrH/wl+UiSr1s0NSQkJHLVKP4+OikTBwkVw5/YtzoNKR/IDgwty2oBzJ0+gcLHiSIyPQ9SNG1wUivrTNQUKFECJ/7N3HWCSVNX6v9WT0+5szjnnHGGJokgQxEAwISo+kKCiqJhFBQQBURTBHAHlqcBTybtsjmzOOeed3ckzXfd951ZXV93u6unqnp6ZDud8nwJVN5z73zvdVX+f85+Bg5SswJjJUxUJevzoEfTq209pp86Yd6GSCji4d49K4z95/CjmXfZebFizCmawGcNGj0Nefh7WLl+qUv+HjBylfCAbNWES/u/5v1jarDU1KCwqwplTJzHzgovjg+bRgnVVdVDivfjxjxpJHbO06tQWhGo6VadOK7DbwBlxZhWMtZ+FLO4H2e0SoHI6ZFEfoKAbEChugxl5SEaAEUgFAm312ZvKdGSvdSaqpcrFqVJxWtpvDJYBaBlrek9YtrXRH+EZkilTI5L+uSCpMsoqsepWWBb539bV1hS/ar/T0jEztfRuwu8lHbMnmT4rk6qZvoPsvy8E4j145no0VLJEIGmqUlRnt+49UFJergo62d//FA16wXuuwLL5b6DPgEFobKhXROb4qTOwee0aBINBdO3RQ5GgVLSKok2LiopRXFaKPdu3qX8ncjaQl6cIWNJSpfmmzJ6LxvoGbFyzEkNHj8XBPbsxadYcNWZl124qCrW8UyclQRA0gwg2NSuClgpohaNepVTkr212lKu78JYtS+DrgEU0sgnqXNfs5b+7ZE5PZvWJt8fJrCbXP4+TwaxVfcx6wGwE8ipaNQx3ZgQYgfZHoC0+g9v6R62v/M2/lioXp2r/M5WKGZlYjY0iEXpE3FGgiKrv4GEkVxYI5ClpNc1cJKsfSTR6H8n1d5FIeFsiVPn5MxV//bk5BpOqubnvObnqeEWrcvmXqWRJ1V3btqCwoAhFJcUqbb6xvl4VhSJdUooypchTKiJFqfdSmtYDQl6eOn+2hiqRl7u2bsbgEaM8tVT9PDTYBzqyrXsOe06SAiAClyJSE7HIsVrq29qo30T8Ste2nPafrjuTOr/a4mWeH2hTtz88EiPACOQGAvG+b5NFoS2ei6lA1d1/iSCKWnDwMxeYuHQMF6dKdg87sh+TV9Hou6NUq89WqQy5o4cPYtCwkTACBsygidLyclXIt666Wr0rlZSVqaw9en+i2hR0jwJHDu3fi8KiYuTn56Ohvl7Fq5aVV6jAEts4WlXfAyb7O/ITIbvnZlI1u/eXV+dCIB4B0J5aUum2MfYDeaoxiCQ5g8FmRazGIkHduGh9pQyXUCESNjKylPpRNGtxSWn4HkXG1lbXqAJZ1Kdbj57q3vpVK5CXF8C4qTOwYdUKVHbrrh5kDu/fB2lKVHSuVBG1RL6SLAGRr/0GDcHubVvU9WnnXYCKzp1b3EImVR2N3lhAtcXLWrr9XWWzP/E+T5NZOxOqyaCWpn0oTbG5GqCCGoEiIFACCP9EiueqzCYgSGM2WWPmlUekQKYpFuwWI9BOCMST20nGjVR/VydSoIqjVJPZsfTq01JAS6rPVnqt3NsbLy3VqlOnFFFK7xZEiq5ashADhgxDSWkpTp84gbKKCpVtR0Er586cQWl5hWp77mwVtq1fh+Fjx2H31i3oN3goTp88hi7deyqpNdvsyNhMwKctfWzpuTXV779tuQ4eOz0RYFI1PfeFvWojBOIRAbn6Ut+a4kqUul/RqTPq6+uxb+d2jBg3AUSe0q+qdTW1isBsbm5WX/B7d+5QEav0cEBRraSnumfHNjQ2NKCpqVG1OXX8uPrllv6b0l669+qNo4cOqMJSRI526dFD6adeevW1ePPlfynSk67PmHeR0lel/02aMQt1tbXYsv4d9Ok/EBWVlUpLNS8/H3t3bFe/9g4YMhSb3lmt/p1kA+g6EbNEshYXl6joWepXXFqK4WPGYelbb6CkpBRT5sxFQWHLUa72i02un6dYf8a5iksbfay1+7CZ8OLe7qC0wYSieitw9L8tjxwoAAp6AMX9IcuGAfmVLbanghbixHytjewyC7LfTd796g/B2PdroP6odt8c/T0gP/LHJQlRtQ5i329UEQ0Ea5w+Ig8gzdbKmar4Bv0PBV3io2Y2QBz4M8Thf0CcXWsRqrbld4bs/i7IQZ+GLB8Tl2BVBT/qjzn9A/lA9/dAlg729ENUbwOO/ke/Rzj3ukIr2iWOvQqc2xx/LZEtCrpA9rseIGzI+7MbgeOvxx6HtPRI47awO1A+BrJ4EGA4P1L6cqDhmMISwfrYzUsGQPa+xtdwXo3E2Q3A8TcS72/kQfa6EigeYPVtOApx9GWgqTrmWHLARz3PvDjwF6DhuOuslEH2usbfmUvc87TqEe85NxlnU/WdTVGqv5xvYNMhtx5kbI9YSzWZ3UqvPvHOY64Rqx1BcHbEnOl1ClsuWs2EarrtVmb6w6RqZu4be90KBOLJAKTq4bEVLrZ712RJ1VWL30ZpWQVOHjuiflU9cnC/SlXJyy9An/4DlFYqpaYcObAf46fPwJH9+9HQUI/SsnIc2LMLk2bOwdb1a9Hc3KRI0M5duqo0FyJb9+/aiXNVZ9C9Vx/0HzoUwaYmFWXau98ARZzOvfRd2LJuLfoNHhKKMO2M2ppqnDh6BP0HD1Xj9+rXX5GpFLWaX1CoyFe30TiUQkPmJRWQrK5qLpOq8dIQ+eGl3f+8UzphqglVPg+xt8fYfB/E3l/5379AKWTPyyEH3w5ZPiqaZDQbYKz6CMTJt7UxiSCVAz/tOY848QaMdXcCjVZhP2UFXRC8aL1/hl0cAAAgAElEQVQeeVqzE8bun0Ec/l8gWBffZ/K1y2yYU37nHcFKhNqhv8HY8zTQcKTl8YwCyL7XwxzyOYeQi+zRXI3AG2OtyFnbSgbDnPhzyE6TPMc3tnwLYs9T2j01z7hHAdd3ibH4UigiMUGTPd8Lc9Ivw6Sqsf5OiIPP+RxFAOR//49C9rpKEdZ+TOz8MYztD7XYVPa4DOaU3/sZzhu39XdBHHw28f75nRGc86r6gYBMHHkJxsYvAk1VMccyZ/8nev+azyHwxhiNgJflY2HO+LvHDwGJu5kJPeIRWcmsIRXPxo+9amDxDn+EKkepJrNL6dkn3nnMFc3PhApUhbaSZNYoa46CS4aNGoMdmzaqCNXz3vUe35ud6xIA8c5frhH7vg8ON0wIASZVE4KLG2cDAvE+XGmNufIFb++njUmiD81EShIReuLYEVR0qkSwmaKIhCIxC4qKVBoLRamS3o+tpUop+ERWEolJRaps89JDTZbUpDET0WKl9uQXRciSlhFF2ZIkABGyygcpVdErO1o2nr5qLpOq8X604IeXzP0UTTWhmujnTeYil4TnZiOMZVdBVK1NuDORhHL8Y5BlRKy6rGYXjDU3Q0XAusyc9TJk56ke80iIfb+FsfkbgGx2Pqt7XwNz4i/C/y3OrofY9DWIMysS8pXmpLmjrP4gjE1fhTi5oOWIyoiOsse7YY75AVBk/VDmNnFyPowVH9auyS5zYE54EijqFe0D4b/igxCnl7nuCZij74cceItzrakKgTcn6GStTxTk0M/DHP5li/w2GxBYOA+o3euzt91MQPa4FOaIbwJlw1vuS74uugioP9RiO9n7fTAn6mSyb6eCdTCWvCfqjPnqX9QHwfMXWlIR0oTY/YRFAMtgzO7mtGchu10Qsddvq71zm+x+sUUUh6KCffmT4Y38POsmusTWfmav2iPw4L+d576W5uco1UR3J73bc+o1EItUPXHkCAqLi1QWHL1fUB0KKuYrTVO9O5FeKmXlWdJn9P5k7XX4XQRQRa+oAC+1jyxulQyZm96nyb938QI9+J3EP5bcsmUEmFTlE5KTCMR72Gztg2OmgZosqRq5zkgikwpWUcp9ImZXw7THon9SFCsRtqQjRESs+16kxmpTYwPy8vJVG4qUDTY3Kx+IAKaoWZIfoAjWmnPnFGG6c8smdO3RA8XFpTh96gSqTp3G6ImT0KV7D7z+4j8wasIk7N25XckLUFStGQzi5PGjKCouwaDhI9Grb3SEUK6SqvFIt1z7u0rk3KdzW3oofeLFGvVCkCrjsxAHyZodCKz4UFwCzHMUYUAOuhXmyG9q0ari+BswNtwNNLhS4I1CBC/drqWzh8c062Fs+bYiVt1mjv8JZN8PWZcaT8LY+GUr3T+sfO3vlJjDvwI59G69cf1hGKtuhDi3JeHxYBTAHP5VtXZQqrzLjG0/hNj1uHZN9vkgzPGPeUfK1uxCYNVNQO1up48wYM58USOgad3Gmk/6W7C7VaAE5tiHIPt8QF0V5zbDWHY10Hwu8bFov/t/FObIb1mEZAwTu34CY9sP4o4v+91gReMmYWodKz+snzGf48huF8Gc9mfrzDZXw9j8tbiRu0T+EgnsNq9oXDnkDpgj7vPpSfY0i0coJLPS1n52P79C4PmVLROrHKWazM6kf59cJ1Zp/TNHFoAydJI1erexs+/cgSktjZerpGq8z7/WfpYlu4fcLzsRYFI1O/eVV+UDgXgRdbn0YdsaUtUmOOkX1FPHj1nVKfPyUFxahoWv/BuTZs0JywDkFxSgtvqc+m+qdEmp+qdPHseo8ZPUv+/fvRPTz79QFYXauWUz3nXNdVi1aIEiOMs7dVbjjxg7HotefwWDho/AyaNHMWH6TCx58zUUlZSoX3YpPWbLunfUL740V0FhoYqW7T94CJqbmpWG67x3X44dmzehW89eimytr61RxaioWFV9XS3GTpmmJAhWLlyArj16oubcWYydPBVULmv/7l1KzmDMpClqbCJXIy0XSdV4P1RwmrePD6U0bBLvoTQZl3PpszUZfBTJdvRlGBu+oKc+B4ojok8lBBWDqtura40SHUkEFUXmGfbLm4TY+2sYW7+tp0V3vxTm1D96u9lUBWP1RyFOL3fuG/kIzlsajgYVx/4LY93tVlEq20TA8rPbBZAlgwGzHqLxFED/azpp6bMGqyGJnK0Y7/RrPmtFqB56QSdURZ6lF1sxAbJ0KETjSaBqjdJv1dL5qVfX860o2oKuzrgyCGP5dRCnl2o+miO/ATnos55rF8dfg7H+LkUahy1QiuDF6zXi0tjweSj9TmfxQFFvyHh6sQXdIUd8FbJiguopDj0PY8M9+nryyiBLBjkjm40W6UqkeGT0ZkFXmNP/Blk+2nsvG44jsPhdupQCFfvK7wo0HFaRobbJgZ+EOTo++eo1kTj8Tytl330eAiWQpUPi/inI/h9X5LAy0vJdcwtE1Rod2wji3hz7IKif43wQxuqPg/bPbeaU30D2uDyuD9nYIB1/FPv+SwbyDGDXcYHTtdGoD+ku8cAHnDOZjfuSq2vKZWI1Hql66sRxHD98CGXlnVSKv2kGVTZgfW0tyjtT7Yo6GMJQ9SeOHT6I/kOGKZm0owcPquAQeo8aOX5i1NHKRVI13rMrP4fm6idQ262bSdW2w5ZHTnME4pFA5H6upAUkS6oueu0VRZCOmjgJBQWFoCjRkrJyvLN0MS664mosX/AWAnkBDB4+UhWeoiJU9IBADwsU4UnVKhubGhUxWdG5UpGboydNwYkjhxWh+d4PXa+KUQ0ZORo9evdVhaXGT5uOA7t3oVOXrirdpXf/ATi4d7fSXqX/pmJTpWVlCOTlqzQZ0neNjGZ1ywqEo2spnyakk0fXiCSOTKHxe6RzjVSN9/CSS39Lfs9IJrTzs6+JroMfZP0gJiF2Pg5jxyOAdKKDJRGgU1xRo0SEEfm07QcQR/6lDaxS60lD0ggV1VNRp99RRaQ0smnMDyEH3OztVP1BBBZdrBG7RNqplP1QRKSx8UsQ+/+gz939XVYafkgbM2pwkhJoPG0VDRKB0G1paahuug9oPquP1/fDMId+ASihAkYhPcamMzB2PAyx9xl9+MIeCM78p9IbDVvdAQSWX2eRz7YZhSoqUnaZ67F2CbHnlzC23R9BQF8Cc+qfnPayGYH5M4H6g861vDKYo75rFVxq0UJFp9T6pbU3e3+pk5t9roM55ofWKLTXzdUQdftARLZadwSxao79kUNK6giGCPXvAETM2oj3uhqycgaMrbROp3AVafIS4Zy4SWtPdj6m+aa0YykiOJ4ZxeEfAVTE6/Jr9LPXZS5E1SpNEsIkYnrIXc7IKtL5Johzm5xrwkDwwtVAoYfMQzyfsuh+vEySRJeais9yKlz12iYDi7Zbf9dEsM4dLvHBaSb6RNbBS9RBbp+2CLR0FrP5B/i42qah9xA7rd9LJo02NVIajepJkO5qLMs1UjXes2sqPrvS9o+LHeswBJhU7TDoeeJ0QMAPsZoL+qrJFqo6e+Y0zlVVobCwEE3NTSryk3RJKUq0qKhIxZQo/VTTtAhLSbGe1jX7oWD3tq0q6tTWWY0kPO30fa/zkqhuanuduVwiVeM9vBDm/ADTXicvtfOk+iU8V36kavUuBGthbLoX4uDz2lBEsHkRoOL464pIcpsqAjXtr4BRaF1uOgVjzacgTi12NRMIXrAsZnEncewVGKs/po9LBOfYH4XlApQOaPU2p42RD3P63xVZl5BREa2lV0QVfFKRp5OeAfI7RQ9HBYnenAQEa1z3DJhzX4MsHxO+Jk68aUXTUqSsbRR1SkSb17ikC0pFqvbrxZrMMQ9CDnBFRZJEw8ILdHKzqC/Myb+KWfzKExOK0F13hyJL3abJLGg3GmC882nQ/mh7ThIAtDeR1nAMqgjWibe0vTepKFTVahibv66TrcPugTnsnoS2TzWmlH2SgjhMkcaOmeMehuz3kYTGE4f/AWPt/2gRy+a4H8PY9ROgdk94LDn4tpDMhXWJopFVv/rDTpuyUTDPezO6cFtCHmVH41R/pqfyu50I1sNnBKYOCglGZgfkvIoYCOQisRqP3NSkzdQHWnRRN/d7D2XN9ezbL4pkjYQ83rzZdEjjvden8jMrm3DjtbQeASZVW48hj5DhCMT7AM7mX03trUuWVLX7k06piNCwo3uUju8V7WkXq3ITqETGFpeWhoZU1KtGwpKGkB11av96S5GrlIafbmY/LOYCiRTvJS0X/n7S7fylwp94+5roHLnwt5AoJjHbU6Gmtf+jp93DQHDeYsCVDm73F4f/N0RAOSNGVpZH3X4Elr4XaDjuNCoZiOB5b3vrqQKKbNMjQalQ03chB9wS1iwNvDZCjywt6o3g9L8BpUMTgkMc+BOMDV/U++R3gjnjBVDl9lgWWDBb1z2looMz/wFZOSvcRex9OhSN2RC+RvepnacRCbn2szoBTdGO84iAtirTk4lDf4ex/g49ulRVmX/Bm6yNtYiandZ8Z9c7LTzmc3dXkczbQ1Gs9rdmj8ssyYcIEyfesM5HU5WzfirqNeV3an+NLd/U1qBkEQbfntD+qcZ1B2CsvRXizCrf64g1iZKBcEdV53eGOfk3ENsf0IqHyX43wRz3iLMnB59VEhIIOjnlyUfeJg5BJvSI98yb6BqYpEgUMW5vIxCPWL3jqtJW6Y+mG9KR5CZJlTU2UIZfmar/QCn+ZnMQFV26oKG2FjXV1aqeRI8+fVF1+jSKS0pUvQiSMeveqzca6upQV1eLTp0qcWj/XnTp0UMVtSL5ssqu3XHi6GEMHTUGhHO2Yem1t/E+2/izKt3+IrLLHyZVs2s/eTVJIpDr+qruaMNEI3Mp5Z6I06Bp4tihA+jWoxdOnzyhfjkljdROlV0xbPQYvP3Kv9G1Zy/1ZU/apZ0qK3G26gwa6uox88KLcPzIYaxfsVw9PFR266aKTe3btUM9cNB/FxeXoPrcOSXQTkWm5r37vdi6YZ3SOk03s89TthNJ8Yg3JlTT7WT68yfevvobxWrFZyARtKy24txGGCtv0Iv9FA9E8ALSBI2IXDGblPanFh0o8qEK8wz/Uri9ODkfxorrtcg/VeV9ws9iVESXVhSmOwo1rwLmxCdBMgS2BV4brhdXCpTCnPyM0nT1bcFaBBZdCtTu0rpQMSyV/h6wf2yLHtFYeCFENRW1sk3AnPPfsFYppbV7FtsacZ/CyNNqtltyAe6CXkRAk5asC39j8zdCpLMTWSd7X2NpuiZgFD1svPMpPZK2ZLBFokfud2hcRRRv1lP0VYX7qVToyWXShNJ9Pfisc5H2aMrvILvOhdj9JIyt39O6xIqIjrckIoWNldfrOrQlg0K4xeut34/cV9KepbOn5AUOO2S47HmFigxWRn8LO34EKsjltkiSPTFPsrN1PPIh0VUzWZEoYtzeRiDe80a2PUfTemlNyRi9D1EtBzI7YpUkz4pLYn9HUtvWzJmMnx3RJ95nGn9GdcSu5NacTKrm1n7zamMgEO/DmLpl8wdysqSqVcipB4xAAI31DSgpL0N+fgHOnjmDE0cOqRfCQSNGolvPnli3fBlqqs+hrKIzSkpLlPD6uXNn0dTQgNkXv0vpsS6b/yYGjxyF6qoq9B1IBToEtm9cZ/1Ke+qUkhcg7aC8/HwMHDYC2zasw+iJk+G3AmZ7/QHkAqnq528m2x6G2+v8dOQ88V5wEvGNCdVE0HLaiqP/hvHOLRH6mh+EOeEJfUAZhCoMtOkrerRoYQ+Y05/Tilop3dVIsmnktyAHU6Gm6BRD0moNzJ+up7aXDYeqtu5KrQ+8fT5Qs133q2QwzOH3Qva6AhDxqxyrSMqVN+pj5JXDHP19yL4fbDFtO/DWJKD+iNM3UIzgnFeA0uHWtYajVmr9yQXa+ObcN2MWdRLHX1XFjrTiTb3fr0i9sFGqO6Xgn6C0csfMMQ9ADvhEQhtPha5UcSd3sah+HwGlzccyY9sPIXY9rt2Wva+FOfHnepfavQgsvkQrHKXIVyLT8zpB7HoMxvaH9DWMfwyyLxHwiRnp+hrv3KoT90SMj9dJzrijNhxF4K2pAGnvhkxFXo97FMbORyH2OKQ1aeIq7WAyKqy24W7Q30/Y8jsjeOEaIFAcd9pca+DnOzwRTLL5GTkRHLht4gjEe+7IprMVV1c1BB+9I9G7FZkwBGTQVDJrgUCeIlSNgIGAEUB9XR3KKipigm4XqkuWyE18N9u/R7zPsmw6P+2PLs/oFwEmVf0ixe2yHoF4H8oEQDZ/MNtEYCKRqs3NTSrtnwjR5uZmFU1KRl/4RHySmcGgejCwhdfd2qnua3a/SAH2TDt4yRLUmbTOXP9byaS9SsTXeC82iYzFhGoiaOltqUCS2PVT7aIc+GmLpLSt8RSI/CNS1Z3qTCSmOekpEAnlNmPpeyHOrHYuBYphTnpaizp1t7cIss/oPih9018C+ZXh6ypt3RU5GL4hDMjKmZAjvwlZPi5cgMgLFUo/p8JQbpPlo1S6t1ZwyqNz4JVBWpElFHRHcNa/nH7V2xBYdaNKTQ9bQVcEL94Qk6w1tn0fYpdOYJuj74cc+ClnjJodCh+tIBJ931EqegzpA1nQFSgdFjVvVKo7jTPhZ5B9rot5iFT06YG/6JgN+DhI99UxaUUxH3zOuUQFukZ9x9KGlUErsnOnTs4q4rz3+xI+wEqHds9TLZ9b7a4Iae/qpL76oWAtkbMho7M06LNKO5UIVYo8ts0qyPa/loQF/RCw4oNAzU7nPpGu058Py1UkvKgs7+DnuzwRCLL5GTkRHLht4gjEe/7IprNFf3d3XhUdXbpr62b1/UCBIvR+RNJq5Z06Y/e2LZgx7yJVGLi0vALBpibU1dWhuakJphlEl+7dce7MGVR26x4FPM01c2RBVskouBcZ7zMsm85N4n9V3KM9EWBStT3R5rnSHoF4H860gGyNvrNJVf4Cat0xtUnVbCWVuDBV685HuvaO90KTiN/ZevYTwaA1bY1lV0foqfoYjTStS4bCHPI5yL4f1js0nUHgzQlaMSIi/hR5VjHOc/Book9A9r8pVAjJIcGo+JGx7nNA4wlvJ41CUIo2+SQrp0Wn8lORptUfhzi1ROuvpAlU1KURe/ENx6x1uY3SzYlEC2mfKv+oiJcMOkRbj/fAnPLbmOOqglluXdBASShd/vxwHyWnsJaKX8VYd9TowpJkGPG1qDvGksshqtY416mI1ux/A2UjYvu46kaI429o92lsOeRO51r1VgQWXaJHfJaPttLlS4YAVByMIl5dkZ/UmXRZZY/LfBw6vUnUOuKMQBHP5lx9DdSFtHVJYzds9APA2IcVyRxJuCpZANrv/E4QVWthLLtSyQDYZhWyIpkEj2jshFeYnR38PPcmsnJ+hkwELW7rRiDec0i2nK1YpGqqi+9mc5SqvTb6ZyzLlvPCnxKZgQCTqpmxT+xlOyIQ70udXMlGYtV+sOYvodYdNvv8ZCOx5IdQzcZ1t+5EpH9vP595flfBnx9+kYrRLliDwBvj9ehTP0OS3ilFIFK6vMjTeojjr8FYpVdfl13Pgznh50BhdGQLgnUwVnwgouBQACq1vf9HdW+CNRD7/wBj2wN6xGikz4U9YQ74hKVj6vJPnNsCY+1ndO1WIvZoLYNc0YoeGIhDL8BYd5t2R3aabBGmhT3VdbHjERWN6bYWCzE1VSHw5kR9LWUjrKjespGhYSTE/j/B2HSvLo/Q0j6JPJiTfgHZ80q9VXMNAm+OA2Fum6wYD3PqH8NriB5WIjB/Bqj4mLauqX8GpfYrIy3Vrd+Jjhwd8jmYw79mRW7SPm/9rl4QirCf/jxkV4dA9nP80HwWgTeIuK/31Vy5qAjPb+rtiehdfBlE9VbnuipY9g8l1yBOL4OxzImiVcTs1D8BRb3VOlSRKtsI8/GPtxjx69vZLG+YamI1G5+Rs/wIpM3y4p1FesbM9KJLfiUAWrsp2VqgKt4ZIdz4WbS1p4f7J4oAk6qJIsbtcwKBeIWrCIRE0uQzATT7S4pJsdbtlk1QZdtLBROqrTsX6dqbCdX02hkVWUnFfhI2AZQOQXDK70Ip5s4Ailzb7dbaFFBFoMY96p0WTRGOqz8G1O51DZIPc9bLTgEot3/SVNqiimR0p9lHrkEYMIfdAzn0Cw7vRf3W36UXhSJib9ZLkJ2ntYiCse52iEMhPc1QS9nrfTDH/QjIszTmjBUf0vVUiWib9lcQqexlngQ0aZCOfwKg9H0y2WQVv9obKpDkZ6+MAgTPXxSOoLW7eM5H+q1jHwLyyrxHrttvkapwCmRRpGZw5otOdGvNdqVvqskTCAPBC1YpAlJZsAbG5q9HyQiofe6cWAFIpUO7KoJwj4OL0v3tOk9rRUXHjOUf0COAi/tZxa6IjCeN2AUznT6lw0Nnfogq9iWOvOTcK+qtioaRDAVbfAT8EBXxR3FaZNszUCJr57atQ8DPWcz089XWxCo9sy/b2ugpM9C63enY3rlwNjoWYZ49WQSYVE0WOe6X1QjkIoGUC1qgbX1o3Rhm+gNfJFZ+fmjItjW39Xnp6PH9PJz69ZGjAvwi1XK7aH1RART1hCxwR5RKCIpsJALTbNAGlN3fBXPq7510ZyIAl10LcWal0450V0d9E6TT6mXi6P+pFGw0nXZuF3SxCv4YVuVhT2s6A7H/9xBHXwZFoEb6pvpQISkiF4v6qP9U2q00V/M5l395CF66veXiQmYDAm9NAxqPu1wxIFUk5pctAs6st6J+3WNTEa0pv3VFneor8cKfCk+RpiqEVTRERXiuvF5FTYaN7lF0LEWAepgs7AVz1ovReqobv6QifZ1xiHj+kpXGb88XMZ7YScWlHtD3nSJ0J//aIkyJ5N7/O0t71HU+5MBbVPGvsDWfg7HxXojDL2hjUUq+uxhZ7A137njJRRDRG4sYloFSmDNecIjq0FCkz2tsvEcvrNX3epjjHwthX4vAa8Ocol4lg5ScAUURB96aopHzSm91wpNAyUA/S+A2AFL5nUCA8jMBH6tkEfDzHpbpzx1+iNVl79Rg5iRLf9X97y3hSuMu39ak/v6yyeJ9PmVDFHM27VeurYVJ1VzbcV6vbwTifXjTQNkW1cm6qr6Ph2fDbNVT9RPNyC9PrTs77d3bz+ebX58y/cXG7zrbvB2lbC+6SE99Jj3JYV+E7HmVa3oTorlakWEqWtJsdLFbBVY0op3WX7vHKt7jThWnMaf9BbJylseSpCqSZWx/UNfi7HWVSoGPbxKo3aP0PhXB6k7jDnV2F2ESB5+FsfHLOgFb2AvBi95pcSpx8m0YtC63kQTC2Ache1+rrkamitM12e0CK+q0sEf0+LIZxpL3Qpxd58KTCjt91yrsZFvTaQQWzFLV5sNGZC0Rr7GiS/MqVPq6ZjKIwPzpqsBS2NQaHoLsfY33+oO1CCy6SI8ihoAccLMiymEUKULSWPMJiJMLnTEKuiE48596Ea2mKhgbvqBIcLcF5y2JWyAsah0LLwBqdjiXA8VKvkF2u8h7HaS1S3q+mlSFVOdOFQlzaeCqaFMbD8Ls9dEguQFlRX1VYTbC3Vh4oe4WndnxjwMBq4Ammz8E/JBZ/kayWmVbVlcia+e2rUPAz1nMdCKNnq9njMhPWURpNhKqfp5X+Tm0dX9r3Lv1CDCp2noMeYQsRsDPB3k2Eausq9q6w5yNeqp+CFV+mGnduWnv3n4+1/z6xHvvFykf7er2IbDoYi1Kj6rZq0i8Skr31k2c3aBSnonEdJs5+7+QnSaqS+LEGzDW3QE0nnSa5FUgeOFqbwKQUsI33Qdx8K/6mKRNGVkAq6UlUbQk6V9San/dPn2skV+HHPw5y799v1bzuVPZZadJMGf/J/boRD5ThKe7mBG1LiH5g9+GU+A9Izr7fwzmmO8DIj96/NrdCJBeZ8MxF1blMEmrtHJ6+Jo4uUDJCrhNJkPg1e5CYMFcPY2/ZCDMib8M71/UnlNk79rbNMIbeeUwx/wQss8HLExPLYKx4sM6Kd5pImS/jwCGa93BWqUNK85t1KZRhHZhLx8HNtSEiPvFl0ac224qctbr3MYcmCJnqUjVkX+5mggEL9kE5Fda14hUfXuOQyoX9oA54aeK0DU2uYqAiQDkkLusqGW2hBHwQ2b5HTSbnpH9rpnbpRaBbH8OTRUR6ifyNbU70/aj+Xle5efQtt8HniE+AkyqxseIW+Q4An4+0LPlodG91nSKLrC1gWaOLFAaQW6ja4R/Opgd6ZstUZvZ/iCbDmemvX3w83nm1yd+kPWLlL924ui/Yaz9rB61SUTh7JcdUslNN53bCGPNLVGkavC8BQ6xSEWktnxLK3zVImlZfwjGmptVJfWwkR7ohe8ABV38LcRuZdbDWHkDxKklWj857B6lrUpEKkUlGtt+oN/vdjHMaX+OPRcRaO98RtcLpdFIT3Xiz8Mp+MaaT4KkDJx15Dup9R6je6Weg/Q8z5sPBKz0SzKlp7rnF+6dgDmcUvbvipmy77UY0oMlXVi3qb2Z9lcg3yNts/GUKsxFurtan/KxVnGu4v6W3uuKD0OcWpzYXrlaBy/ZCpW679Mo0lURvW4pipLBCM56ObEzU7sXxtpbIaqcKGVJa5v7uuOJDMJYeoXTJr8LzPE/hjj4vB5xaxRaeqo9L/e5Cm4WiQATq3wm0gkBP88umRy1av+9JfP+kI0BMX72m84nP4em019pbvvCpGpu7z+v3icCfj7cs4VYTTcJgHhi627CtSPJ1WxL/WdC1eeHQwY18/M55nc5/CDrFyn/7ahKPUVXulOfZY93w6TiUx4mjr+uyEUqOBQ2IkAv3hAu1CR2Pgpjx8P6mH0/bKVFe41J0aUrb9BJ2M7TQ3qg/teiWjadgbHqJogzq7SOKqpywM0WqUr+bX9Iuy87T4E5y0WGuu/KZlXR3tj+I73SPBXBmv43yC5zHCgWXggqfBQ20vEc8z4ZZ+UAACAASURBVAPviFsiI7d+D2LvM45eJ3nY9waY4x91eSBhLCSJhohxxz0SO2U/BmzG5m9A7NUlFSja1JzwRJT2Kp0JFdVL67ZT30Pjkk4q6aWSiZPzYaygQmeuIlYJblvwsr0ta+dGjGel7P9EP2PdL4U5lbRihe/ZRdVqq9iVK6o6SgeWopTpTJ140xqXonRHfh3Gnqd1+YG8MgTnvgEUD/A9PzeMRoC/M/hUpBMCfon+TH4+oTU+8aL1nX7HVaWeQSP2ew+1eeKl2qwjFv187mQygZ5Of1PsS+oQYFI1dVjySFmOgN8P+UwXBk+XXzzjkamRx62j015sEjKZX5nT7U+HCdV025HW++P3ZcTPTJn8wuJnfR3Shoofrb8b4sg/tenN0d+LUVBKqihVLRKTqLTKmTBn/iNMZhnb7lcaqW6jAlU0brR5j2mO+jbkoM8mDAtpk1IFetTu1tc0/XnIruera4ogpUhatxEhpuQJKqLmpChGY/VHgQZ3gSo7SvVnjkanlAi8NQloOOqMQQTcuIdVRGuUVW9DgKQUqrfpvs7+N2Snyc61hqNWQSSX5ieoWNKEn4EKI/k2klmgSNoT8/X5xjyo67equxLi8P9aMgnu4mF0p3w0TIoIJd1Qs8mKMj7+mm83ogHOR/Cy3RFapy0MF6xVEg/iCBXhcswc+S3Iwf+TkB9qjWspctcM9zMnPQPZ60pnHCJV133OKa5lFEH2udZas/tMlI1EcO6bMQuHJeRYjjf28+zrFyL+7vCLFLdrCQE/z6iZTrq5yVUbC7pG6yINVrJ0ytRLxYn1+1nDnyOpQJvHSDUCTKqmGlEeL6sR8POBnw0Rq+mQxm4/PIQPlDQjXpCkFVFkNgHBalWs5SevWimLd17lpGq2x4F0E1bpJJuQ6Nr9Em/8QJMosh3b3u+++vGS994PSkm0odTndbdDnFmpdVbRlxVjXaSSBJqrFBEpjr2iTyQCVpGjfjeFr6voy90/09pRpXRz+rOhFPOApb1pNigdVVUx3m3F/S1tzIrx1lX6zKXCSqTNSf9ThYYMK+1dVaunz+UgQKnqOx6GOPScFvlJBYVUJC0VVCJSlYi0Dffo0bY0CulhEikXoHbC8u/UUhgb7lZja0ZFmGb/nx6VKE0E3pqsk6oiD3Lgp2AOvTtUvIh8bQaC9TC2fgfi4HM6TpWzQgS1c1lJNKyhKFvXlpBe6bhHIQt7trzxVMTKKLTa1GwPSRhsjtjv50Ap7xbWQYiGIyp6NtI3db+gm9pHuz3JLCj5CDeRbBRo0gW6g6alg+omiAMlCF663b+MgTq3t0VHI0/7M2SFpesb02hv3bIKkZG7+Z1hzvgHZPkoN9owNt8HsffXLQ6t9pkKh7GlBAE/z75+J+LvEL9IcbuWEPB7JjOdXM2FU2BrytKzajzjz494CPH9jkKASdWOQp7nzVgE/HyRZ/qXeEdHq9L8LRKjUQSrc5zi9m2Dk5cNBar8Em/8QNMGB6iNh/QT1eHHhWz4wcjPOjuijTi9XOlJov6wNr0sH6NFDYpgHVB/AKB/aiZU9Kcq2uOqbE/an0qz1HRrURsWUUsRmHmlVoRfzU6Is+v1AkhEQg74OMwR9zkV1JvPIrDkCqDxOGRRb0vrlfQ38+h/5VaUYeMpVaRKq2qvfBUwR34DcvBtYc+pSJKKZnVXjqe7RoEVIVo20lp/zQ6LcA7W6svOq4A54iuQ/T8WFV1pLHuf5YfbAqUqmhelQy0CuOEoqOBXZDQtaZqa438C2eMyrbux5TsQe36uj0kEcWH3lqMiRR7MsY9AdpllIXHiLRVxicYT+ljF/RxCM1ivcFZEdqSRfyO+BtnvRmvdZoOSUVBary6SVA76TLiAVdQYDcdgbLwXqD/o3MqvtEhvRZDHN1WMjIjciHOL4r5xo13NQZ8NyUBY8xhL3guSALCNIn/NSU8DRX1cjkgYOx6BIEmLFsyc9hfIbhfFXwC38I2An2dfv4Pxc4RfpLhdSwjY0ZxMxmXuOfH7ucKfGZm7x7niOZOqubLTvM6UIuD3SyBTU8Hd62vvNdgPR63RR21PYtVNRrY3Vqk61H7PMz/UpArx9huHCdX2w7o1M6mIzXV36KRmIgNS1XgiATtP18g90jOlNHMtetHnuCqilQoglQx2etTsRGDhBUn5KbtdCHPSL/W0frMRSlt0v7dubDxXKcXcHPp5b6mAg8+q1PSEjcjk/h+FOeLrFukcZvmCMFZ8MLkiUKR1O28ZQEQ0kar7f2dVq3dHifp1lIowkY5qn2udSM+6fQisugmo3u6MUtAdwfPnA/kxCozVHUBg+bVA3X6nT2FPS3rBL6l6+IXQuQ369T7cjmQqZKVFMtOPBIHXR2nFrmTfD4H0d93RrEoKYe+vVbRqTAsUW8SwKwo2Yee4gycCfp8V/MCXqc9LftbGbdoXgUTOJT/Htu/exJqN9yw99oG9SB0CTKqmDkseKccQ8PuFkKlf4B0VrUokkK1LK6XEuaozKCktQyAvT/17YVExCous1NFYFiUd0IZnM9OjVLP9HLfh1qf90H73Nt5COEI1HkKtv29svR9it6596mtUIr+o0vrUP4K0Pb1M6aruftI74tGzhwCIXJv9MlDUV2sh9v8RxsZ7fLnmNBKQFeMgJzwBWeZO5Q61aDqDwJJ3A7X7/BdYIuKTCNURX2uhGJKEsfJGFRXqu3CTMCC7nGdFSFIErtuaTiOw7GqduPSLROkwBM9faLUmXdDNX1eFpxIyYaj9oMJlKoLZZWL/72Fs/LJ2jXRwSQ83phERu/QqnXAv7o/gvKW+SVUveQlfa8rvguD5bwMFXVVzcXoljGUu7VSSshh2DyQR5hEmDv1dSWXEMlk5A+bMf/lygxsljkCqvldoZiZWE8efe3gjkEjUaqZnE2byGUjk8yNT358zeX/Y9+QRYFI1eey4JyMAv18OmfjF4F5be/ofGWXa1NiI6rNVKCouQW1NDWqrz6HvoME4ceQwKior1fVIa69I1UyPUs3m85vrH09+99YPTpmsE+xnfR3fRloRkCdDpFtMhwQQKASMEkhKNy8ZANntEsg+14VS72N0JG3OPU+ByChBafZmQ4yGAigZaMkIDL7dk6SlquviwJ+sdHxK+W46G5uwpBR+inKtnA5zyF1Acf/YUNcfhrH9Aatwk9IEbaF6faBUkYUUTRrXGo7A2Pm4Vcio7kALvhZBlg2H7Hm5VZSLCj9FWu1uBJZebaXkJ2hy0K0wR33H6iWDMJa/P1qaIHJMSusPFAMFXSCL+0N2mQPZ9/qIdHhSXKhHYNGluoRCYU8VFaykDmJZ7V4Ell6ua9QS+XvefJ+kqt9zG+2A7DJXkcOksUumZCrcer4kbzDuEcieV0R1Ji1hFX1NergeJgffrmQm2NoOgVR9v/APdm23R7k6sl8pK8KHydX2OyWJfGbQO2e2FeFqP6R5po5CgEnVjkKe580aBPx+UbQnMZkqcN1ray9ipSVC1DRNGIYRd3ntFalqF/TK9L1tCdBMXFvcA5LlDfx+JvmBgSOJ/KCUgjY1O1sgO+3xhUV2UYEoSm3Oq7BIVirkFM8ozZyI0LMbIGp3WTqqRA5SoT8itgp7QZaNAMpGQZaPbDl1OlgLUbvX0uKs22/9e9MpoKnKioal8Yr7QpaNBspHgWQErIJWcaz5HMTZdcDZjRDVWyyyTzYCdQchqrc6nY18mGOoINcN8Ua07gdrIM5uAqo3QRCxqtZ+wsKSdGCJSC4baUV/EgkcK/WdyOja3QlE/LrcK+ylyNGwKXLbrXPrtRQjtNfFIc1aIno99pr21o0PDUVkLEUZU6GqWEbzq/W4UvepkFbpEH9nisb1dW49HKCzS1qpFH1L1nRG1+Cl80K6rF4p/FRcSxHkHlqzNFYk1v5OCbdKEIFUfc/wM0aCwHNzXwgkej75HPqCNeFGvA8JQ8YdMhQBJlUzdOPY7fRCwO+XRib+Kt/exKEXqXri6BGQFACl/ReXlOLY4UPqvyu7dUNpGRVH0S0VuqzxTlgmp/371dnkh8x4pyD97icSpRHPeyZU4yGUqfdDUaDqH/R/RNbSv/sgZz2XbI9nR5emYDwi+kIFmsTJ+TBW6VGpsud7YU5OMH1e+R7hq7DXnOzaM/UMsN+MQOsR8PssEW8mftaIhxDfTwaBRCQB7PE5ejUZpPU+9B5H9sRLEYUlWxiaPwNajzuP0LEIMKnasfjz7FmEgF9ilZacSWRFe8sAxCJVCbduPXv5OjFtHamaqWn/iZxRfsDxddTSrlGqXnIz6TMq7TaBHUotAl4FlfLKEJy3XI/+TO2sPBojwAj4QCBV3zn8zOEDbG6SFAJMriYFW8KdEnnHsAfnv/uEYeYOaYoAk6ppujHsVmYikEiUWCZ9kbSnDECs9P/mpibk5ef7Ohhtqanq3uNM3cN4IDKhFg+h9LzPL7fpuS/sVSsRaD4LY8MXIY68qA1Eupmkn8nGCDACHYuAndHUWi8y6ZmqtWvl/u2PQDLkKnnJ0aux9yqZqFQajf/W2//884xtiwCTqm2LL4+egwgkQqxmkhyA/dDcHj7HIkVJBqC0vFwVrOravUfM09WWkaqZmPbv99djfnDM3A8sv3scb4X8oBsPIb7f/giYELufhLHth47+Z3E/mAM/DSoAxcYIMAIdi0Aiz73xPG0v/f54fvD97EWgNeSqIgSvKlVEa65askQqk6m5emJyY91MqubGPvMqOwABv1FjmUJktWeEZiSp2tTUiPz8AjQ3NyMQMCBCxS2C9N95egGUtoxSde9pJkRzJkK0tQdZ3gF/hjkxZSL73BIgTKjmxHHJyEWKk29DbH8AKB0G2fv9kF1mAkZRRq6FnWYEshGBVBGr/CySjacjPdeULLlqryZT3t9SgX5riFQmU1OxAzxGuiPApGq67xD7l9EIJEJ2ZAKh0Z76qvHI0braWhSXUDVkx6jPzJEFbfILsnvt2UaoZsLZy+gPgjZ0nl9k2xBcHjp9EDCbAdkMBJhITZ9NYU8YAR2BRJ55+Qc+Pj3pggA9Ry3b2phQYaVI34lgnTEiv83eQdobq9aSqDaRSv+886rS9naf52ME2h0BJlXbHXKeMNcQSOQhMxN+9WwvYtV+yPH7ZWw/APhtn8g5bK81J+JTrLaJ/vLOhGoqUO+4MVKhZceRQR23fzwzI8AIMALZhEAiz7xMrGbTzmfHWhJ9ho61alsegKQCyNJZLsB+3yI/lxPBvK2pVZtJ7xVtFeDSKse4MyPQhggwqdqG4PLQjICNQKLRZOlOdLUXyWh/0cf7cmZC1Tppib7MZELELX+KxEbAr8RIPAz5HMRDiO8zAowAI8AI+EUg0WeRWOPyd5NfxLldqhGwicUnXqxpNclo+2YTq3ZEa3uTrW7ylOZ+4qXalMFG761kbRHYkjIneSBGoA0RYFK1DcHloRmBSAQSIUHSPWq1vYhVwjDyQSD8gDKyQKXstNWXeHuusTV/LYn+sp7upH1rsMiVvvzSmis7zetkBBgBRiDzEEjkeTfW6jiLIvP2PRs9tp+x7feRtlijO5KVSFf3e068+eg9yMtSEXXa0txMpMbbGb6fSwgwqZpLu81rTQsEEiVD0pkAc68l2x5+3S8EmbIHfg54Oq/Fj//cxvqRgc5na43PQmsR5P6MACPACDACsRBIhTwNf0/x+UonBNoigjWd1hfPFyZS4yHE93MVASZVc3Xned0dikCikYXpHLUaSRJnerpW5HrS9YE+UXKeDnym702H/tGm0eT8oppGm8GuMAKMACPACHgiwD8A8sHIdgTaI4q1IzHMtgJcHYklz53dCDCpmt37y6tLcwQSTY9KV3I1kiROVyIy3nGIjLwlgfl0E5dPpkpppu5HvP3KxfuJfmZ4YZRtUeW5eA54zYwAI8AIZAICyfwA7LUu/lE4E3Y7t310R7ESEq0t+NQRaNokKs3dVtJqHbEunpMRaGsEmFRta4R5fEYgDgLJ/JKfriSZm/BJVwLYazuyOTo1Xc8KfzAkjkCqXk63P9U98cm5ByPACDACjAAjkAQC/N2VBGjcJSsQiCRa04lsZQI1K44YLyJNEGBSNU02gt1gBJKJQEtHwizy4TmdyVWvqM9MwNTPX0s6rsOP39zGG4FkfnzxGomjffiEMQKMACPACLQ3Ask840b6yM817b1rPF9bIWCTrXaRKSoqZVsqIlztLDuvolfploHXVhjzuIxAeyLApGp7os1zMQJxEEiGOElX0jLyATqd/CTil+yJl2rDO5KOD+vJRnek41r4j791CLCOauvw496MACPACDACHYsAf491LP48e2YiEI9kZZI0M/eVvc4uBJhUza795NVkCQLJkGnpRFq6f2194sUaTVeoI/2MRabOHFmQVtqpyew/Yc5kapZ8AEQsgyN8snNfeVWMACPACOQSAsk+20RixBI2uXRqeK2MACPACKQ/Akyqpv8esYc5ikBk8Se/MHQkaRnLx1hraQ9fvYhUm4Ckf6aTEHuyLxxMpvr968i8dsmeCfdKuTBV5u07e8wIMAKMQDYiwN9p2birvCZGgBFgBHIbASZVc3v/efUZgECy5KpNHKYTadjSWmzB9NZGjdo6qaRP5JUyk44EZGteMtJxPRnwZ5URLiYjB+K1MNZRzYjtznwnZRAwGwHZDIh8wCgAhJH56+IVMAKMQEoRaM0zj+0IP/ukdEt4MEaAEWAEGIFWIMCkaivA466MQHsi0JqH0PaICE0UCz9ksZfQeuQ8trh7S5pD9PBNlm4EMwnUu3VdE8GQXygSQSsz23Laf2buW9JeSxPi1CKgerv3EERQBoqBvAqgbBhk8SDAyG9xOnFmJVC1LsZ4AjCKgPwKoHQYZAmNV5iY+2YTxLH/Qhz7N0TVO0CwFpCmIlNlXiegchpk3xshO00ERKBlX89tAU4tTmx+ap1fAdnjPUBeGdB4EuL4q0Czo5eNvBLIvtfHHFecXgac3ajf7zoXsmykc63pNMTxN4GmMzHHkX3eD+R3jrovjrwINBx3rgeKIHu8Gyjo6lxrPAFx4g2gqTr2+omkzu8ElAy0fPOzV2YDxMm3gdp92riy15VAYQ/X+s5CnJyv+xnpCc2fVw4U94esGGOdnQRNHPkX0HAidq+8Usje18ReW9OZ0D6cjoNTheVn+eik/ExwWdw8CQRYXzUJ0LgLI8AIMAKMQFoiwKRqWm4LO8UIeCPgh4hsCbt0JFfJ33jRpYmeB5tEbW3Ua6Lz+mlP5HisKFo//ZlM9YNS5rdpzY8o9ur5rGTYOTAbYCz/AMSZFf4cLxkEc9CtFgmVX+nZx1h5o0XW+bHi/jAHfhqyzweAgi4t9wjWKRJObH8I4tymltsa+ZB9Pwxz2Jd1Ii+il7H+ToiDz/nxVGsjKybAnPlPRTiLE/NhrLrJipYNmex+Mcypf445rsL81ELnvlEAc9pfILvMDV8jYtJY9zmg4WjMccxZL0N2nqrfD9Yj8MYYi2y2rXgAgrNeBgq7O+Mf/TeMDV8Emk75W39eBWT/j8Ls/xGgZHDsPg1HYKy8CeKcizQ2ihC8ZCMQKHXmP7MSxtr/Aer2+5vfKFBEtRxws0Xw+ohIJh+MJVcAZn3sOYr7Izj3TYsg9zD60cFYezvQcMSfn4ESyH7Xw+x/s/ohAhD++nGrNkcgVZkYrK/a5lvFEzACjAAjwAjEQYBJVT4ijEAGItBacpWWnK4EK/nmjjqlaE4yOyLV3q4ZI/QIrXQkUG1fbdI42ahUGocJsgz8Q03S5VS8bLKOapLgd2S3xlMILJgBNLcQrRjln4Dscx3Mkd8ACnvqd816BN6cCDRVJbQq2fNymKO+BxT38+7XeArGzkchDj2X0NhEUprjHwWKB0SPazYisGAmUH84IV+pMZHK5sSfK8JM7PoJjG0/0MYwR3wVcshd3uMGay2Mms8590uHIjj5N0DZiNA1CbH/TzA2fxUwm2L6Z079I2T3S7X7omo1jKVXWtG79midJsGc+S9LHkGZCbH7SRjbHtDI4PhACMiKcZCjvgvZZbZnc3FuM4ylV2ikLhG/5swXNSJUHP4niNSG2RB/WneL0uHq7Mkel7XcTzbB2Ho/xN6nNSyiOpUMQnDO60CeQ/g6bSTEgb/C2HSvJTPh2wRk+UjIkd+G7Hah717csO0R4B8P2x5jnoERYAQYAUag7RFgUrXtMeYZGIE2QyCV5Co5aafbt5nDOTYwvzDk2IanaLmpSPtnHdUUbUY7DiOOv25FWSZqRhHM0d+F7PcRnSg7swLG0qsSHU1JCphD7oIcejcg8vT+TWdgbPkmxKG/A6ShmoiRJMDAz1gEcKQUQPVWBBZf2iJpGWsqc/T3IQfeom4bqz8GcewVp6kIwJz2V8iu53t2V5GPy6/T7sluF8Gc8BOgIBRJajbC2HY/xJ5ftrhac/wTkH0/qLUR+34LY9NXifoNX5f9boQ57sdOu2AtjM33QRz4SyJoOm1LhiA4/TlPEpwifxVZ6jI58FMwR3/PidqUJowdP4LY+Why8xf2QHDGP4DSIbH712yH8c5n9YhZr9alwxCc818tijbcjPZh+w8hdhOBnoQV9kSQIppJ5oItbRDg56S02Qp2hBFgBBgBRiBJBJhUTRI47sYIpBMCqSBXaT129Kr97+m0xkzxpbXp/fY6OTI1U3Y8tX7yC2Zq8cyk0YxNX4PY92uXy8KK2LO1M6UEZFMoktUh6aiD7HoezCm/01O6dzyiyDLNAiVOFKAar9mK0owgSGWnyTAnPaVHlcpmK6Jyx8PRkYIFXS39yvJxQHMVULUWomZHVDtZPtYat5RSsR0Th56Hsf5u3Q9bwzPOJprTnlURmxQNGnhzHNDoSqGnVPtpfwJKh3uOosjSXT/V7skBn4A5+n6HUG4+C2PNLZY2aQtmjvoO5KBbXS2kSukXB3TpAXP8TyD7fshp13DMGt8t+0Dp9G5JB4p0pT1SmrWOtIEaRAQgB98Oc8TXoryLllQQijCWfVzkr2yGsfrjIFI/bDQ/aeLaaf32WTHrPIlvkowwJzwRI72eIkz/DGPjvbrvpD8bcfZk2SiYs/8PoHMaac3VMNZ8EuLkAt1PpWMbSuu3cYrlJ+3tmB+yDECafTCmQl+VZQDSbFPZHUaAEWAEcggBJlVzaLN5qdmPQKrIVUKKCVZ/56Ut9GDTqaCWPxS4VSoQ4LT/VKCYoWMQIfj2XKB2t7OAvAoVUWilVksgWA9Ru0dFTIpj/9EXml+J4LzFLiJOwlh2LcTppU47ikAd9iXIwbdZ18xGiLr9EHt/BbH/9xHjdYI57TmrwFTIxJnVMN75FFB/SGsrK2dCEqFYMcEh4ZqqYOx6XJGwmuVXwpz4C8huF7guSxibvwmx9xk9opOIOhVRGcdC5J84uw7GYj0NXXa9AOaEn2r6peHRKEJzyXtA/cIWKII58puQAz7pXGs4gsCiS4FGp8CSLB+j9sKtlUqRvebwrzj9SCZh7WcgTrr0WiEQvGCZTlbX7EBg2dU6GVw2woqqJCNCM1gL0XBEEZ9i32+iCmZRWrs55Q964TI6UySp4NZJLegGc/IzkJWzHD+DdQgsmKXrxRYPRHDqH4HCbtb8Zh1E40ngxFsw9v0OqD+on4GykTBnvWQVsoq0YB2MlTfoZ7Got/LXWHOz5h+R40qagAqyRVrjcQQWXawX0yoZjOD0Z615bT+pKNiJN2Hs+22UBq7sPEWd61iarfGOGt9vGwT4x8S2wZVHZQQYAUaAEWgfBJhUbR+ceRZGoN0RSDXBSgu446pSlggAQC8AZK3RSI08EByZ2u5/Imk3YSrS/jlaJ+221Z9DdfstAsylvUkFiBQB6SI21WA1uxBY+t4oYi14wQpV8VxZw1EEiGB0F1bKK4c58SlQ4SbNms8isGCORhpS5J85/VnIrvNCTSWMVR+DOP6q1pWiU03SH/VKqW46hcBb04Gg9XmpTBgwJzxpFdeyjSJB194Gcfw1bWxz/OOqwJVfo/R1Y/uDun8DPg5z1He9q8nXH0Rg0SU6jgVdYE56BrLLHMflkwthrKDITic6mKJCxaEXIKq3hNvJ/h+HOdaZX5zdAGPdbUD1Nscn0gw9f7Eu03DsPzBW36wTyn2vhzn+seilUzGz7Q9GkdVE8lKhLI2MrN2NwAIqtuXSc6WiXhN/oaXqi7PrQ2S0S6Kgx2UwJ/wsmiQ1myD2/hLG1giyu6gPgkSGFveN8lnJWqz5hBbhKvt/TO1LYP50oPG4gyHpzc74X09SVZxaAmP5+3Wcel0Jc/xPgUCRPi/9YLD7pzC2P6RfJxKWxi/q5fdYcbt2QoCJ1XYCmqdhBBgBRoARSDkCTKqmHFIekBFILwRSSa7aK7O1V4lkJctmLVY7EpXWmUoSlcYjIpWMI1PT62+mI7xJxQsl66h2xM6lZk5x5J8w3nGnjgOy8zRQ8SOo9GaXka7p8msgzjmEHt0157wKWTFeNaQUaWPNp4Dms07Hwu4IznkVKIwmlFTEZtU72jSKXOx1pTUeRf6tvEH3wyiASmV3E6QRcBgLL4Co3qqPO/ZHqnJ92Kq3WqSqu0I9EIroHOgbYCoIJc6sdNobhTBH3Ac56DOeYxBBbLzzGSBY59wv7ofg7P8CBV3D14xtP4TY9bjTJq8UpJ8q9v9B4WKb7HU1zEmO7ippuxrr79CKedG6zbG6JIOx5VsQe57SMRrzIOSAj3v7fWqp2n/NVIGn17QITLH/jzA23qM1kz3eY0Xu5pWFr4udjyutUrfJIXfAHP5lQOgFIdVZqFoLY8m79fkLulqkapSuqoSx6BKIc5uc9gVdYY57VEVgB14dEl1Ea/rfo0lS0sslMjlC99Ucfi/kkDujNXrJT4qsph8f3FbU29J/LfF/rnwfQG7YagT4h8VWQ8gDMAKMACPACHQAAkyqdgDoPCUj0BEIpDpNPXINRKzOGJGPmSOtisaZmm2BkwAAIABJREFUSrTaUajLtzWBMGsL46jUtkA1c8dMRdo/n6nM3X/yXBV/iiiERLqXqmCSrRdpL7HxFAKLLwHqD7sWTWnlFKnaT12jsUgv1F0lXZG0s1701JNU0gM1OzUQzWl/hux2sYowpDTtyEhSSvs3Jz4JFEVHJ9oDUeV5cWaVPu6EJzRNT0Ep5etuByi93DYiN2k9kWuPtc2ECUU9uqNiibyb8LOYFd/FzscsfViXRqlKo5/2V20WY8nlEFVrnGulQ1W0LaXhi4NOW6VrO/1voXYmxJ5nQISpFuHqIqrDGC2+TJcgoIjiyb9ROrleRtGxxsKIKvbF/RGc+4YWWWqs/SzE4X84Q1ChsEGfVfIGbjOWXQ1xerlziQqfjX0Asu/13mirCNjZ+j2Sn6CzFamV61F8jaKfla5uXgUC/6Xz6oqQpTNFRbdsHWHXLESQElEatkAJzPGPQvZ6n7efNTstSQ23UVGtmf/iYlVp+nHJ34VpujHsFiPACDACjECLCDCpygeEEchBBNoietULRptYTTey1R19Sn63JYFq48JRqTn4h+Zzya2NzqG/M4pSZctQBKj6OxUKiiiEZI55AFQ0KcoobX3+LKtolW2BIgQvXA3kd1FEqqomv/+POmE17ItKUzXKgrUIvD4aMBtc4xUrglB2ngqVxr7qBl3L0i6ONPxezyjBsFuk1Unao7aRritJGvS8InRFKj1XY9NXNekDIvQ8099jbLGKzF31Eb0wVslABGe84E36ButhbPwixKG/ayOaI7+hij6Frek0Am9O1MnpLnMUKWjsfQYU5WmbKsI1N1TsifZg45cgDj7rjJVXiuDc+WHiW91oPInAW5P18UlSgVL0y0Z6rlacmA9jZYQsQulQBGe/4hQha65GYMl7ACoWFsa+COa4RyD7XOda35nQ+lx7T3qnJNHQJYI4DfWiglrG0qt03ygKmiJV3TIQdK7XfQ7i6P/pGI9/zCJsm88h8JpeQEx2mQsi86NIVY99oLkUad55qjdOp5fCWBYR0Vvc14pUtWUyMvQjI5vd5qyNbN5dXhsjwAgwAtmJAJOq2bmvvCpGwDcC7UWwRjrkjmQl0pXMjnJ1t/UT8RoZUbpsa6M2HZGmZG0VeRoLbCZSfR/DnG3IL5A5u/XOwqu3qwJQUWnyc16zqtpHGJFUVAVds7KRCNqFghqOwFh3p14lneQBZr4IWTk9erw9T4UiKl23SochOOU3QOlwiH2/g7H1W6pQVtjyymBOezYmoWW3C7w2FGh2aaoqXddfQHa/xGpClec3fS2qUJYiy9zkX5xjInb/DMa2HwAyGG5JpKBJpKpXtGvdfovwO71MG9mc84pVcCtkFJ2ryFqXkc4rEb5i328tMtg2IjYpWpSiLIlQpAjQsxscf0gvlKIw8yqc8T32ktLizXGPAQVdPFctDvwFxobP6z4pTdWXgIAlKaOKdq28SdMrpWJOQdJdLRvhzE9k9IoPRYw1FubU38eMQPY8f5RWrzRVrUhp5cOpRTDW3aEXNivsZck6EEZUAOzNSfrcVFhsKhXcsjJenH14A8aqG/W2lTMsuQUPOQs1/+F/wlirS2qQTrFFtPf2xJYvpgcC/ENjeuwDe8EIMAKMACPgDwEmVf3hxK0YgZxAoKMI1mwCl4nUbNrNtl/L8FudIi3JzMZp/8mgll59FHG3/vMRBFgFghdv1Ku5k9vN1VYl9TOUGu+YiuykIklGodImVXqqtbudBnllCF68KYKskiqKNLDsfUDDMX283u+DOeZBVTDI2Px1pR+qzVc2yorKFIHYYFIBrNccAk81LOgOc9IvQBGJyqjw0rJrIapcad1GEYJzXwMRYN4mtEJPFLFrrL87KupUDv2CpQvqYSRJoPRU3VXs8zsjePEGQOSFexjbvg+x6wnXCALm6O9DDvykisDUyG2KjJ39HyC/0ioUNn+GFv0r+90Ic8wPAMMpqkSkLMkIOCYgB95iFdcShrfvOx6BsUPXZVXSDjP+Ho7wFIf+BmPjvbocQvFABOct0tbnWdyr+yUwp/w+5t5aZPJXdN9I05VI1cLuoX1tgrHjIYhdP3WipalI2diHQTgo80jPpyJq5uTfRZ170nx1RwVTd9LyVcW0YpxBJYGxRZc6UIXVSKLBpZmbXp8G7A0hwDIAfA4YAUaAEWAEMgkBJlUzabfYV0agHRGwCVb7Abcdp86oqdxasn6iajNqcexsmyLA0ThtCm+GDC4h9v4KxpZv69qePa+AOflX+hoaT8HY/QTE7p/r10lbcswPIftShXoDVrX1T+qEHulYUlq1MqnIWXF6BcTep1VEIaRTIR6BUpij74fsd70iW431d4F0T90mB34a5uiICvARiHumqVPKNkWqdgpFKFL6O5GPbi3UvDJQ0Sc76jJyI2WnyXoUa/0hq9DV6aVaUyIZw+RtpG9H/mXpuJqOhIIq4jTlt05LImtXfBji1GLnGhGDM1+C7DxFacWSZmzYSAeWKssX94c48iKMdz6t9xv5bciBn3LIUtKqXfJuvYgTFdca8wPIfjfFPL/Gmlsgjr6s7wf5TueFCEZpwtj+AMTun+qSCkTqjvuxa33NUGMd+6+O27AvQQ77Yuz5N39DnRvtPFSMU7ggECKM6w8jsOIDmk6vLB8Fk/RMQ5G6XgWvVJTu5F9rxK8izVfeFB15PfKbkINvi+0nyS9E/hhQOQvm9Gc9NVsz5AMjZ9xMRRbH9qdCJH/OoMYLZQQYAUaAEegIBJhU7QjUeU5GIMMQsNPmn3jRSuNs7zT6dIOLo1HTbUcyz59UROKQjioT+Zm39zqDVa9S7ynF3m2kfSp7X6sIUBGsBc5tVPqcquiTqcubyE5TYE5+OpyuLXb9xEqFd1ug1IkiJFKV0uSbz1n/cxOqNGPldJhT/2SRX9XbEFhzC1CzXfdv6h8gu7+rRfC9qrWT/qXSCw1pWhKhR3qyiZgikAfcHO6iyM21twF1e51hjEIEL9miIm29jPAhnDTMR30XctBnnEu1exEgLdmaXc61QAmCl1DEbxFQdwCB+dOce6RFOu0vkGWjYGz4AsQBm8SmCN0uKqWfSMOwUaTm8mt0rdq8CpjT/wraU0+j6N8ll0cUFTMgB96sImiVNVXB2HiPIna19U16GrKXSwuVyGjS8j27Xm9Hsg7dLvCen2QNqGjZifnafUWGTqEzLNR1sfcZGJu/4dL0FTBH3gc56LYwqazkAZa79F2pdc/3Win9rmhh1O1DgKQMIs/gjBcgu8yJgVO1kgvQCnDR+H2ugzmBomctP9nSG4HW/vDImRzpvb/sHSPACDAC2YIAk6rZspO8DkagHRHIJZLVjkQleO+8qrQdUeapshkBflnM5t1NYG1Np2GsvjkqytL3CBSlOvYhyD4fCHcxVn8C4th/fA/hNBRAUR8EZzwPlAyxyDHS5iRNUbc8gDAQvGSrVmk+ajIZVFqdKgrWZbLn5VbKdkj709h0bxSh3KLjNPe8ZVqhIXHkpVDUqVNsicg2S0/V25RvJxe4lp4Hc9aLoChY28TxN2CsvxNoPBG+RkSy0vwkMxsQeGWQQxwW9oA5+TdqjMCCGYp0DVvZCCtCt3yMMz7JB9D4zdVOu6JeCJ63yCk4FeE+ReMqaQeXT6Q/qohmO7q1dq+l0esmS0UeghevswqZhUyNRWR0/SENB0Uau3Rf3S6Ic5stndLqbZpn5oivQg65y7pGhc/ePk8ft2RwKEJ5ojO/B6FOEcrmxJ9rKf0UJa1w0s5gvkVu55V7brA6tyTv4C6SRlsWSZy3eNj4ZkcjkIofH5lY7ehd5PkZAUaAEch+BJhUzf495hUyAu2CgE20UpGojioM1dqFuglUKprFUYCtRZT7eyHQ2rRGOpcUpcqWBQhQtOPiy4CmU4kvprAXzCGfgxzwSSelXAYReGuK0vRMyEQeZOVMyJFf14lFigKlSvNu4q+gi6XP2oKJ6i0wVt4YQdgFYA79gpNaLk0EFswCRSL6Nio0NG+J01yaEDt/DGPHw9oQ5vB7IYfqxZzCDcxGq+J902mnDxWZmvZXF1krIfY8DWPb/VpksDn2R5D9PxrupzRjm89a/03RqEScFg+w1uUy2fU8K609TFZKKD3THT/WZR8iJQi0QYJK39XY8QgoJT5seRUIznkVKBmoLomqNUq2IOwX0b7lYy0NXJeJg8/B2PRlrQCZ7DxdkcveJiEOPg8iwhGsc5qIAIJz3wwXwFJyFpvvc88EVdxrzA+1yGFx+AWL1HXj1Pv9ViRpWE+W5DF+DWPrd3U5i8qZMGf+M4abJsSBP8DY/C3AdBVXIz/PWwCUDvV93LhhxyPQ2u9LWgHLAHT8PrIHjAAjwAhkMwJMqmbz7vLaGIE0QMCLbCW3OkJCwCZJZ4zIDyPD5GkaHJIcciEVkTec9p89B0aceNMiHykl37cJyE4TIIk47HqBHtVHkYSLLk5sPIp0pLF6vQ8o7qulRpOeqEHamG6JgNLhCJ7/dgveEhH2DIytREg60aNURMuc9lfILrOtvpRer8hH19oDxZAUJRtR/T08GWnDjviqM7dshvHOrVEao0S4EUnsZVFaqOQBkZnjH7WKTJGZJMvwbVBRJscEgheu1irHBxbMdgqC5XeCOe5RFalprPucNrUc8HGYYx5wsA3WqEJSVFDKbUpPlUhyL2s4AmPdHRAndeylKiz1ByetnsjS9RQ16uAqB3wiNH9oYNJz3fEwxK7H9fmHfxlU4MvTaF3rPw9xRCczVZEs0kolIrTxJIyV10dEyQZU8a3I/RAnFkDs12UvSBfYHPe4S3e2QRGqRNRqOBH5P1jHOHy/+aylA3z03/oeEBFLmrcxCoD5/vPjhu2OAGd2tDvkPCEjwAgwAoxAAggwqZoAWNyUEWAEUo9AJLlKka5us6NeW5rZTZLa7YgsDf+7i0RN/Qp4REbAPwKtfTnkKFX/WGdCS0UY7X5Sd9WgH33syu9U6Z70Hw1VEV2WDlOV52XPKz2JR7H7ZzC26gWkZMV4oPNUa4xgLcSJ13UdT0qpv3SHZ2EokhEgOQG3ycoZFokWy4hYI03RiAJIKB2G4HnzwySwOPR3K23fZSpScuofgfxO/rZPFXu6DJSWHjaKpJ39ClDcz3MMqghPleEdE5BD74ZJxZlsLc/G41bxKzeBWTIEwXmuolWE6NIrIc6stIbKK1PRmOL0yiiy0Bz/uIrWDFvdfmv8Mys0P4LnL4wZSSkO/xPGutssPVzbRMDSce06L3zJiCrQJJTkguzzfqcfEY/rPgdx7BVtfnP2v50iYhHo0TqNZddokbVEUJoTfg7Z+32qtdrTTV+xtHqTMNnvhlAxrZDmKZ0ltQ9uDVeB4HlvAWUjPWegPTNW3hDtJ0kz9Hh3El5xl45GgKNVO3oHeH5GgBFgBBiBlhBgUpXPByPACDACjAAj0A4IpCJKldMY22Gj2nEKY/G79Kg+qnw/4GZImzCiau6kP5rfCbJkEFDYw0W4RjtqLL8W4pQrPZ6iQ6lK+sBbrMZmg1Vo6PgbWmdz+vOQXc+PGlAReaSh6TKvVHL3fYoQVJGSdlq8umnAnPgkZO9rwk2JfNMjQQHZ93qY4x/zvwOka/rG+IhU99Ewpz0bwipiKNL7XDAHaDji3KAIU0rr73W1c61ml1W93qU3Kvt8EOaEJ7QBVaEnmzwOFIMKjNH6dbIUVtp52YhwX1H1DozVH9N1QknP9sJV3kWUqrdbOqnVW/W96PFumFMomtYpvGQsvEBvl99Z4SE7OXqmJA8RWHqVLr1Q2B3BeUsBKmoWabV7lEYpaZVqZ6HLbIsEpz5UIIs0cg//w//+RbQkaQXai7BRNPPya3UZicKeCF64xjvitHa30pwV5zbqfna7wPJTOFkqSTvJHTsEgdYSq6yt2iHbxpMyAowAI5ATCDCpmhPbzItkBBgBRoAR6GgEWhulymn/Hb2DKZ6/8QQCb00GTJc+ZukwmJOeUhqYCVvTGasavaZ/2k1pVMpuF4aHM7Z8C2LPU9rwZoy0b3HijZA8gat5XrlF/nkVM6o/qNpHkX+Uek1EZ6DIGojS31fdBHFqqe5HhGZpXAyIJH1tmCZPoNLRiWgs6BbVXRz8K4z1d+vXKYJ26p/CmqR0k4pYWdGOTlQope9TGr3bjA2fhzjwF+uSUaCIWZIXQO1up1lhDwsvF6EnjvwLxtr/0cYn+QXa+0gjLMWGLzoRsXaDfNJwfVLbW0WWvjVN01yVnSbBnPRLoHhAeGilu7r0Sn3+bhfBnPK76Ajour0wNn8jIqo1FJk7+n7Ivh9SpLkac9VH9SJacTfQ3UCoHxRIAsE2KnRGRcXc+0DRpsrPSKvdBWPT10CFrTTLq4A57hHIXld6E9YJ+ciNOxKB4bceb9X0TKy2Cj7uzAgwAowAIxADASZV+WgwAowAI8AIMAJtjEBro2w47b+NN6gDhlcRnWtu1mamaFEqdoSCrgl7ZBFQH9bTnqmw0/TnXAWYQinakWn3RKgRsRihNymqVlvkYlOV7ufAT8Icdb/WXpzbBOOdTwM1O3XfjSKYk5+B7H6pc716KwJrbgFqdmhtzblvQJaP8b/25rNQxaLcRun/M/6hRYbSbUVOUrRlZLRnpN4otd3xCIwdrojJQCnMqX+A7DJHm4oKWYldP23RX9nnA1bxJZd5yT6Yo3+gpB3CZjZBka9ULKv+sD6HIJ3ST8Ec8TWQVq1tnpIKva+FOfZBjQQnyQlV/MllcsidSlsXFB1NJptBuqfGlq8DNbui1kgkJcka2JGtVJwqUvvU/0aqHYIc9BmYo77jrIeKeW1/UD8jw7+i5BrCRn4efw30YwHp9EYABYX/2Ie0IlmJ+cWt0wUB/h5Nl51gPxgBRoARYATcCDCpyueBEWAEGAFGgBFoYwRaG2HDUaptvEEdMLyK/tv7tGtmAaUpOfbhpIrpKKKMCDhXUSlZOQvmjL9rxaxQvQ2BhY4Gp+LPqDo8Rf9F6pDWHVA6nuL08giuyoDsPAOonAGZVw5RvVkRcGg8EdEuD7L/x6ziUnnlDll2/FUrYrTxpNM+vxLBi9cllqJtNiLw1pToeYv6QPa8ArKoFwRF7tbtgzi5SE/7p5kp5Z0I2IiK8FScS5xc6PB2ZaOsaE9XCj/dFLt/DmOrQwJ6HSPqp0kLUFznsqujMS3q7WBkNlup+bLZ82Qq8p2I2sKe2n2lk+oufkXkq9KLvUeXCFh5A6hImmYF3YGCUKEuitCtO6gKdnmZLB9lFccq7m/drj+MwMILdMmHshEwqehVUS/PMcTORyFOuLRShQE5+HaYI+4LtzdWfDCqMJdas625S/goP10F0VyzyU5TYE5+GiiiAmxs2YBAa4lVjlbNhlPAa2AEGAFGIL0QYFI1vfaDvWEEGAFGgBHIMgT4JTDLNjQVy5FBGEuvAkWChk3kwRz93djV31uaV5ow1hOh9oLWSkUfUjSj28wmBN6cADSddq4W9YY5/gnIrudFtRW7fgJj12O6TIFPDFSq9ujvR5G1RCYbW76jkYZU7MicGJ3+3uJUhOO6OyAO6+v25V5eKcwxD6pIRh0f0mkdq8koyO7vgjnhcSC/i9ZUHHwOxvo7Y09nFFj6n+7IY7MegdfHqKJhCRuRpL2uhjn8S0DJEL27bEZg/kyg/qBzPa/c0ot1adkSARm5Pt9+EPHZ7WLIkd9wdH+JJI6MUlWRtJ+2yHRXJK17HqURe+Ql1/kPQA65CyRFoaxVfgYge1xmnf3S4b6Xxw0zA4HW/kjJ2uSZsc/sJSPACDACmYIAk6qZslPsJyPACDACjEDGIdDa4lSc9p9xW+7P4cbTCCy5DKjb77SnolIz/g7SBE3YmqthrLoxKvpRVYbvdlHUcFqBJbpLc5M+Zv+PRk9NFdhXfURpZiZiktLOxz1iFdpyGxHAVNBo/x+0y0r7NZLg9DGhkj1Yd4dezCheP1rvsHsgB30WMPTiReLsBhiLXVIFlJY+8BaYo78Xpckpjr+utGFjmYoAnvOKFikszq6FsTiJKvRGIeSgW2EOuUOL+g3P3XAcgQUzdbK2sBfMaX/SNHrFuc0wFkWfiXiQkSyA7Pthi6h069XW7kGA9FndUcr5lSryWVbOiDms0tQ9/rpzn35UoD0JpfaLsxthLL4krltRDQRFR3/EImcjSPDEB+Me6YgA/1CZjrvCPjECjAAjkLsIMKmau3vPK2cEGAFGgBFoYwS4OFUbA5ypw9fstIgod7Qopb9fuNK7+nq8dVL6NVVJr93jtKQoyYs3eBaUEnufgbH569qoirCj1GujIHq2hmNWEaDTSyyfXRIDLlZMkX2yZABk3xsg+98EGKHCVO4RzSYYK67TCWCRZ6290DtVvOXlS5A+rdjxMARpagZrYjfPKwOK+sAcdCtknw96rpUKT1EBqrAFii3CuV80eSrOrICx7BqtkJJ7ctnvRpjjHlaFnGwT+34DY9NX4+yoAIw8i5DOr4QsGawIVUr7D2ueRo5wbiMCSy4HzMbwHVk2Eubs/2h6ol66q9HOCEDQ/MUq1V6WDFQR1BT9qa47MyhNWWPHQ1oks+x+sSUPYOuzeqzWWH4diBAPm5EPk/RSB9+uLomDz8JYf1d8nMJ+doYsGaQIcNn9kgg/4/0B8f1MQ4CjVTNtx9hfRoARYASyFwEmVbN3b3lljAAjwAgwAh2IAEepdiD46T41EX/nNutkHBFoFeOT85y0L89u0qq+q7TrTpO8x6PCU9Vb9HuUol4yODYRFqyFOLUY4sxqq8AUkatE4AWKFPEHIrTKRkFWTlfEJRUeimlVa3W9TpFv+RpRKCshMOoPKf1NQetqOAE0nQKaayzilPRciRgsH/3/7J0HdFRVF4X3mxR6B+m9KyBSBVRAECv2il3s9Qd7AQt2URELomBXRAG7WFCxICCigPTee4eQPu9f+wwzmQlJSCYJZDL7ruVSJ/fd8p37XjL7nQK3UpcDc8cGT5SyHUhYkvEJhcEyTYC4igcuh/laOR9zkGbVStYBSmXK50mPzszFvA641rNfVC3jY0vbHIxN2h7fmYKbMVpsBaBci9DRabe9iw+C1i+qlvblWbX5g8XUoMt5FoJz4/JHpRsckO/1gAn3zAe45kDz+OzC3LJsme2Q5Yo9vvMaG8xpf6GtPB0edY40AvJWjTSLab0iIAIiUHwJSFQtvrbVzkRABERABA4jAXmpHkb4mroQCbg+T1W/t6pppxS36I2Zg5BaiCsKGdqlqOj1iYv231wW1xWz/9+HaiGaRwREoDAJSFgtTLoaWwREQAREILcEJKrmlpT6iYAIiIAIiEAuCeTXS1UVinMJWt1EQAREQASikoB+z0al2bVpERABEShyBCSqFjmTaEEiIAIiIAKRTiC/XqqqThzpJ0DrFwEREAERKGwC8lYtbMIaXwREQARE4GAEJKoejJB+LgIiIAIiIAJ5ICDvmTzAUlcREAEREAERyAeB/BStUlRIPsDrUhEQAREQASMgUVUHQQREQAREQAQKkEB+vFQ7N4vDB3dmURCnANenoURABERABESguBCQt2pxsaT2IQIiIAKRSUCiamTaTasWAREQAREoggTy66VKQZXCqpoIiIAIiIAIiEDuCOTHW5UzKOVO7jirlwiIgAiIwIEEJKrqVIiACIiACIhAARGQl2oBgdQwIiACIiACIpBLAvJWzSUodRMBERABEShwAhJVCxypBhQBERABEYhGAvn9Uicv1Wg8NdqzCIiACIhAQRDIz0tNzi9v1YKwgsYQAREQgegjIFE1+myuHYuACIiACBQCgfyEHyqXaiEYREOKgAiIgAhEDYH8vthU0aqoOSraqAiIgAgUKAGJqgWKU4OJgAiIgAhEI4H8fpmTl2o0nhrtWQREQAREoCAJ5Pd3sbxVC9IaGksEREAEooOARNXosLN2KQIiIAIiUIgE5KVaiHA1tAiIgAiIgAjkgkB+RVV5q+YCsrqIgAiIgAiEEJCoqgMhAiIgAiIgAvkgkN8vcfJSzQd8XSoCIiACIiACQQTy+ztZ3qo6TiIgAiIgAnkhIFE1L7TUVwREQAREQAQyEZCXqo6ECIiACIiACBQdAvn5vSxv1aJjR61EBERABCKBgETVSLCS1igCIiACIlAkCUxfnApWHA63yUs1XHK6TgREQAREQASyJpAfb1UVjtSpEgEREAERyAsBiap5oaW+IiACIiACIhBEgIIqhdVwmr64hUNN14iACIiACIjAwQnIW/XgjNRDBERABEQg/wQkquafoUYQAREQARGIQgLyUo1Co2vLIiACIiACEUEgP96qSgEQESbWIkVABESgSBCQqFokzKBFiIAIiIAIRBoBealGmsW0XhEQAREQgWgiIG/VaLK29ioCIiACh4eARNXDw12zioAIiIAIRDABealGsPG09CJAwAW8qYCbDsABPHGAE1ME1hUBSyAzsoMXcGIBT3z+Fu16AXe/LZw4wBPrs4maCBQDAvJWLQZG1BZEQAREoIgTkKhaxA2k5YmACIiACBQ9AvJSLXo20YoigMC+lXA2fwdnxwwgeRPgpu0XVeOB2LJAmaZwKxwNt2J7oFS9AzeUtAnO9j8AuFlvliJjTGmgZHW4pRsBseXyBMXZPRfYuyj78eHArdwFKFkr63FdL5ydM4HEVXma1zqXbuDbd1aCpjcVzpYf4Gz7Ddi7FEhPBJAOUASNrwy3Yie4Nc4AStfPnSDKde76B87m74Fds4H0vT6B24kHYkoCperALdcKqNAWbvnW+Rdu805DV4hAgRDIj6jKBSwZWa1A1qFBREAEREAEii8BiarF17bamQiIgAiIQCEQkJdqIUDVkMWYgAvsWwXPsmFw1n2cu306MXArdoTb7AG4lToFrnFWvwvPggf2e7geZCjHA7dOP3gb3po7sTF1OzxzboOz5afsB/bEIb3T54CJn1m09ER4/r4Izo6/crfPoF6+QmyRAAAgAElEQVTepvfBbXxHqCjqTYGz5Ud4Fj4MJK7NeUxPSXjJq96VgKdE9n1TtsCz6Ak4GyYA3pSDr7NENbi1L4a36f2A4zl4f/UQgSJGID/CqnKrFjFjajkiIAIiUAQJSFQtgkbRkkRABERABIouAXmpFl3baGVFjICJgj/BWToUzp55eVtcTGl4274Bt1pv33WuF57598JZ80EOnqQHTuGWOxJuqxfgVmib4/zO1p/hmXM7kLI1+36eeKR3/tI8OLNsKdsQ83tXIHVX3vfa5mW41U/PuC51BzzLXoSz9iMgbW+ux3PrXQ0KtIircMA1zt6FcObdB2fHtFyPZ+ir9Ya3PbmriUDkEciPqMrdyls18myuFYuACIjAoSQgUfVQ0tZcIiACIiACEU8gP4UvPrizIjo3i4t4BtqACByUgJsGZ9lL8KweDaRsP2j3zB3c8m3gPXoEUKax70cp2+CZfSOcbb/nfaxyLeGlGJptOgAXnrl3w1l7EOHQUwLpx34NMCQ+i+Zs/QWevy/J8/pQuiG8R78Gt8IxGXudd7cvPN/yzuahxZaD98in4NY6L9TrNWkDPLNvyrOgypm9Rz7j84BVE4EIJZAfYVXeqhFqdC1bBERABA4RAYmqhwi0phEBERABEYh8Avn5YkYxlaKqmghEAwGGl3vm3Qek7T5wu544uGVbAOWOAtL3WX5VhzlWkzf7/p/ekbUugLfV0EAoO/OdeubcBOxdEhY+L71V6/TL+trUnYiZ3C4wd7YTeEoivcu3QLkjs+ziWTgYzso38rw+t3JXn4BcoroVjfIseBjO6nd8xaiCm6ck6HmLcs19zHb8nSVft/pp8LYeBsSWD1ztrHwdnsVPHhjyH18FbpXjfeJ1yjZfrluOnbTBZw83Hend/7Y8q2oiEKkE8vO7m3uWt2qkWl7rFgEREIHCJyBRtfAZawYREAEREIFiQiA/of/yUi0mh0DbOCgBhvo7s2+GY0WfglpMGfOg9Da6NetCVCxAlboTTsIKuPQqLds0QxTc/AM8c24NERHdss3g7erPgeqaCOhs+gae5cN9AmFQs3nbvJrF2l145j8AZ/XbGT9jftKm9/hSF2yfkvF5DEXV74GyzbMcJ+aP7sDexRk/o9doy8fhVjsxZ2YsEBXnE0CdTRPhmXfPAWkI3CrHwW3xqE9U9RezovcpPVq3TAodv1Q9pHf+AihZ0/d58hZ45v7vgHyxbtXu8B71XDa2YC2sBCBpvRUQUxOBSCeQnygTeatGuvW1fhEQAREoPAISVQuPrUYWAREQAREoRgTyU6BKXqrF6CBoKwcl4Jk70JcLNLjFlIS3+WCft6in5EHHCO3gNQ9Qz8JHQ/Kpug2uh7fFY6Fd05NMfHU2fR3yOQteeVlkKnOxpYQliPnz5FAv1TJNkd7uXXjmDoCzY3rGODGlkN71R6BMkwPXn7QeMb92sNyvgcaw/rYjwVQGuWreZHhmXnZAigO3fGvLL8s0AQe0fSthYq43OeNHTizSj/890N/ZswCef64EEldn9GF+2OPYp36ulqZOIhDpBPLjrSpRNdKtr/WLgAiIQOERkKhaeGw1sgiIgAiIQDEiIC/VYmRMbaXQCDi7/4Nn2ukHhJm7jQfA2+QuwInJ+9wMif9vAJz140Ku9bb/EG61XgeM51n8BJzlL4d8zkJVllfVEx/yuWfRo3BWjAjtS7G2+SPwTO0Dph0ItJjSSKdnbJkDxU1n41fwzLoudJyKHeFt9y4QXzlXe3Y2fesbIziPqqcEvB3Hwa3UMesx3HTE/NYZSFwbyqbLd4HiXM7Ov+GZcZHP89TfyjRG+vFBXri5WqE6iUBkE8iPt6qiTSLb9lq9CIiACBQWAYmqhUVW44qACIiACBQbAvJSLTam1EYKk4CbDs/MS+FsnRwqLpY7yjw2s/TwzM166H069eTQdAKx5ZF+/G9AiRoHjOBZMAjOqjczCZzt4WVIvBOb8fm+FfD8ey2YriDQzBt1ElCmEWJ+6wrsWxH0szJI7/YLULpe7uasdT68bSjuOgffJYXjaWfA2TU7dN01zoS39YtATJmsxyDzKb3g7F0Y9HMH3m4/wy3X0j6jt61nxgWhQneJ6j5v1qC8qwdfpHqIQGQTkLdqZNtPqxcBERCBokhAompRtIrWJAIiIAIiUKQI5MdLVWGDRcqUWkxhEti7BDHT+1pe1EBzYuE2uh3eJgNDBc28rCNpHWJ+6xIiClo4f7v3gbgKoSNRZPz3Gjibvw8VJ6ueCG+HDzMETtcLZ90YUID1F8fiBW7dy315Rr3JiPnjBGDfqoxxYimq/npg0SZvEjx/94Oz/c+QOb0tn4Bbv3+udurs+Aue6WeG9o0p7cvJWueS7IVZeqr+2tGX+9TfPCWQftxvgdB+Z/dseP6+DEjZEsqk1gVwG94MlzliM6dFyNWq1UkEIo9AfrxVVbAq8uytFYuACIhAYROQqFrYhDW+CIiACIhAxBPQl7CIN6E2cAgIsGK9Z+HDofk94ypZCDxF0HCbs/5TeObcFioI1rsK3haPAp4SIZ+zOJaF0AcXjKJY2uhWeJs9lNE3bQ88s26As/XnjM9iy/m8VJlnNG03Yqb0AhLXBP28rC8Pqb8AlP8nCcsQw5ylCUtD1uLtMhFuhWNytW3PosfhrHgldI9lm8Nt+4ZP9MyuUVSd1DQ0J2x8VaR3+S5D/KVH7qzrwdQMobA8QKkGcGueBW/DW4DYsrlaqzqJQCQTkLdqJFtPaxcBERCBokdAomrRs4lWJAIiIAIiUIQIKPS/CBlDSym6BFhkad5dcNZ9GioMMvS/6/ehXqpJG+DsWxlSdCpwkeOBW7FTiOekZ/YNcDZ8kTGuEwNvyyFw610d6sHppsJZMRKeJU8DblrQOhx4O02AW7lLxjQ7ZsDz19kh+Uvd2hf5vFSZdzV5M2KmngokrcsYh6Ir85CWOCJUm9zyEzz/3QGkbM34nGkEei08IIdrJlXT97/p++D5+2LQWzW4uTX6wnv0yJy9SFN3IuanFqHDlm6AdBblKrk/NQJTCyx5Fs6K10LztQZfFVse3mb3g3MivkruUhYU3dOolYlAtgT0O12HQwREQAREoCAJSFQtSJoaSwREQAREoNgRyE/ovwpbFLvjoA1lRyB5Izxzboez7bdQYbDBjfC2eCTkM8+iIXBWjgBc74GjlaqD9O4zMkQ9bypiJh8TKljGV4W31Ytwq53ou95NBZI2wtnyIzwsUJW8OXQNFTvA2/nzDGHXcr9eHuqlGlfRN2b1U33XJq5BDMPxkzZkjEVR9YRp+0VH/8cunFWjwYJX8KZm9C1ZE94GN2RNiykRqhwP+D1QmTbh32uAhCUh/b3NB8GlB2kOzdk0EZ5/KS5nNCvK1f4DIL5qxocJy+BZ+IgxyrZxXZU6wW1yd4gArUMvAsWNQH68VfV7vbidBu1HBERABPJHQKJq/vjpahEQAREQgWJMQB4txdi42lqBEmChJGfWjZkKJgHe9h/CrdYrY660BHjm3ARn8w9Zzu/WOg/eNq8GfubsmQ/PlP3iqf9TTwlfSHxced8nbrrlcXUSVgDepNBxY8vB22Es3IrtMsbcPtVXuCnIm9Wt3A3etq8D8dV8/RKWIuav84DkTRnjsThW97+AuIoZn6UnmqDK1Ae5bhRw277pE1YpH2/9FZ7/bjtADPZ513bNcVjPvLvhrHk/pI95uLZ6AYgtF3pt0kZ4Vr0BZ80Hlt4g21aqDrxHDYVbtUeut6SOIhBJBPIjqipPeiRZWmsVAREQgcInIFG18BlrBhEQAREQgQglIC/VCDWcln3ICTg7psHzzzVA6vaQudN7zgJK7A9D50/oMclw/t1zs1wjw+9ZLMrfnDXvwTPvnvD248TC2+QuuI1uA5wY3xiuF55Z/UEPz4zmwNvyMbj1r8uYd888C8lHclBxp7gKSO/+d6hYmbLVl680U5GqHBdcsqYvd6uF2cNSGzB1AtL2hKwpvfeSg+Q5dREzuUNoigLLH3s7vE3vBpy4LJbhgkK1s/BhX7oB8651D+jHVAneDmMAT8nw2OsqESjiBJQrvYgbSMsTAREQgQghIFE1QgylZYqACIiACBx6AvrSdeiZa8bIJGDelv9cEVqkKrYs0nsvBuAJESudJc8Bqdvg7JoVGjLPavcdxwV5lbqWq9RZ90neocSWh1vvSl8BpiDPUoe5VGdfHxrWX+IIn8gZlCvV2TkTHhafCs6TGlcR6T3+AWJKZ6xn30rETDsjtN9BVutW7W7es/7mrB0Dz/z7Qtmx2NSJWQvPget2zYJn6imhs8WWgffIZ0GP3xybmw5n62Q4az/ypWwIEXRhRa6Yz9Wt2D7v7HWFCEQAAXmrRoCRtEQREAERiAACElUjwEhaogiIgAiIwKEnoND/Q89cM0YuAYbzmwgZ7PVYuhHST/gzdFMMz0/ZAaQnIGZKzxBR1S13JLzHvAWUbuC7JnUnPDP7wdn5T+7BsNBV1Z5w614Jt8pxoQKoNwWepUP3F2zKKGTlHnEK3HpXhc6xZwE8y14IFRspqvacDXhKZAiiLFI187LQfcdXgVuierZrduv3h1vn0owxVo2CZ+HgkByzbvnW8HbNIf8pXHgWPGT5XENa6QbwHjMabrmjcscsdQec1W9bIauQxry1rZm39qTcjaNeIhCBBMJ9cdq5WRyYW1VNBERABERABCSq6gyIgAiIgAiIQBYEFPqvYyECuSdgIeyzQwszueXbwNs169yp9I70zLgwZAK3xhmWy9PvWers/g+eWdcB+1Ye0A+eeN9nCSvg7Po36OeOT1SsftqBi09ca960DH8PaU4s4GR409rPXNdXACu4xVVCes//AE9s4FPP4sfhLH8lpJsVmKrXH3Cy4cewfH86Arhwlg+HZ/FToXus1ttXbCq7lrgann/7g4yCG/PXetu9m1GUKzcmTN2JmJ9aZNprBVgqhhpn5mYE9RGBiCSQH2/VJSP351+OyJ1r0SIgAiIgAgVFQKJqQZHUOCIgAiIgAsWGgLxUi40ptZFDRMDZ8Bk8s28Kna1sM6Qf91uWK6BnprPyjYyf0cO04W3wNr0nIDg6G7+GZ+7A0KJKpeogvfsMZiK1a53tU3ziLItV7W9u4wHwNr33gHmddR/D89+ALHOI5gpTfGWk95wbIsB6pp4aKurGlIG37RuhxblyHNyFZ8lzcOgVG9Qsp2mnz7K+kqH7az6wAllI3xfUJwdBOac1pGxFzM+tQnvEV4O39Utwq2UqEpYrUOokApFBID+iqgpWRYaNtUoREAERKGwCElULm7DGFwEREAERiDgC+fmixZBAhgaqiUA0EXC2/AjPP1eFiJsMk0/vMROIrxqKwvUiZkp3YO+SjM9jy8J75FNwa13g+4zC4YrX4FnyVGhYfN0r4D0qKFQ9YRli/joPSN4YGMutcgK8HTPlYfUmwwTQzF6qeTFSieq+8H9/S92BmF/ahuZCLdMU3qNHwC2fSaTMdh56qr4KeryGtPhqSO/+FxBT6oArHaYmoFfwXuarzWhu5W4+79Ysrslpm87WX+D5+5LQLqXqwXvMKNDbWE0EijOBcFMAkIm8VYvzydDeREAERCB3BCSq5o6TeomACIiACEQRgfyE/utLVhQdFG01QMDZOcPC0ZG8OVToq3UevK1eRCBcnz9NXI2YP3qEelmWqAFvu7fhVjjGd31aghVvctZ/GjKet/37oXk+kzfBM+t6ODumZ/SLLYf0XguDQuwBZ/04eObcFr6XKkcvXR/pJ2TMY0LyzMtD98siVG1eAeJzHxqcZaEqOPAe9Qzcuhw/I48Ai3t5/rt9vyDtZswdUwreYyfCLbc/jN9N84nR/jQJ2Z3V5M3mDexsmRS6jwrt4O00Ps8CrW4JEYg0Avl5iSpv1UizttYrAiIgAgVPQKJqwTPViCIgAiIgAhFMQKH/EWw8Lf3wEUhcA8+cW0PFTa6GYf0V2sKt1gcoVdsKP1EYdNaPDw3ZL9sc3mO/AmLL+/aQvMVXpCo4Z6inJNJPnJPRh/3SKb4+AGfd2FDxtfMXcCt19n3GPtP6hnqpxpSE2+DGjD6ZyDlbfoKz5j3AmxL4iVu2BbzHTQ78v2fhI3BWvh50pQO37qXwHvnsgTlac7CMs+MvX+qEpHWhvWJKwz3iJLgVO1mOVGfn33A2TwTS9ob285SAt9HtcBvfEcilaiK3pWNw4JZpBLBwVnxVuCWqAXGVgPREOPtWwdn4JZC0PvPu4W05BG79aw/fedLMInCICOTnd75E1UNkJE0jAiIgAkWYgETVImwcLU0EREAERODQE8iPl6pC/w+9vTRjESHgpvnC2JcNBbyZCjzlYoluzbPgPXpkRs+9SxAz9RQTRP2NXqzezl8CnqD0Gq4XzvJh8Cx9PlSkbXgLWDCKzdn4FTz//S90LIq49MTMnJpg/2TO6rfhWfgo4E0Kmr8tvF2+8/2/mw7P9DPh7JyZsWYnDt6Wj8Ktd00udhzUJW0vPP/dAWfTN3m7zrc7uLUvgLfZA0CJGoHrLcftnNsPLLaVixlcetu2HQ3Els1Fb3URgcgnkJ/f+4pOiXz7awciIAIikB8CElXzQ0/XioAIiIAIFDsC4X65Yh5ViqpqIhC1BFK2wTPrOjjb/8wzAuZJdetekSEKWrj+rSHjuPWugrflEyFh/SYrrp9gqQKQtjujf5mmSD/+d/OM9aURmBAS+m/5W+tdne06nZUj4Vn8RKinanDxqNSdiJnSK9S7lCH4HcbCrdQpz/t39i6Ch7lhU7bm6Vq39oXwNh+cSRx24Vn8JJzlL+dpLHa2AlmthlmqAzURiBYCSgEQLZbWPkVABESg4AlIVC14phpRBERABEQgQgnkJwxQXqoRanQtu2AJpO/bn6Pzp/1h6kF5P7OayYm1vJ3pXSYCZZoEetCz1Fn3cdAVDrythsKt0y8kx6iJqjtnWl7VkPB5Jwbp3f+Gk7TehN6QEPeStXy5UYM9XjOtzVnxCjxLngnxunWrnghvh498PROWImbaGUDqzowr4yranGF7eCYshWf2zaDACm9y9nZhISrmoG18B9zaF2fRz4Vn6VA4az8CUnf7xmKO1eyaE2Nrdqv2hLfFIyEerwV7ODSaCBRdAuEWrFIKgKJrU61MBERABA4FAYmqh4Ky5hABERABEYgIAuF6qXJzElUjwsRa5KEgwHyd234Hq8qzKBVSdmSIhCyc5CnhEx7jq8AtVQ+o0AZu1V6heUh3TIdDQdDfnBi45VsDzAmauXG+Xf8AafuC+jtwK7S3YljOnvkhV7il6gL+gk7Z8UhYAWffMsDNEIUtH2mFtr4rUndZjlMrBrW/ubHlgMrH5o9w8kY4mybC2TEDSN7gE6bddMBTEoirAJSsBbdiO7hVe9h/BxexCp3YBZI2+PKw7lkA7FsJpG73MfIm+q6jOMv0B2WawK12ItyK7QEnKLVC/naiq0Ugogjkx1tVKQAiytRarAiIgAgUKAGJqgWKU4OJgAiIgAhEMoFwPVUU+h/JVtfaC4+AC3hZhT49KPTeARxWs/f4wvgdT+FNH8kjU6x1U4NEW3KLATyxOQipOWzYxqMd+O/9QjDZmw1iwhszkvlq7SKQiUB+RFV5q+o4iYAIiED0EpCoGr22185FQAREQASCCCj0X8dBBERABERABKKXQLgvViWqRu+Z0c5FQAREQKKqzoAIiIAIiIAIAFDov46BCIiACIiACEQvgfx4qyoFQPSeG+1cBEQguglIVI1u+2v3IiACIiAC+wmE66Gi0H8dIREQAREQARGIfAL5EVXlrRr59tcOREAERCAcAhJVw6Gma0RABERABIoVAYX+FytzajMiIAIiIAIiEBaBcF+wSlQNC7cuEgEREIGIJyBRNeJNqA2IgAiIgAjkl0B+Qv8V8pdf+rpeBERABERABIoGgfx4q+rvgaJhQ61CBERABA4lAYmqh5K25hIBERABESiSBMIVVRX6XyTNqUWJgAiIgAiIQFgE8iOqyls1LOS6SAREQAQimoBE1Yg2nxYvAiIgAiKQXwIK/c8vQV0vAiIgAiIgAsWHgFIAFB9baiciIAIiUNgEJKoWNmGNLwIiIAIiUKQJ5EdUVahfkTatFicCIiACIiACeSaQH29V/V2QZ9y6QAREQAQimoBE1Yg2nxYvAiIgAiKQXwIK/c8vQV0vAiIgAiIgAsWHQH5E1Q/urAimBlITAREQARGIDgISVaPDztqlCIiACIhANgTCDfPTFycdKREQAREQAREongTC/dtAeVWL53nQrkRABEQgOwISVXU2REAEREAEopZAfkL/JapG7bHRxkVABERABIo5gXC9VVXAspgfDG1PBERABDIRkKiqIyECIiACIhC1BBT6H7Wm18ZFQAREQAREIFsC4YqqHFB5VXWwREAERCB6CEhUjR5ba6ciIAIiIAKZCIQb3idPFB0lERABERABESjeBML9G0EpAIr3udDuREAERCCYgERVnQcREAEREIGoJKDQ/6g0uzYtAiIgAiIgArkiEG40i0TVXOFVJxEQAREoFgQkqhYLM2oTIiACIiACeSWg0L68ElN/ERABERABEYgeAvo7IXpsrZ2KgAiIQLgEJKqGS07XiYAIiIAIRDSBcD1QFPof0WbX4kVABERABEQgVwQU0ZIrTOokAiIgAlFNQKJqVJtfmxcBERCB6CUQbq60D+6sCAqraiIgAiIgAiIgAsWbQLh/KygFQPE+F9qdCIiACPgJSFTVWRABERABEYg6AvI+iTqTa8MiIAIiIAIikGcC4aYAUFRLnlHrAhEQARGISAISVSPSbFq0CIiACIhAfggo9D8/9HStCIiACIiACEQHgXBFVdJZMrJadEDSLkVABEQgiglIVI1i42vrIiACIhCtBCSqRqvltW8REAEREAERyBuBcFMAKF1Q3jirtwiIgAhEIgGJqpFoNa1ZBERABEQgbAIK/Q8bnS4UAREQAREQgagjEK6oqryqUXdUtGEREIEoJCBRNQqNri2LgAiIQDQTyI+oqlC+aD452rsIiIAIiEA0Egg3BYDyqkbjadGeRUAEoo2ARNVos7j2KwIiIAJRTkCh/1F+ALR9ERABERABEcgDgXBFVU6hl7F5AK2uIiACIhCBBCSqRqDRtGQREAEREIHwCYQrqiqML3zmulIEREAEREAEIplAuCkAlFc1kq2utYuACIjAwQlIVD04I/UQAREQAREoRgT0xagYGVNbEQEREAEREIFDQCDcvx30QvYQGEdTiIAIiMBhJCBR9TDC19QiIAIiIAKHloDyqR5a3ppNBERABERABIoDgXBTAEhULQ7W1x5EQAREIHsCElV1OkRABERABKKGQLhfilRsImqOiDYqAiIgAiIgAgcQCPfvBw6kvKo6UCIgAiJQfAlIVC2+ttXOREAEREAEMhEIN5+qRFUdJREQAREQARGIbgLhpgCQqBrd50a7FwERKN4EJKoWb/tqdyIgAiIgAkEEwv1CpEITOkYiIAIiIAIiEN0Ewv0bQikAovvcaPciIALFm4BE1eJtX+1OBERABERgPwHlU9VREAEREAEREAERCJdAuCkAJKqGS1zXiYAIiEDRJyBRtejbSCsUAREQAREoAALhiqoK/S8A+BpCBERABERABCKcQLiiqv6OiHDDa/kiIAIikAMBiao6HiIgAiIgAlFBQPlUo8LM2qQIiIAIiIAIFAqBcF/OcjHKq1ooJtGgIiACInDYCUhUPewm0AJEQAREQAQOBYFwRVXlUz0U1tEcIiACIiACIlD0CYSbV1V/SxR922qFIiACIhAOAYmq4VDTNSIgAiIgAhFHQF+EIs5keVqwNz0dKSnJmD/rX0yZ9B1Ov7AfGjZrAcdx8jROJHTesHYNtm7cgEbNW6JMuXKRsOQitUbXdbFl4wbMn/UP9u7ehcpVq6Ft5y4oXfbwsExNScGGtauRnJiE+k2aIL5EyTzz2rppIzZvWI+adeuhUuUqQAGe+53btmLT+nWoVLUaqtWoWSzvqTwDz+GCpMRErFm+FKVKl0Ht+g3geDwFObzGOswEwn1Bq7yqh9lwml4EREAEComARNVCAqthRUAEREAEig6BaAzZS0lOxtRfJmHTurXo3P1E1G/S9ACDbN+yBb99/w1iYmNxynkXIi4u/rAYbee2bfj4zRFIT0/LmN+BrYciTuMWLdG81dEoUbJklmJRwt49mDNjOn78YgJWLVmM+BIlcPUdd6Ftl66Ijy9xWPZUmJN++PrL+GbsRxg07DW0PPqYwpyqWI69ZsVyDH3wbuzYssXOvgsXg4e9ZiL14WjbNm/Gh68Px7pVqzBwyNOoXqu2ib3fT/gUcfHx6HXmOShzEMH323Ef47P33sblt9yB4086pUCFvN9/+A7j33kTPU4/E30vvgwxMTGHA1PEzMnz9cqQwWjUvAWuGXgv4uLiDtvaVyxeiG8++QjH9uiNDsedcNjWUZwmDjevqkTV4nQKtBcREAERCPrKsmRvmisgIiACIiACIlCcCYQrqkZycYnEfQn46PVXsHTBfFzY/wYcc2zXA0y8duUKvDXsORMvBw55CiVKljosx2DDmtW4++p+5gEXLB7RozA9LQ1paalo3aETrrvrfpSvWClkjakpyXj/1eGY/uvPJsB27t4Tx/bsjSpHVIenmHqISVTN3zF9/9VhJsD3veQynHDyaeALiGo1aqFkqcNz/rMSVXds3YLRLzyL+JIlceVtA1GhUui5z0xAomr+zkRBXl2URNU5M6bhtaeG4KxLr8Cp511k23S9Xox7d7Q9Wy++7qaC3HpUjBWuqBrJf09EhWG1SREQAREIk4A8VcMEp8tEQAREQAQih0C44XqR/CUoEkXV9l2Pw4DHng4crOSkJKxcuhgT3h2NJfPmos/Z5+Hi628+4ODRSxUO0KTFUShdtmzkHMwwVypRNUxw+y97fOCtWGiOAF4AACAASURBVDh7FoZ9NA5Vj6heoKHy4awsK1E1KXEf/vv7L/OkPeqYDj4v7RyaRNVwyBfONUVJVN2ycT1mTZ+KJi2PsnQobEyVcueVF4NpJ1755IvCgVCMRw33JS2RqFhVMT4Y2poIiEDUEpCoGrWm18ZFQAREIHoIhCuqRnJhiYIUVekxypab/KT+vrntz35+T9XMoip/Rq+qVcuWYvAt16JxiyMx+KURuVpHTqc7L2vMS9+83lF5GZveulSOGXr90chXcgz/DxnXZ4i8Lg15WZvZKQ9nJLvFcAxbaRjr9Y+Zm3Xf1/9ybNuyGS+NGY/SZQpWhM8tB78XtuNxwPQXFMqDw/9zYzB6GvLOjPF4MHH8J/js/ezD/4O55ObeTE9PN5vS23vKpO8x/p1ReQ7/zw2LvK4rN1xy0yc3a8vpnPp/5juqoffXwUTV3JzR4Lnzs9as9pBXUTWn+XO/Nhf7HxH5fn7nxr6F3Uc52gubsMYXAREQgcghIFE1cmyllYqACIiACIRJIBq/AIUrqlJM2bVjO1UylCpTFslJidi6cSPoOVeuYkULq6cQFRxa7/V6LQfkjq1bsW3LJvOEKlOuPMqWK285IStWqZpjaHVOoipNTk++B2+4CmXLV8DTo95DbFwc0lJTsWPbVsufys+D8zwmJydh1/bt5t3HdAF+MXjvnt2WR3Pr5o12fakyZSzdANcaXIDH603Hnp27wFytFN+SE/fZHNxPbHwcqlSrbvti4zgUFmJjY0PyWPpFM/6b3oZ+Xvx/FrIhL3JO2LMHJUuXRsXKVeyfYI9Ecty1cwf27d1jRYgcx4OKlSvjh8/GYfLEr0NyqnLclOQkY7J982ZbOwselatQASVLlbZ90n45pUTgGDw3Cbt3Y+f2bdiXkIDSZcqY/bg2/5737d1ra69QqTI8MTHWl7l7ufbK1Y6wf8gjp8Z9c4yKVapYN+b33bppA8pXqIQKlaugQuVKiI315aK0M7l9mwmI5cpXsLDlnTu2WboKrov25fncvXMn9uzaiYQ9u81etH3Z8uWtYBAbPfNoz6fuuh2pqam464lnjQ1brXr1A31YWIjnKfglAs84bc39+vdGT+od27agbLkKdiZ379iOjevW2n/zPqlCDpnyaXIM8uJZpJ14fjn2xPFjjYE/pyr3zAJRXAs5+8+3717bjb17dmHb5k3GolyFivjrt8mY9OUESxUQnFPVf59wbPKOi4+z/mTCdAfkx/PJxhcYCQl7sXfXLmzfugXcX9ly5az4249fjEfvs849aE5VnqE9u3ZhX8JebN+y2VIrMHUB56Fd/eePZ3vnju3Wh6IyxWXfvVgOFSpWRvkc0h34UoKk2XnMfJ6Zlzk9Ld1sRFv51rMTSfv22b7Jlc+o3Tt2mFc77cTPD5YnluOQB23CM8R7kue9bPmKxpHr5jhcT3aiKlns3rnD9rxn9y7rT75WyMqFnRU+h/xnns8I3idcrwPH+PEZVL5ixQybua6NybXxvHs8Dnbt2GHPYI6Vkppizzze+7yWzwWmlnjm3oF2npmXmY2seF75b54T1+san5SkJGzZtMF+D9AulY84wu6Z5MREsx8L5tl9X7WaPSeCz7v/mcT18Mzy/uCztkLlyrYWPlvy8wIlzD8HCuSycF/UKq9qgeDXICIgAiJQpAhIVC1S5tBiREAEREAECppAtIbqhSuq8gv16BefReLeBLQ/7ngsX7QQi/6bbV+iKRgwB2Wfc8434czfmJv1208+sjDTdG+65Wil+EMhIyY2Bjfc+xA6dMu+SEqOnqquC44/+Ob+qNuoCR579Q3zDGO19OGPPoQWbY7BmZdcjkpVqwbWw6rub734LFq174jLbr7dxDmKPJ9/8C6m/PidrZGfcY0UH6rXroNBL74aEARWLV2Mzz98FwvnzLIxY2JiTYxJTEgwIef+54ZZUSOKdG889yTWrFiG6+9+IKTQEUVQeg5yb7c+9CiqVq9hY1EAmfLTD5jy4/cmrlG44zj8+akXXIwuPXvB4/EVAlq+cAHGvTsKyxbMszWQf1p6utmCIkdwoSqKL8wr+/1nn5rYRkHVN3ayiUzH9uyFS2+6LUfPTAqyv333jY1DgZLXUwiqUacOzrr0SrTt3NXWMPnbrywX7wXXXG+i4A+fjTdRk6IuBcCrbr/T2OfUWITpnZdfwBW33IHEffvw68SvTejkemvVa4ALr7keR7XrYEOQ05tDn0ZqcjJ6nnEmtmxYjz8mfY9uvU/G6RdcYkLRHz9+h1+++RJ79+wxz03almfihFNOx3EnnWIizprlyzD8sUFYt2olJUQTePxOsSMmfGvCMM9U646dbFyKRP4275+/7b445thuuOSGW0y0m/vP33j5sUHo1fdsE4p+nfiNT+BKTDSh/JoB94TkMuYZYo7L8e+MtrniSpQwxhS3yK9GnXoBUZXC1+vPPG7Ccf+B9wZyqnLt3346BrP/mmaCKkUwvgSgqMb77cb7BgVEVQqPnI/nkNdR/OPZSk1NMZb0/Oa96T+bWzZuwKQvP8P0yT+Z8G9FvLxeJCcnI2lfAi7of8NBRdWNa9fg67EfYt6/M+1c+wTvRDRueSQuv/kO1K7fwIRO2uKTt0baPcZictwH+cTHx5tdmQc6uzbu7Tcx7p1RuP+5l3B0p2MD3Xj+fvrqc7vPec8xDzMZfTxqBKb/+gtOO/9iExT/+n2yrYncjjy6Hc654mrUa9Qkx/NKgdN3f40zUbRECV/RPN4ffIZ0O+lkXHLdzfaiJitRlcz/mfKHFY3aunmTibjkk5KSbIIpr6vToBHue/ZF47NyySJ888kYe/aSC19yeV0XDZs1x7lXXINGzVqYfXh2PhzxshXq69vvcuPN+4ACKW27YPa/GPbwA3avnnbBxfj1u2/w4YjhJnKy8aUDG+/bWwc9ZuI3zzmfJ51O6IEVixaajfiCpVTp0iast+nQGXP/mYE/f/rR7k2eXfI7/+rr0LxVm8BzlM9LFkv8bvxYe57wd4E33WsvPLr2Osnum8w5sgv6939hjRduXlWJqoVlEY0rAiIgAoePgETVw8deM4uACIiACBwCAuGKqpGcT5VY8yuqLps/z7yb6O3UtnMXC92c+vOPJnD2u/FWE1f9ot1bw4Zi5pTf0axVaxzd8VhUqV7dhKVpk3/Gv9Om4MZ7B9mX6OyaX1Rt26kLbnnoEV83F/C6XvOa+/2Hifhu/Ccm5vrFlryKqtMm/4S3XxpqQlK7LseZhxrFAIoHnOzEM87yCU7JyRg+ZJAJCW06dkbr9p1MMKMIQeGOeS4fHv46mrc+Os+iKoU+iodfjnkfR9SsbaJFtZo1sX7VKhMqS5QqhfueedEEFnqIPffg3SZqtO92vK2FQt2enTuNB8USv6hKEYbreuO5J8yLrOPxPdCgSTMTXZYvWmDCRoOmzXDtwPvMoy6rRoFp4rix+OHz8ajbsLFVCqcww9QLP3/9uf33XU8+ZyKfX1TlHLt37UTXE08yQZmVxr+b8CmqVq+OR199EyVzKHxmourw59G45VEmBnbr1Qc169WzfZEzRRqKZhRt/aLq2pXLTRSmJypFIIrQnU7oiZlTfjMhqGbtulakrHK1ati4di3+nvKb2fjsy66yNZLdX7//gk/fetM8Hc+46NKA9y0FJwqC4Yiq/rPUruvxaN6qtQmYX4/9CPEl4jH0nTEoXdbHnGLco7ffaCJlt9590Oyo1nbmOO+Un763e8zvqZqVqEph7v1XX8K0X36ya4/p0hUVKlVBYsJezPjjNxNa+w+8JyCqUnweMuAWE6sp1jc5spUJq2RDxjw3/3v0SVSvVduEu68//sDSCFD47NDteFSlp2NSkgl2/0ydgtMv6pejqMp53nzuScydOSNwZukRS/GZZ4tn6rZBj5nQ+ebQp/D3lN/RpWdvtDy6rZ1t3ot8WcB7g+c9uxaOqEqxuHa9BiaGdzi+u50f8uI/tAUFX7/HbuZ5yYn754saetNyH/WbNDVhlIUA+WxpemQrXHXHnfbzrETVZQvn452XnjfOfHbWql8fWzb4ROytmzai1xln2ZhdTjzJBN/RLzxj9zRfZLRq38FeZiz8bzZm/D4ZDZu2wLV33msvtvyiKl8y0NuaZ4xr6NS9J87sdwX4MiBYVF21dAnm/D0dX370vonB51xxjW23ZKmS9txg4720dP48Ezyr1ahhwjUFYIqo9LD1e043b3M06jVsAu6NKSKaHtUKl9/yP/udQWYUhF8YdJ+93KD39BG1amPrpk2Y+efvtufTLrjE8mTnJq3MIfhTIU9ThCuqRvrfFXmCpM4iIAIiECUEJKpGiaG1TREQARGIVgLR+uUnv6Iqv9Cf0OdUnH7RpTiiZi07PvziPOG9t0zwoLBKj9TVy5aaRx1DUi+96XbUbdAwENL59ccfmpccPe1yI6pSFOhxat/AUaXnGcenoNG8dRtcd9f9Aa+6vIqqn779Jn747FMMGjYCdRs2yvaLPEXIYY88iIZNm+Oq2weiUtVqgfV8MnokvvzoPRMzwxFVKcy+98qLJijQc6zl0cf49GPXtc9n/P4rnhr1noW4L10wD88/dC9atGmLawbcbZ/5W+ZCVcy3Ou6tN817s+8ll6PPWecGUhEsmfcfPn5zhIVT5ySq0sOSQheFsQuvvh6NWrQMrO21Jx81kfmZtz4wUdMvqjJ8+cZ7HzKPQDaKfm8+95SJJg8MfRmN94+R1bOHoipF7hp16uLm+wejWas21o0ebVwHBdq7nxqK+o2bBkTV+bNmotmRrdG5x4km9JiolJaK914ehoVz/rXzxxcAbBSwKUB9+tYbaN2hM/rdcEtAQL3zChbpSbb9+FMD8Jr1q1eFJap6Yjzmndu+6/EBL71Rzz9tgtk9Tz9vIj7bL99+hbeHPYeTz7kA/W68xdI5sGVVqCorUZUvNN549gkT3y+76TbUb9IsgDarQlWcnyLsKedegIuuuykQKs/zx7y8G9asCYiq9FAf9fwz5sl54bU32MsEv9j1+w/fYfw7bx40pyrv1RcG3YvWHTvjgquvt2eC3xYDLj3fngsvfTTeBLq7r+5noh3vpbhMKRIO9rsqHFH1u3GfoGXbY9DvhlvtBQMbxcAPX38FsTExuPnBR8xLM6tG4dK8XSf/jLMvvRIn9j0rYDveF2NHj7SCZzmJql98+B5++HyceTl3PqFn4CzyJctHI181e/KFAD3hly1cAJ4feqOefflVgZQAXMe7L79gIu7AIc/Ys4ECNT1VJ331Oeo1aozO3XuifbcTUKtePVsjReNgUdXskUOhKn+kwn8zpuP4PqfhjIv7mcjNZxRfbH3x0bv2DLjk+lvMC5vh/vTWfXnIYBNRed5ZFIvi8aejR+K3Hybiilv/h2N79PI9T7xeLJgzy553terWN89qvjiJtBbuy1ruU8WqIs3aWq8IiIAI5ExAoqpOiAiIgAiIQLEmEK25z/IrqjLnIEOwjzymfeB8UHCkAECx5IZ7HrJcegyJffflF3HGRf1MEGUePn/Lq6hKQcGqse9vDHelpxy/tDNUtPupZ5hXHVteRVUKiz9//QVuHfQomrQ4yrxBs/KQYq7SD14bboIqvSCDv/DnV1Tlml965EG0PLodLrj6OmNFsYIeeh+MGG7C5eOvv2Wh6gxj5mf08mUBr+BchZlFVYZ+P3v/nUhLSbGQX39+UPsCn0tRlSkMhj38oInf9CBjqK8/P+aooU9h7aqVeGLkWyZC+kVVenpecM11AYGJQgrTB1AwuW3QELTr6hMTs2r+8P+L+t+Isy+7MtCFe/nl2y8tRP66u+4zG/g9VRmCTk9lCtr+Ro/ox++81YSeOx55IiS9AUPMx787yrxSKcjTw46toEVVejpSJA8WaP/8+UcTaJnj9NTzL7J5hz3yAObO/BsPDH0pJFVEbkVVet6+O/wF9D7zXPQ+82xLX+BvWYmq9BLkmaLHL8PG/S0rUXXdqhVm/yPbtjMhr1JQ6oPciqr+e+e2wY+h1TEdfOkDXNeE2kE3X2v5fZ8e9b6JqgMuu8DmuG3wEBMz8yKshSOqTv15kp0deokGc6DH5vLFC+y8+p8tmc8rvWefvnegheBff88DqFmnXqBLbkXV9197CTN+m2wiIhn72+J5/1kKie6nnG4vsHjfTftlEt5/bTguuvZG87AOvvf5vKXH6xkXX2bnigIpRVWmXqEYTs/f4BauqMqc1Bf1vyHk+c+oAz4DGzRtjnMuvzrwso3zjR31On78YoKlXeALD4q9T959h+WOZnFBPtP8jalRPv/gHXuJcfvgISGpZLJ9YBTBH4Sbq12iahE0ppYkAiIgAvkgIFE1H/B0qQiIgAiIQNEnEK6o+sGdFcFQvUht+RVVKWZShGBYt7/xSzAFR7bbHx5ioebM30dvrxvueRDtux0XyAfKPnkVVRnSfPF1N++fzjUxjILTrGlT8N/Mv8Dw6qvvuMvE3LyKqhS56LVXq249y4vJUFt6yrFQUnAxq28/GYNP337D52nZ8siQQjj5FVVXL1+KZ++70zx9e55+pglO5EyvVK6PYuhN9w2yEHvmdJ3w7lt4cuTbqN2gYYgAnFlUZYj7Qzf1N0H6zsefQVx8hudXbkVVeu0NffAeC8OnJygL1VBMYsgx0z7QNtcMvMfyX/pFVeZo7XP2+YG1MYXAzD//wCuPP4zr77rfcmNm1yiq0uuOIjAFJX+j5+m/0/7E608NwRW3DbCf+UVVjk8R1u9pyGuYOuChm/ujXsPGuP3hx0OmY25ZcmR6CXJlmD5bQYuqFLf4D+3mbwyBf3zgrTjvyv4muLINvuVabFq3Di+NmRBSuC23oupv338bEPw79+gVUlwpK1H1oRuvsXDwFz8cF1IALStRdeWSxRj64N3o1fcc9L3kspBCY7kVVb8a8wEmvDca/Qfeh+q1a5tXInNx/vPnH5be4JTzLrKXCbyvRz77OGZNm4qjO3U2T+IatevYfchUGxTIc2rhiKr0Ar/y1gE4pku3wNAUDr8dN8YEyTseftxy+WbVmPOXLLmnAY8+FfAyZd/ciqpjR7+O37771rw2mc6DOZ15/9P7lfcBQ/WZgoTPNt5f9KxniD+fVcGNzwq+mOnaq4+JnvTIpqjKHKcMvc+cNiFcUZX31cXX3RTy/Gdqjo/feM3C+Hmu6WXub0xpwmeneaX27A0WDCMz2pLpUoIbveJ5/1OkvePhJyyndSS2cEXVSP/bIhJtpTWLgAiIQGESkKhamHQ1tgiIgAiIwGEnEK1ffApDVGVxHXpcsfDRHY88bqIqCyONffN1EyWO3h967Td6XkVVemQOeOzpA84MhSGG5PPf9zz1POo1bpJnUZV5OFnAZsGcf63aOAUfigMMoWWORIrH9FxlegOG6g4ZMeqA4jX5FVUZ0v7kXXdYcRjmHfQX83JdL6rVrIXefc+x4kxcBz2/WNRm6Lsfh3iEEU5mUZW2vufqS229zHsa7IGbW1GVobvP3n+X5T9kJW+ujbk6WRSMghfzlzIfLcfOXlT1Wv7NFwffb56hx52Ud1GVHm5MPTH8sYfQ76bb0bvv2TmKqtz7/ddeYd6rN90/OOTs7Nq+DV989J6FU9/y4CMBjodCVCXPh2+93jz66HHINvDyiyzX8WvjvgqxUW5FVYZ4j3n9Fdx4/yB0PK57yF6zElUHXn6hLzR77Och82UlqlJUf+a+gVb0jR7IwS23oioLT30z9iPzZKQ4SM9leirSC5V5ei+5/mareO8rxLQ44K3IQmMs/FSvcWO0at/JPB39KUey+gVSUKIqU02wiBLzQVOQZy7ZrBoLLjFdQcNmLSznbfD9lVtRlR6mXDfTWXTtfbJ55/L+Yg5bFsajByufRczTOumLCXZur73zvpBCXFwbva8pfjPXKl868Dl2qERVPksYqcC0G+dd1d/C9/3t208/xldj3rc0G91OOsU8VcmM3r/0lA5ufBb/+MVn+PPnH/C/R57IVsw+7H88HGQB4b6wVbGqom5ZrU8EREAE8kZAomreeKm3CIiACIhABBGI5rxn9F4c88ZrWDRntnmcZhWKTc/Jt4cNtVB4egxRCPHn1MvKU3XT+nV4/9VhB4qqo0bijoeH4OhOvnyW/lZQouq+hL0WDs7iOvQ4bHtsVyvu89KjD1muVXp5UQj0t/mz/rGiMqxAf9nNt5tXGBtFnpWLF2Hl0kUm6nA/S+bNRf3GTSx/J8OpKaoyb+qQ10ajbqPGIfvJUlQd+iTWLFtmIiI9W/2NIa7MJ0svSYbEssI6RdWn7/mfFWeiRxlz0rJwEH9Gb1QWmPELNhRVWeX9uXfG5F5UbdwEdz0Rrqg6x8QaMmvR+mjzxmPuTopbdeo3tDPib4UpqjJv5D9T/8DIZ5+w0HmGa+fkqUovwgdvuMryON78wMMh9qJ4zhyQK5cusbytFLLZchRVH3sIrdp1tKJMwSHwLPjDAj70HGReTBY8YgEmhm5n5amalah65xUUVffh1U+/DF9UHfkqbrzvodyJqpddaHluh3/8Wa5EVXpRMyfv6RdeEtI/t6Iq89dSXDv53PMtF3F8iZJ2vmvXb4ja9esjJiY2YB8Kq7yvl86fi5VLloDpJ9avXokdW7damo/zr7o2JOw92LDj3xllnpz3PvOi5fX0N+ZgZtoMvjzhPcdcvxT3mA81K09VE1UnjMXMP3InqvLFy4DHngpLVKW4/O24sZYeg97eFapUBsVaFuTreEIPnHLuhYEicr49vJOlqLpq2RLLtdzxuBPQ78bbDrGoOhcfvfGqPWsPEFXHfYyvPgoVVe+7zvdcfvD5l0PuS+aW/vGL8ZY6hr93atbNSKcQQX9eINx87RJVI8nKWqsIiIAIHJyARNWDM1IPERABERCBCCUQrqhaHCr0UkyhEMmiJsyNynDRzI1eVgznr1W/Aa4deK95lOVVVGXxnY9efxn9B9yLjsd3D1TQpmhCYfD7CZ/gurseyFWhquw8Vfft3Wsh+cyLSOGMguTm9eswfMgg886kN6BfMOMeZ/81Fe8OfxFtOnUOEVUz73/r5k1WrZyekUNGvGWFlShkUhy699lh+6uz+4oJsb336jALWx28v1AVBUAWW1o89z9cfcedIfkHmZ6A4ftbNm4IiKqrly/D8w/ejeNOOgXnXnFNttXGORc91Wi/R195Aw2aNA0UnuLPRr/wLH766jMr8sNiVxTQB998naUyoKcv8zL6G8VAepcdUatWjoWq6M354uD7cPqF/dDnnPNDQsszcytMUdWfU5XsbrjnASu6k2P4f+I+PHrbjahWsyZuH/x4iBBH0ZzC9o5tW3HjPQ8Gio5lJ6puXLfWRFJ65J7Z7/JAUTTu/9+pU/DuKy9aMapwRdWHb70OG9auwQvvjUXZoMJj9BxlnswtmzaaJyS9+7IqVPX7DxMthQVfFGTOtUkRji8x6L3ISuuOx2N5TLdu2oCh73wcEOy4F+7znZeGYteOHYFCVf7w/x6n9TVv1eAcp8xFTI69zjwHfS++LNuz8fVYX2G6h154xbxV81LVnR61vA8/fvM1VKxS1e4Zfw7czOeP+2S+YebjDH6uMV3FxHFj7Z8CFVX38f7qb+eBImDJoPuL4fV8ztHLNadCVdwDzyGfN3zu0OuV47EgHr3Tg+9ZithjR42wUPoOx3UPSUHC+3nEU4+h5xln4ZzLrspX+D/vtdfGfWne6P7mf/5nFf7PF1C5FlXT0/Ho7TfAgYPBw0fYCyR/IwemCmDBKkY4BD+7I+lPjXBF1eLw90Uk2UlrFQEREIHCJiBRtbAJa3wREAEREIHDRiCaRVWr1jzhE7AQS+8zz8Fp518c4m3InHc/f/2lhWwe1+dUE/nofZdXUZXFcygI9Tytr4lxDO9lW7NiuQk3zMlJL8Gc8mvSm5OholmJqgxvpUA58pknTJRgdek6DRqZ6PTqE4+YR+VF194UyLO5Z9dOTBw/FpO++MyE3GBP1awO4nuvDLMUBhSCKFAytyn3Q0+s7qecEch9uX7NKqtsbx6Iw1+3cHN6wY17Z5R50NKzjh52bBQrKLZQYKL3r99TlSLfy0MGWdgs82zmJCYwfyaLElHAo7emX+RiXttXn3gYKxYvCoiqnI+C6J5du9B/wD1o1MKXB5e5C3/+5ksLyT6qXXvzfAsuGBPMY92qlRZyTwaZPX8PpahKAZX7Zu7IO594Fg2aNMtRVKUYx4JQu3ftsOJp/hBunv+Fs//FJ2+9YeIVc/H6i6hlJ6oyvQTzwdIrl7lbmWbCz/GbT8ZYoTPaIlxR9fWnh5jHJIsztd2fKoNFm5gPk+eQnp05iaqzpv2Jt4c/j2O7n2jpGPzV6inc8+UIc1TSxn5RlXvhC4Y7HnkSrdp12H82E/H3H79ZHmSKlv975HFUr13XPKppf76k4LPAn+eS99ln77+DPyZ9Z+ciJ1F1yqQfLD8ow/wpdvLs56WtXbnc9kEmTNfAMPOs2p8//YDhjw0KSa3AdBXrVq6wfdEjvCBFVd5fzz90j3mWXjPgnkDRLxbz+/HLCfhu/CcWps8zVqZcOXv2vTJkMBo1b4FrBt6LuDifpzwZv/bUY2h6ZCsT7f32y7zH2TOm4Z1hz6P7qadbUTKmC2HjHpkShM90FtKjsE7v+zyH/3vTcV//K+x5OnzMhJDfCwUlqnKtFH+ZVmLAo0+ifpNmtgfel6uXLQULBzJH8q2DHkO5oBcMeTkvh7tvNP99cbjZa34REAERKEoEJKoWJWtoLSIgAiIgAgVKINpzns3/d6ZVa05NTTUxiBXAGdJND0t6q/305WcmWF1y/S2WV5SeZXkVVSnGvf7M4xaGyjBohsyzAMwfk77HikULrMIzhR56wGXX/KIqxQZ/UR+/iMCw2QWz/sWv33+Dtp264IZ7H7Qq6/TOfOvF58DiKSedfZ55r6Ym+wQqCr2rly1Dr75nBURV5oPduWM7SpQoESgoDUOMWQAAIABJREFUxL2PGfmqeQ8+Peo9K2S0duUKywlavmJFyy3J4jQMSaZwynyhvOaRl0eaqErhYMqk7817kBW9T7vwEssNuWrpEvz1+y9Y9N8cE/n8oio9bse88Srm/TsTx/c51YQ1FjeiPZISE03ArdOwoRX7Ypjv0AfuNkGQYhYF2B3btuDXid+A3mq0k99TleIuCzL9+Pl4dO3dB8f1PtkKTTF/LAU02qBFm6PNY5gV2LNqDMml1+2a5UvR/dS+OOqY9ibk0uOZa2PBGe7F4/EUWE7Vd4Y/bwJe5+4nIq5EPPbtTcDieXNMNGJKBgqMFBpz8lSlqETvYgpbFJk4VsnSpUxgnvH7ZMuX2avv2VYtnWtny05UZWj+6BeewaK5c3Dy2edb+DhDyuf8/ZeNwxB1FuYKV1Sd+sskvP7042Z3phdgTuK1K5bb2WIVeJ6/nETVjevWmLDPsPmTz7nAxPOEPXssjHr29KlgygkW/vKLqhTm6dXMe5v3Jr0FVyxZZGeWZ4JiFr096am+Z/cue5mwcski9Dz9LBNhuXcWDWOhKb5UOO+qa3MUVdln2OAHTLzmfHWswJrH8roylyzTKbC4EZ8Vi+fNNXvweRQfH4+UlBR7YTFx3Mfm5Xr9PQ+iZDaiLJ85D914teUhvuq2gahQuQq2btyAab/+bPco76eCFFVZWGvCu6OtKB+9zLuc2NvufT6XZv7pu7+OatcR1wy425hmJ6rSG5znix7lTJVSsXJlu8eY9oMidvkKFc3DmCL5m0OfsiJsPLv0aqUz6daNG82DnS9L7nz8WePLveZdVPXihUH3Ys6Mv3D93fdb6gyKncynTAGZaS7y66nK+4zn76PXX0Hn7j1xfJ/T7FzwGThnxjT89sNES2HAYnd83kVqCzdn+5KRGelqInXvWrcIiIAIiICPgERVnQQREAEREIFiSyBcUbW4VOelZ9Vfv/2CSV9+hr17dlt+u9Jly5nIsXnDOpQsWWq/CHeKfaFmy6uompqSjK/HjrFwdAqR1WrUAgvPUEChgEcR8MJrbzAR6GCiKkXF4OInXtdrQmlSUqKF4rM6Nj0p2SgC0KuUocAUf5iXjwIbxY4jatTEP1OnWDoCv6cqvQyn/fKTiXdkwMYUAgy9PrZHL/Oui42LMy85CtEUBBgyT1Fz5/btJnwwASLHffilESaqslEQZu7aJfPnona9+paXlQISPXb37NyJlJTkgKjKNdNzkFXSKRRSSKFYyTkpXnKPDL+n9y1txFBohgLXqFPHRFV6xnF8T0wMpk/+KSCqclzOT4GY3rAUJGNiY41FVQrFq1aaYHvDPQ9mG1JNoWv6b79g4qcfI2HvXpuToh/XQeGmVfsO5onM/LQFFf5Pr8t6DRub0Mb1UQhdt3olKlWugtMu7GdiDFtOoir3Ts/ET996E+tWrTCm9MblOaYnHr0FTz3/YhOO/C07UZVjUXD86uMPkZaaglr16iMtNQ0sJMbcsn9P+R1devYOW1TlPihy8mVHg2bNTUTjfcmzRVGbwmZOoipfjvww4VP88Pl441W9Th0kJyaaMEe70DuaIeh+UXXbls0+kfi/2ZbSgC8jeDa5F4pba1Yut7PJ4km8d+gB+tXHH5i9uXcWpKPwyfEXzZ2NPudckKOo6k1Pt+snT/zazg7vSV7PFyAc/7jep6Bb7z42/stDBtsaKLRRWOU++KKHXp0nn3uBiZfZpQ+gnZgLmt6zzNdavWYtszfHKV+xkgngBSmqmtfznFkW5k/Bs16jxnYPMh8qhXCK7XzW9R94HypUqpStqLpy6WKMev5psDBZmbJl7YUBx6F4zHzM9Erlfc6XJJO++sye2+THdBBkwZc/aSmpOOGU09Dn7PPsORaOqMr98PnG51aFipXMy5/PPr6c4nO7IERVrpv2pKhKb1Xe45yL9zhTUtSq18BeQvHlTSQ3iaqRbD2tXQREQAQKhoBE1YLhqFFEQAREQASKIIFoF1VpEoooSxfMx5K5c7Bj2zYTIGPj4k0EoNDCitPB3ov8kk5PMIZmMiy4dFCBIl67fvVqEzTrNGwUCGvduW2rCU4sfEVBgMIqBU2Kq7OmT0Xr9h0DYmhWx4TeUYvnzrFxgxuFBAqMzGFIcTNz6DpFmf9m/mU5Tem9RyGTc1WoXBlz/ppuwiALdNETat4/MzHn7+nWjwIOG71E6zZqhE4n9AwJxaVwQjGa4cRcEedmtXWfiPuBiZl+UZW8mCuV3rHkQG/Ahs1bgEVtNqxZZV67TH3AsGA2iqzL5s8Di2lt37rVOFMgY45N2oPekawAzrZt8ybQu5FFuciGnnkM/aZwSo/ck848F0fUqu0bNznJ7MwQcRPqypVDi9ZtTcxg1W4KrPSwo7CWXUtOTrLCZhTheFbguiZU8Xw0b9UGLdu2M5Fn+5YtJn5SNKtS7YiA+MU10rOYnrpcV04V3Jmblp6qLDrGfvSMo7DDAkfk0IYcYn2FjciYHsQuXNSoXeeAPVCU5tmjtybzkrI/hcAjatY2MZiej36mHI+iKkXTp0e/f8BYPFMUJ5csmGvh3hQ+W3fsbC8MOD69Olmsyi8WLl+00M4HxWsT2vY3nv1lC+bb3mgDNgrX5Pbnz5MCZ4We3bwHuX56RFMwo7cj98RweJ5degiTDRvFQ+Z3pccp90leLNbEfKLz//0H7boebx7pvHdoc3rC8gzxOjLhueR89EjlOerWq08gzJ7nZu7MGXYvJicmoXylSla4jIKtT5htGTgD2Z0hMvN5ii8FU3HQhswXSrGTIfIMA6fA+t34sSYuct0U7mmf8pUq24sFpqrI6Zxybgrmv0782kRO7rNmnXp2lvi8Y27Wbr1ORs26Pu588cH8sRSKaUd/Iz/mN6XnJ19E8HmQ7b2RxPtrHmZN/9O8g/ksIkd6svP5Q96de/SyvdJ2tE/p0mVQsx4LdMWAAjcjA+iBzvuSIf187lFw5hmi9zoLCp58zvm2BN5H/82cYWdo966ddi8yLQXTYbTvdrw96/yiMz1l2b9m3foHeKLT+9pEzdp1QnIEcw+/fveNvYjgepmKoMdpZ9g9w+d/ujcdNTI9/3lvMBULn8kUeoN58eUUPaVpB3ricm38XUDv5Zl//mEvsDgPzzHvF3r209b+ezxb8EX8B/obo4gbSMsTAREQgUNAQKLqIYCsKURABERABA4PAXmRZHCn4MUwVn7R5Zd85k9lqGlBNnpbcp642Dgb2y+S5qVgTTjr8e+LX9iDxbPMY3E93D/FFIql9IojBzgZhVr811CooVDB8GUKlBTR6MH65UfvhYiqwf05rgnBFMCyGDN4PVyL8fK6JjTktG6KTgz/pWB7MJb0FiQPCnzcW7BQfbBr/euj+EevSLriUVALFgvDsU9W11BUZf5NhqvT+5NiN/dHz8XcrjPzuLQZmZIBK82Tqz/kP7gvRVVyeWLk2yEFgoL75PZMhcPDbJ+SAsfDs5JRwCcvY9E+tFN2ezzgrKWkGAu/OJvTvcm9kyHPT7i2py14bj0xnmzPLfukpaXaPelxPIiNj8/xPsjqfvbfQxSMwz03eeHuv794v1IQzO39Ra/TSV9OsPQRXU48KeTc8SXEcw/chaZHtbJCWJnPYVpKiu95Fc/nRGyB7dP/DKJHMlMwFJbA6T/vZueYGBNls7ov82KHotI33GJVt51RGrf3zf4FV1HZn9YhAiIgAiJwcAISVQ/OSD1EQAREQAQilIBE1Qg1XBFddk6iahFdcpFdVrCo2v2U0w/pOimqxsbF4tGX3wip5H5IF6HJooYARUUWKaP36vV3PYAmR2akoiAEeng+PuAWK2DFImZqkUNAomrk2EorFQEREIHCIiBRtbDIalwREAEREIHDSkCVeQ8r/mI5uUTVgjPr4RZVGab90IuvWO5PNREoTAIUVd987kkL5z//qmvR8YQelhqA3qfbt2wG8z3/+MUEnH/1dZYrVS1yCEhUjRxbaaUiIAIiUFgEJKoWFlmNKwIiIAIicFgJSFQ9rPiL5eQSVQvOrIdbVGWe2PueHWb5bNVEoLAJ/DHpe3z2ni/dBHPeMicq0ywwbzJzntJLlYIrC62pRQ4B/Z0RObbSSkVABESgsAhIVC0sshpXBERABETgsBKQB8lhxV8sJ2cBI1Zu733WOVaMSy18AiyIRKGp52l9A0W/wh8tb1d+/OYIlC5TFqdecFHYOU3zNqN6RzsBFsP6d9qfVqBux9YtlteZOUxZlKxRi5ZWxKtWvQZ5yikb7UyLyv6VZqioWELrEAEREIHDQ0Ci6uHhrllFQAREQAQKmYCq8hYy4Cgc3ooXpaeZEFdcCq0cLjOyUFNKcpJVEPcXTzpUa2FRLBYgo5fqoShudKj2pXmKNoH09HQk7ktASlIS+N8ej69oU5myZQutSFTRJlI8VidRtXjYUbsQAREQgXAJSFQNl5yuEwEREAERKNIEJKoWafNocSIgAiIgAiIQ8QQkqka8CbUBERABEcgXAYmq+cKni0VABERABIoqAYmqRdUyWpcIiIAIiIAIFA8C+lujeNhRuxABERCBcAlIVA2XnK4TAREQAREo0gTkPVKkzaPFiYAIiIAIiEDEEwg3f/sHd1ZE52ZxEb9/bUAEREAEop2ARNVoPwHavwiIgAgUUwISVYupYbUtERABERABESgiBMIVVW87ozRu71umiOxCyxABERABEQiXgETVcMnpOhEQAREQgSJLYPriVDAkL6+NXiP0HlETAREQgYMRSElOxrYtm+BN9+KIWrURF3dovc727tmNTWvXovIRR6BSlaoHW26x+HlyUiK2bd5sheKq1ayFmJiYIrGvtNRUbN28CSzAVqNOHStmpxYdBCSqRoedtUsREAERyI6ARFWdDREQAREQgWJHQKJqsTNpkdrQ3t278Ms3X6JU6TLodtLJ9m+16COwfvUqjHv7TSQm7kP/AfeiavXqhxTC33/8hhFPPYbzr74Op55/0SGd+3BNtmLxIox/dxRKlCiJqwfcjbLlyh+upYTMu23zJowd9To2b1iPmx94GEfUrFUk1qVFFD4BiaqFz1gziIAIiEBRJiBRtShbR2sTAREQAREIi4BE1bCw6aJcEqBH2sinh6B8pcq48rYBKF+xkl05c8rvWL18Gbr17iNRJZcsC6sbvTgnf/MVSpctixPPOKtQplm3agXGvPEaEvftw033DULV6jUKZZ7sBp3+6y8Y/uiDuPj6m9H34ssO6dyHa7JlCxdg7KgRKFGyFG6450GULV80RNWtmzbiwxEvY+O6tfjfo0+ieq3ahwuR5j3EBPT3xiEGrulEQAREoIgRkKhaxAyi5YiACIiACOSfQLhfcpTjLP/so2GEfQl7QS/BEiVLom3nLibwsL09bCim/foT7nj4CRzZtl00oCiye6TH4JN33oYqR1THoGGvFco6JaoWCtYcB5WoeuiZa8aDEwgnh7vSDR2cq3qIgAiIQCQQkKgaCVbSGkVABERABPJEQOF4ecKlzgVE4K1hz2HaLz+Zp5pE1QKCGuYwm9evwxP7RdXBL40Ic5TsLnMBOFi3cgXGvClP1QKGm81wPuZFTlR1XcBxIE/VQ3MKiuos4Yiq3MuSkdWK6pa0LhEQAREQgVwSkKiaS1DqJgIiIAIiEDkEwhVVWaSK3iPFqXm9XqSnpWH3rp3YvWMH4kuUQPlKlSwnYWxsLDz5KPTiui7S09ORmpyM7Vs3w3EcVKxSFSVLljrouFwTr+f8Xm869uzciaTERAulL1m6NGI8HhMrghvn8qanY9uWzUhJSrK5Spctg9jYDJtZH286YmJibT2pqSlITU6xMfn/6elp8HhiAv+9ad068zitWLkKYuPiAp8n7UvE5g3rUK1GLZQqUyakII5v32lw4Pj2uZ/DO8Ofx1+/TcatDz2KlkcfY0tnIR0/4wCvlBRs37IZgItKVaqhRKlSBy24E8yLVFJSUmwNJUuVtqI9ebEF+bCgzo6tW5GclIRyFStabkqeDX/znxuG0e/ZtQvlK1REmfLlffuhbfY3fz9+7ng8xn7f3r22LvKkPfwcuMbkxEQ4Hse8e2kP1+X5TMe+hATs3rkdcfElUKFSJcSXKBmYh3PQ7ryOtnO9Xgu55/i0XebGOTeuXYNn7h1gnqoPDB1uXThfTKzvXJjNvF6wwNCOrVtsnTwDfltYn6DGtaelpSIxIcFsx34Ju/fgs/ffQlJSUkj4P/tyzRybffn/FStXRnxJn52Dx7ZxU1ON8Y5tW2zPZctXQJly5YxRToWYsgv/t7OQlmZnf+PatTYWC1nxHGYej+vkGdixdbPZgPdu2QoVLE8wz0NmDiH3I+9huAGb7N65E4n7ElCuQgWULlvugLl8XNKRlpoG5iBlq1ilitk6Mxf+jHZOS0tDwt492LltG0qVLm3FoD5//x27n4PD/4PHpsDJs8I9x8eXsH1nZk42XO+u7dvsWcE0Asac5+4gz0Q/36TEfdiycaOdQZ6N8e+MtpyqmcP/7R5J9z3jEvbuRukyZY0Rz3pOfPP6e4hseS/xjLPxXG1av9buRT4r+bwvyPnyur7i3F+ianG2rvYmAiIgAjkTkKiqEyICIiACIlDsCFz2/E4wBUBeW3ETVRP27MGfP/+I7yd8ii0b11NHMiGPX/IpHpx9+VU47YJLTND4asz7+PTtUbjlwYfR8bjuAWGBfX///lu8NWworrj1f+jV92zDys8Z/vzJ6DewcM4spCQn2ecUhNjn9Av7ZSl4sQ+rpr/90lCsXbHc8l0uX7QAU3/5CazsXaZsOfQ47Qz0Oft8VK52RMCEFJ2+/Og9TP/1Z+zeucOEKv5zTJduuOr2O01AoXAx/p1R+HXi1+h3462oVLUavh77oc034NGnsGrZErzy+MO2vtr1G+CrMR9g3aqVSEtNQYOmzXHT/YNN1J3w3mhM/vbr/QKsBz1O64uLr7sZJUv5wvwpCI14aggqVGZO1YEmnI164WksX7jAuFDU8OwX5S696Xb0Ofs8E3k2rFmDsaNfx/x//wnwovjE/Z596VXZ8qIA+u7LL2DJ/Lk4/6rrbKxvP/3Y8rZe87+7TVykLT596w0smB1qi56nn2n5Nv3i497du/Hrd1/j+8/GmZjoF1latG6LAUOeNuGKwuFfv0/G1x9/aCIRhU+ekVr1GqDPOeejy4m9TaximzNjOoY/9hDO7HcFOnQ7ARPHfYw/fvwez779oYk4I597EnFxcTjl3Auxfs0qTPriM9vvyedeaMLf/FkzzQ4rlyw2EZCteq06OOOifujW+2RjyX2/8ewTOOqYDjjhlNPwz59/4Jdvv8L1dz+ANh07hwhF5M9zMu6dUTY+G9fBVr9JM7MxbU/h7fvPPsXUnydhz66ddpbi4uNBDudd2R/1mzYLiIIUp3jGx44eiVVLl9g9ZHcSz6DXi+Zt2oaIqls2bsDEcWMxbfJPSNizOzD2kW3b47yr+qNew8aB+2vTurX4eNQI2xPH8wnNromGvfuegwv735DtYyw7UZX30zvDX8DqZUvg9frWStHwuJNOxjmXXx0orEZWU3+ZZHbm+aEnKPfG+atVr4mbH3wYTVoeleX8FGLfeO5J7Ny+DT1OPQNLF8wzL22mxqBoyDN/0tnnBfINcxB6D3899iPM+ONX7Nu7x+bhOTqqXQdc2P961KxbPyCk856dO3OG2XHtSq4tgznX3a7LcSGiKjl+OeZ9zPzzDyQm7A2M3bpDJ1x47Y2oUau2if58CDLv8advv2Fn15jDMXGYz55TL7gYZ15yebbMKVzSW5b5U5cvWrh/Xb6XA67XRd1GjUNEVYr/U3/+EZO+/MyEfr4I4XO4cYsWOP/q682jPTuhc/Zf0/Dm0KdwynkX4sTTz7L8wP4288/f8eoTj9i9TZuycQ6mILn2znvtWcV8vzu3b7c11m/cFNfd/QDqNWqc11+L6p8LAhJVcwFJXURABESgmBKQqFpMDattiYAIiEA0E5Co6hN8Jn/7lQltFO6O6dIV9Ro18QlZs//F7OlTTVykgEThKq+iKoXEFx9+AFs2rEfXXn3QvHUbJO3bhz9/noR1K5eb2NjxhB5ZHkO/qPrP1D9QoVJlE93adzvBPMb+nvIrNqxejXOuuAannX/Rfu9HL0a/8CymT/4Jrdp3RLuux5kAwut/+/5bdOvVBzfeNyggqn434RM0PbIVWCmcjXlP+w+8F8sWzjdRlQWF6MHVpkNntGrXAYvmzsEfP36Hxi2ONCFt+9YtJvZyjl+//warlizBuVdcg76X+IoBZRZVyZQiJHlTpO10Qg9Uq+ErWtT22G5odlQrUOB+9v67sGHNKhzX+xS0OLqtib0UvbnOq24fiGN79MqSl19UpWBUs05drFmx3ITC7qeegfOvuhYUSp8fdC82r1+Lbr1PCbHF2hXLTHSmLShGUWSm6Fi5ajW06XgsajdoaGeC3myde5xo486ZMQ2vPP4IylWoiK4n9kbVGjVNdPvnzymIifHg3Cv7B9bqF1WbtWqDVUsWY9++BFSpVh0PDx9hnnIUVcmLNqZASw/IC/vfaMW8Fsz+F+8Of8G8F7n3eo2bYuumDZgy6Qf77LbBQ1Crbv2AqFqmXHns2rHdPK4pfvtFv8xeiBRqp0/+BX9M+s4EvuP7nGJcK1aphi49epnH7ZiRr+Lnb75AkxZH2b0RX7IkFs6eZUJb4xYtcdnNd6BWvfp23frVq/DMfQNNbKZwzLNOL+o1K5ZZcTKK//5CVRTN3n/lJTuX7Hd0py4m1s6f9Y9xbd7qaFx+6/+skBG9GymCUdilOEwBkHz27N5l91Kdhg3Rvuvx2T7KsxJVucY7r7zYzlvP0/uicYujsGfXDvOgXr18KU4+5wITasmMRZVefmyQeZdyHvL/P3tnARxHsnTrY8myzMzMzOw1MzPDmnnNzMzMa2ZmWDMzMzMzk9CWbpyUWzvynRHMSrYgK+LGe7/VU119qqp35quTmdT9y6eP4ib9o3hJxIobz+z9DahK2Gw4PHPkLyjvklMH90vf9Vr9JQA9VCgbWWNMj8H1nj5LdmTOnVfWGsHp5TOnkCF7DjRq3xXRY3mEQ9+5dgVThvQXp2qOPwogZfqM8k57cPumAGgCcsOp6urqirnjRsoe5H7mviZAZb+Xz55Cllx50bhjV3nXcC/NGjMcF08dl7lJny27HDBxD9EpnyxNGvm8pcb1N6h9K1mHXAvps+UQEPz88SPRmO5ew6nK8e7dstFjv8WKjVwFC8u837t1U943cRMkRJehoz0Pa36+p7VQNUO2HLh78zryFy+JVBky4ebli7IeeXDEVBjGIUNI/o7g389u7XcODf/375nQ/lQBVUAV+PUKKFT99ZrrHVUBVUAVUAUCWAFrf+AEJ6cqocqSGZNx++pl1GzSUoCZAZ9OHz4gsDVngcJWQ9Vje3dh7oQxqNqgkUflcXFmuuPGpYuYNKgPKtSqjwp16pudaQOq0gGbJU8+1G3ZFgmTJpdrTx8+KNW9CTgbtu8sYJPAYkzvrgJK67dpL3CEjZCwc/0acu/Jy9d5QtWNSxeKczVXwSIoWKoskqVJK+CDYItQlS65P//qJLCNocfsZ1jnvwTyJUmZCn3GTpEUCYQidDT2bNZAYOawv+cLrPkZqkaOGlXG411OVbrzpg8bhEr1/kQ1Ost+OFnvXr+GsX26oUz12qjSoJFZvQyoun/rZsSOnwB5ChcTKJkwSTIZD92Gc8aNQuV6DVG53p9e52JgH1So7TEXH9+9E+cbn6l289bImveP/3PJEYQyT+j540dRu3kb5Clc1EPr799x8tB+rJo7U1yCdAJ7AFgPpyohXKacucRRlylXHvkbnbCEqlfPnRGgT+cpgTND8tnfhqULcWzPLlRv0lzAOBs137VhLTYtX4wuQ0YhZfoMnlD11bNnSJ0xEwqWLicQMEIkOve8hukbAnqXU5UHAtNHDBaAWbNJC5lzNj778lnTcXTPTrTq2RfZ8uaX8RCMrZw9AyUqV0Wd5m08HI+AgGa6AelGNKAq18bUoQNkjdJ9mSBJMs++6R49dWg/2vcfIocDnFeuLa7V3mMnC3z1SzMHVenSJjSs06KNuId/iIp3b99gbO9ucHVxxrCZ8wWi37pyCRMH9ka1hs1QvEJlH8PeTcdmQFU6xwkLqzdqjoRJPZ6V4JSOcQLHui3aisOS7t0pg/vJ+uVBQLxEiT11mTthNM4ePYTuI8YJBOR+3LpquRwAlK1RR/aF8e4yl1OVLufZY4fLO4R98x5sdD7PGj0cF04cQ5/xU5E8TVowZL9Xsz/lMIHudbq8/dLowua96F5v0qGr51owl1OV7+D5E8fIIQ33W9rMWT3XOPch987o+UvlHWeuWQtV6Upv138IsufLL90S0HO9c777jJ8irlVt/quAfufwXz21N1VAFVAFgpICClWD0mzpWFUBVUAVUAV8pYC1P3CCk2vk5bOnmDyor8ALAhZTx5l/QNWJA3qL83PQ1Fni/GRj+P2Vc6cxc+RQcXUytYC5ZkBVhgwTauUu5AHu2Oj0XD1/lrgR/+o7SPqmy2rJ9Elo22eguPmYQ5Wwi7CgR9P6AkbHL17pCVX3/bNJ3HjFylfykpfVgKp0vhEYMiTaaIRA6xbPR+ue/VCodDnPf6fzj9CTkG7c4lXiKrMGqhI8Mux/6Iy5iBUvvvRPsHjj8kWBTUyXYDhhf9bMgKqEvoQzpnrx2kkD+0j49cApMz3n2ZgLpimo9GMuqO2E/r2QLktWgU/Ms/hzYwqGEd06iuOu48DhXjRi2DR1osOSofcEhwZULVq+svRpmuPUgKp0KdZs2hKpM2TyvB1dgQTlvL51j36SSoGNIGznujWg27jzkJEC143w/6Sp06BW01YW3ZOmz+IdVH1w5xYm9u+F4hWronS1ml7GTOfp0r+nCACu2qCxhIVzH/HZOw4chuRp0pms1f+HqgwJnzigF8oCsozZAAAgAElEQVTVrCP9m+apJQRdNnOqrMuKdf8UiNupXnUkTJZc3I0End7lUP15rsxBVR5o0Ck6fc0WRIv57/wSgjI8fu/mDeg+cry4cbkfuPaqNWqKwmXKSyi+AYx9etEaUJUh7ZxbusGNRjcp4Tv3ZdPO3WWd3Ll2FZMGeQBcHnSYAmQeCiyZNgnla9dH2Rq18f2bK8b364n3b9/InjeFgOagqnx++mR5z+UrWsJL3wTki6dNEqc555qu3M4Nasla5F73TT5jUy2oF99x3UaM87KezUHVp48eYPLAPgLnK9dv5Bm+T+3mTRgtDvkRsxf6O1QlhOacGI17ivPOVAp0f9O5q81/FbD2O0dwOsj1X0W1N1VAFVAFgo4CClWDzlzpSFUBVUAVUAV8qYDmN/OAk2N7d0W2fAXECWoKd/wDqvZp2VjChPtNnC4uMoYNs2gL3ZR0X9Jlajilfp4205yqdDwaRZ14HcNq6aIlPOk4aLiEyNKxxiIwBE8Sks2CR85OOLZ3t+SuJARt0qnbvzlVd2xFk45dxYlr2gyoSlcegS8LUBlt96Z1WDh5goQJl6xczfPfCW7/HjVUHL/DZy0UUGUNVO3XuqkU2Bo8bTZsGA7t9l1ysRIAM4S6UYcuEk5srhlQleD0z7YdJQelaevbqrEUOjI3FwyjbtShq8wF84GO6dVFXHaETEZBG9O++LwD/mouDkvqb9r43HSQcm217T1AHKcGVK3aoInkWzWFZQZUJayr0aS5uFWNxtyb/Vo3Q7xEidC4fReB3wz1fnjnluSGZI7etn0GyfwbUDVjjtzixDUHg3/WzTuoSh0nD+6H6g2biham7f7tm+JuTJs5Cxq06SCZPAe3byWpGobMmOslVNucU5VuQDpVCfgIZk0bDyFmjhoqaRfqtvpL8nBO6NdLcgoTBuYoUFDyyRLc00Xrk3PVHFQd3KE1Ht29g3lb93i5NwEuHaSEjx0GDBNXMdMBEBjzXkzhwWcmAOX/zTF4V7DJM6fq27fyrKkyZPS8H0Er3c48kCC4ZOg7DwSYA5SpKHIW8LrOCVynDu2PvEVLyGEIof2gv1rCPlxY9B47xQv0NgdVmV937YI5Avqz5PYKDG9dvSzPyFQZtZq2lHVFx+7TRw8lvQGBJ3MT83mZx9bOznu38MB2LSWNxcQlq+V6o5mDqlxL4/p0F4hs5KLmXr56/ix2bVwrqQDa9x9qMZeytU7VZl16SPoSo3FfMXXKvIljRCNLaUZ8+Z9XvcyMAlocU5eFKqAKqAIhVwGFqiF37vXJVQFVQBUItgooVIU460Z26yDAsU7Ltl7CvP0DqrarVRmsDM9CNnRc0nn46eMHhAsXHsytyOIp5iqzc9F5B1WZ25BFZAgeGP5NiLp6/mxsXbVMcj6GCRMGzKH44e0bWb+Efy2795aiVJ6FqqyAqod2bJVQ9QZtO6Bs9dqee4PPNXf8KFw9fwZDZ8wT56w1ULV97SpSYEvCm79/l6JcH9+/F3diljx5xYFpSS+foGq72lUEcJubC8JU5kBl34R3I7t3EqBc9c/GZvc/nXy9mjdE2kxZpKiTaSPwZlGpW1cv4a++gwUKWQtVGRrdtWFtWZcsHMW5c/jyRQodMV9q8YqVUbhMBS+FqvwLqjLH5LThgwSyEXiZNuZPJfxjKHvzbr2kPlL3JvVknkbOWeRlH5mDqgT3f48cImkqfoZXLLjEHKZ0iTbt3EOejbCR+V0J5QgTCTWZn5awj45iFn6z1MxB1R5N6ktxrOlrt3j5GN3CzEHM1ACtevZHrgKFBDCycBQPJzi3dMnGTZhI8pJyDzOc3hLY9Q6qMtR/xezpAvqZFoFQlblNZ48ZIc5VPptpY47gCf16IGPO3ALYqUP3JvURK05cz4MC43pzUJVF1/5ZuVRyrDKtgmkjOCZE5fMQ6LKw2PmTx7Bu0Ty8fflS1h0PStJkzCy5mlNnyCw5Yi01rlm+E6at3uRlLZiDqjwMGN2zMyJHiYZosWKJA5ea8P3H9wgPNjhe/y5U9TNU5dyzsNXMUcPQontvAfja/FcBa6Fq+wrh0aHiv4d7/jsq7U0VUAVUAVXgVyigUPVXqKz3UAVUAVVAFfilCihUJVS9gxFdO/yoXN/Gi/5moerKpVgzfw7a9hmA3AWLeLrUmN+QuU/nTxqHhu06eTqu/qpZSYrP0BHFvISETlGjR5f8pXETJLIICjgQn52qcyScvROdqgkTYfW8mdi2ZpXkQI0SPYYAQhYgSpoqtRSsMQqv/CeounObAKeAgqrtalWCs5OzuGA99Aon8JDh5EzRYAmsUC+foKpv54IFsUb16IjS1WoJ9DZ3T0LVvi2bIGWGjOJGNW3Mybp55RIJ5WZqBjr8/itU5XzmzF9Q4B2dfwRpSVOnlUJaxvj826lKNymhKlNP/AxVGbI9Y/ggAfgEn3RFd2tcV0K0h89a4CNUJSQlVK3Xqh3yFvVaeOzJg3uYOmSAuDrpiDbSWHz++EHyzt66ekUKMRFKMr0Fi0oxFy7zAZtr5qBq7xYNBZDOWPuPl4/QrXju2GHMHjtS5pUAkY2A//GDe1Kk6/a1y1KU6+WzZ+IgbtKhG1KkS2/23j5D1RngcxlQ9cq5M5g9ZjiadOyGbD9yfRodP753VwqtMYXAn391lLQI3RrVRZwECdF3/FQvmpuDqnSZb16+BC179EWmn6Dqw7u3BaoyDzH7ZqO2H969Fc25tuiOfv38OWzt7FC+Zl2UrFLdouadG9SU8U1ZucFnqHr1ihQ4I0RnoS06tumO535Plio1IkaK7CU9yc9CXzx9AnPGjpS0BUbhPOMaQlLCf+az5l5mo8Obhc/MQ9Uj4pJWqBowX0UUqgaMrtqrKqAKqAJBQQGFqkFhlnSMqoAqoAqoAn5SQKGqRxGd0T27SAh83VZtvYS1njiwV8JlmZuzeqNm4pjbsW61uMuadPIIVzVyOxKqMkSdYcOmULV384ZwcXXBmHlLzYaRezdh3kFV5oJdM2+WhMobOVXpjty0bBH6T5ousMsSgAwcUHUPOg0aIUV6TBvTJdBBOH7Jaj9X3/YJqvZu0QguLs4+zoXh2mOoN11y5pyxLOTD6uYE4x0GDPUSAk433sali/Dy2RO07tUfMWLFthqqeoT/N5XiQW16D/Q2l+h/gap0STLXrGljeorJQ/qhSv1GKFquopc8ogzRJ3hkBfV6rRmi744BbVuIy3DIjHlewv8f37+L5TOnwcXFxbNQFdNEMPy/xg9ga7pW+TeCe6bkqNO8tfn0C46OOHPkIFbPm4VEyVJIwaFwJmHmps9hDqqy4Nq9Wzcwe9NOL+uMeTVZZImuWObKzZDd6/o0+mVRJebNZaqARu06o1CZ8mYBo1+hKlNcEAISbLKAnKkudA7zbwVKlkH1xs0FWvZv2wzhw0dA73Few/+ZzmLFnL/lUIXOVOZFZnGuNQvmCATP9lPxNUJuzgfD7/muM9e4Fo/v24P1i+cjXeasaN6tt5d5Nv1MvzZN8fbVK0xYstrLvBCEL542EW9evpQ0JXRx3791Q3LDlqleS9zhluC4pXclc7fS3cvUBaWr1vDiWmaBMKapYB5mhap++noQIBcrVA0QWbVTVUAVUAWChAIKVYPENOkgVQFVQBVQBfyigDVQNU9qO7BoRHBpr56zUFU/cXsx5yFdhWxfv3yW6uo7168R95MBVU/s34uZo4dJoRj+m1EVm+5Ewtbj+/d6gaoseHT3xlX0GjMZiZIl95NslqAqAdaVs6clp2r02LHRtFMPRI4a1aNQ1bRJaNK5O3IVKGwxJPl3Q9VFUyfg8M7t+KvfYMntaApRJg/ui2vnz6Lv+GlInOLf3KK+Ec4nqMqiYXeuX0Gv0ZOQKHkKi12+ePrYowJ7vARSyIZh9z835qplESeGONO1zGvZODd0D6+dP0fcds279hTIY61TlfB2TK+uss6ad+3luT7NDd4qqPr8GUZ27yih3AMm/e0lpzAdoyzuxar15WrVQ6QfIfZ8RrqyWdCnVNWasheY93TSwL54fO+OAM5U6T1yh3JOLp05ieUzpyNqjBieUJXgetKAPshfohTKVK/tGUrOvplvmGHndBeWohvS1tbsXDEn6rJZ0yRUnTk3I0UxnwLAHFRlASQ6FkfOXYykKVN79s/8pitmz8CZo4fQZ9xkCe231PZu2YgNSxYICCxTrabZcfoVqtKBS82LV6qK4hWqeBZtoi57Nq+XnMnMp8octwz/n8BCVW/eoHWvfkiWOq0Mle+NU4cPyIEQgbMBVenAXTBlghQHK1K2guSENdYs33PU/M+2HQQQW2pcYwTOXNPs11IKAO7jK2fPoOuw0UibOat0RxfwrcsXsXDKeNiGtvOEqsw9zGfOmCMnqjRogijRovlmu3tew3Qd04YNlPuwCBwPCOQd/vkzNi1fhB3r1kgaD4WqfpI1QC5WqBogsmqnqoAqoAoECQUUqgaJadJBqgKqgCqgCvhWgZO3XMFKvH5twQ2qMt8p3aX3blwXp1TmXHkkXJ+5DVnY5dGd26hUr6EnVCXIGdGtg+QmZY7SqNFjCoClq3X3xrVwcnTyAlXpXl02c5qE5JeqUkNAGyEQ850SREWNFsNLIRfT+TCgKiulV67vkb+ThYoYLkyoRddYyao1ULF2fXHzMYRXAHH8+DJmFvOh043whX0xNJtg63dD1Q2LF2D7ulWiN4vg2NuHleridNwd3r1DQnPpEiX88dDLXardUzemTgj7Awb9vHZ9gqqcz6UzpqBAidISKuxlLqRvj7mgU3bR1ImgM5AhzgwBZw5cFmMiACb0cfvuJlXiCQDp7stTpLjksWVagNOHD2Lf1s3iKKzRqJnANmuhKt2IzJ1LWM/CYcw/GiZsWAlH5/Oyb6YAIHS1BqrS6cz8pcy926J7HwHIXDPhI0aC49cvmDVmhOhBvZiLls/PnMCbly2W+zFsnW5jrmW6uNcvXiD5iUtVrQ5b29BSrIvwkc+fMn0GT6jK0HuG/3NdEsomTZXGo+8P7wUcPrhzS0BpmoyZRHcWdeK4mP6Aa526cH7oCCZ8J+AzLTJnujbMQdXzJ46CBx50m5evVQ/hI0SQPcmw/kVTJiBS1CjoP2mGONeZ1/fd69fiEub9Q4WyAWE3i7+dOrRfcpDmLlzUrDPcr1CV4fYEhKEAlKlRG0lSpJI9/+n9O8mZzBQA3UeMFb2+f/8mz7974zoULV9JQGkoGxsptLb3n424dv6cHFoYUPX540eYPXaE6ESQ7XHIE0rSIKycM0OevfdYguRkoPP+5dMn0p+dnZ1ozvXG9+I/K5cjfdZsaNS+i8WDG67/xVMnShEypmagbpzDff9sxLljRxAvURJPqMr3GYtDvXz6VN4J6bNml/XM9zDvyfFGj8U0F+bTO7CQHaGsg8NX1G3RVtKdUPcLJ49LoSu6+pkXWKGqX/9r7//XK1T1f021R1VAFVAFgooCClWDykzpOFUBVUAVUAV8pYBCVQ+ZCKcO79qODUsXyg955u50dXaWXIIEVgQRhBWGU5WOMYYmnzq4H0lTpxHoQfhAGMSq7Uf37vICVVmsiWHSj+7dRrJUaSX3KSEniw0xNLdEpaoWHZkGVCWkY/i35GC1CSVjIqAgWKlQu54U7GEjhFg+ezpO7NuDmHHjiQPPxtZG7kUIxHBigr7fDVVZrZsuW0cHB6mkzhyK6bJmkxQMLMD198jBEpqdPLVHHlU+F8G1fdhwKFmlmhdnoeli9wmq0tFHlzHhc/LUXueCrj3mcSWgI1A6sms7tqxaBhcnZyRKnhyx4sSDm7sbosWIJbCXkIhQccn0Sfjw9q2sm8jRoklxLsKpuAkSokKdBlLMiM1aqMr1xpBwQi+6oTnnBEwuzi4CPWMnSIAy1WoL6LUGqlLXbatXCPgkTCOQIlDNX7yUrCFCqd0b1iFMWHtZ69wjTx/cx9s3r5EtTz6B9ywmxHE+uX8Ps8YOx6tnz5AuSzZxMb5+/kz+RkcvwTkhLK/nGty+dqW4RQk0uXcI7liM6f2b11IwqXK9hnJ4QaDOEG5XF2dxSHKuGIrOHJ+cc49cmlUsprswB1W5H6YM6S/a0lXLdcZ9wlykrLrFImwlKleTuSPIpIuT46MblrCYYey8f/wkSSUvrCUXul+hKnXZsnKppBKhM5jrkTCRDmC+k5iKpHL9RuJMp65MlUDnJ9dg6kyZETZsOLx59RKh4HH4EitefE+oShC9afliHNi2RQp9GU5wHhSx73zFSkqqB84bi3MRqPNdFSlyVAnzZ5E3AltCXu4BvksspRhhCgymE+CaIHTn+iTc5PuWjlW+24zwfyMf9dY1K0RvrsEIESMLzKZzmDCeeXONqICf/wNHHeia5gEHDxj4+U8fPsg64po+une3OlV99a0g4C+y9nuHFqoK+LnRO6gCqoAqENAKKFQNaIW1f1VAFVAFVIFfqoC1P26Cm1OVotOpdebIIZw/cUzgI2EGi8QQ5uxct1pgnwFVeT3zAW5dvQzPHj0St1jM2HFQvGJVARB0jTE0l45XgbY/HF8sEvP8yWMBtqHtwghISpQ8pThYCZnMNVOoSjjA3J6ELvx/4yVMjNyFini4B03CowklCU0I2AjM6P7j9dFixBT3J0NkOSaG2LMgE12YP4e3Ewyy0jlBLkEN3XpGe3D7FljAK0uefEidIZPnvxPYnDl6GEynULJSNXGBEuqcPXpYgEyOAoU8+yFoIsi+fOaUQNTQdqGRt2gJFC5dTpxx7GPXhnV49vjhD73spL+ESZJJaHKsuPHM6kX4yorldF9mzZ1P8jWatn/nYj2eP3nkZS4SJksuDktjLujOvHj6pMBQwljmCiXUSZIylayFMPZhBQyxmBPzahKy8f6c27gJEiBXoSJInyW7Zz5Q/v3onp0CG1mMx8jFy/FRA1ac579lyJ5THLOmjeCQ+U2P7NmJNy+fC5Qi1GUBH1Zj/6NEaVlPHCdzSMZJkEByXlpy9JrTZMf61QKD6QaOkyARytWojQRJkwmcYrGfy2dO4tP793Bzd5f1lCx1GhQqVQ6x4yfwTN/ANUA9CAR5yEBHLZ+VzkO6SgnI6ERk4TE2XsMDA6ayoPuVcIx9p0ibXuaCxbi4HtjvsplT8er5M4GofH7DMZw5V17kLFBIXNiWGtMYHNu3R/akuL1/NB6GEBo/eXDfw/VrYyPQlmu7QIlSsAtjL1fyEGPjskUyXl7HdcSib/ETJUGBUmUE8lsCfnyHnD1yCI6OjsicMzdixI7jeX+Gp1NX7od8xUrImjLeRycP7MO1C+fw+dNH0YWwlHu9cNnyEt5uwEx+9sal8zi4Yxu+fPwoTmseVBDyM08qn4lAkv/ORnjKFCb8GyEpG2E3wTLfW1x77JvPufTvKXjz4oWH5t+/wdbGBlFjxJR3I4tl8VDIUiM8ZVj+zg1r5Z5crxxTtjx/4NbVSwJ+md7BWOuE7nSWnj9+BO/fvpFn5mEL4XGW3PlkP5numZ/vy3vs/2cz7ty4Knqy34KlywqAZxoXrhG6vNm4l7jfCO45JqNxXrkH6D7mtfETJ7H4fPoH6xSw9nuHQlXr9NZPqQKqgCoQmBRQqBqYZkPHogqoAqqAKvCfFbD2x01whKoUkz/i6VSjQyt8xIjiiiQ8pKPyZ6hqiE9I5CpOrijeVqU3+iecILQlbGLIu3eV7PkZ05yqtVu0EXjDfyNgDBcunLcVsQ13J2FP2HDh/Vz85T8vMF90QPgheoSxF7BjmluV8/HN1UXcrIRNhG0+6eWLW8ol7Nu3c0HQQuDDsXDeONafC+kQdMta4DWsXB4+vMU8oL4do7nrOBauT4apc/14hKIzUPy/N/ZN5+v3b99lfbFv00aXqONXB3Hrcj0xJNtSQSECNc6brV1ogYE+Na5pJ4cffYcPD/sw9l6KYhmf55p2cnKCq7OTwGpCY4am/9fGueMcE9px75sDpJ5rxslR3JZckzws8GtRJb+MlXNNHXlvwkFqbmm+CZqdHR1l7OYKq/18XxcnJzg6et8378tDI2dHrjlnyYPKufeL5sa6kvkK5wF2vWtyvYMDT6PknUB4TWesbxvnkfuQwNc7COvb/vQ6/1VAv3f4r57amyqgCqgCQUkBhapBabZ0rKqAKqAKqAI+KqA/bnyUyEeo6nMP/+0KS4Wq/luv+mlVQBVQBVQBVeDXK6DfO3695npHVUAVUAUCiwIKVQPLTOg4VAFVQBVQBfxFAWt/3ISkMDyfnKr+MhHedKJQNaAV1v5VAVVAFVAFfpUC1n7vCK4RMr9Kd72PKqAKqAKBQQGFqoFhFnQMqoAqoAqoAv6mgLU/bhSq+tsU+NiRQlUfJdILVAFVQBVQBYKIAtZ+71CoGkQmWIepCqgC4HvOaCdvulhU5JTJdd7Jljv1/6c5ypPm3xRNfD8GlaZQNajMlI5TFVAFVAFVwFcKWPvjJiRB1Xs3rkvhn2Rp0iF3ocKwsbH1lbb+dREL9OzetB6spF2kXAUkSpbCv7rWflQBVUAVUAVUgV+qgLXfOxSq/tJp0pupAqqAGQUMWGoKSg0wagpSf6d4poDVgLEGgA0M8FWh6u9cHXpvVUAVUAVUAX9XwNofNyEJqrJIC8GmjW1o2PmxYIp/TRiL6Hx3+y5FcUKHDjqn0f71/NqPKqAKqAKqQPBQwNrvHQpVg8f861OoAkFBAb6nDHBKaBpYgKl/aWfAVULXXw1cFar61yxqP6qAKqAKqAKBQgFrf9yEJKgaKCZKB6EKqAKqgCqgCgQDBaz93qFQNRhMvj6CKhDIFAju8NSvchuwtX3FCPLRgHC2KlT166zo9aqAKqAKqAKBWgFrf9woVA3U06qDUwVUAVVAFVAFAqUC1n7vUKgaKKdTB6UKBCkFpmz5KuMNju7TgJoI/watClUDaqa0X1VAFVAFVIHfogC/XEz9x8HP91ao6mfJ9AOqgCqgCqgCqkCIV0ChaohfAiqAKvBLFDB1oVrzW+eXDDKI3oSg1Ugd4Fc3q0LVIDrpOmxVQBVQBVQB8wooVNWVoQqoAqqA9Qq4u7vD1dkZ7gDswoSBjY2N9Z3pJ1WBEKCAQtUQMMn6iKrAb1LAcKIqRP21E+AXyKpQ9dfOjd5NFVAFVAFVIIAVUKgawAL7snsnRwe8fPoEDl+/IFy4CIibMBHChg/vy0//+ss4zjvXrsDGxhYp0qZHuAgeuZe8ayz29fH9OwFPESJFhq2trU8f8fXfv3/7ho8f3kufkaNGQ6hQobz97IM7t3Dh5HEkS50GmXLkDvQg7PPHj7h15RIiRYmCFOky+Kt2hlBubm74/PEDXF1cES1GDNiyKFsQb18/f8Kzx4+k0FykKFERL2Eif38ut+/fsWHpQjx7+AAV6jSQNWVt+/rlCxy+fEKkyFEQNrzPe8ra++jnVIHfqYBC1d+pvt5bFQheCihEDZzzScjKvKzmXKwKVQPnnOmoVAFVQBVQBaxUwNofNxr+b6XgZj727s1rLJ85DbevXYGri4sAs9Y9+yFD9pz+dxN/6und69c4c/QQTh7Yi2ePHyJ91hyo07w1YsWL7+MdHt+/i9VzZyFxipQoUbkaosWI6eNnfHvBq+fPsHLODESLEQt1WrQRcGupffvmiu1rVmH/ts2oXL8RCpUu5yOE9e04/Ps6PtepQ/tx+vBBge55ixZH/TbtYWdn+fmsHcOnDx+wefliPHlwD8279kLMOHGt7SpQfO7Zo4eYOWoouL8IjKPHjIVOg0ciZpw4/jo+OlW3rFiKPZvXo0aTFvijWEmEtrOz6h4Hd2zF7k3rULleI+TMXxCh1PVqlY76ocCtgLXfOzSnauCeVx2dKvCrFFCQ+quU9p/7GICVvfH/r1DVf3TVXlQBVUAVUAUCiQLW/rhRqOp/E7h74zpsWLIAqTJmQr6iJWATygYpM2QUCBSY2rUL5/DPymWgyzNB4qTIVagIMmTPgTjxEvgKIt2/dQOzx45EynTpUblBY8SM7X9wi27E2WOGIUbsuGjVoy/C2NtblO7Fk8dYt2ge3r95jZpNWyJNpixyLZ/r9YsXSJk2PaLF9D/ga+0cPn/8CPMnjQXhYOLkKZG7cFGkz5odsePFDxAI/OHdWyydMQUPbt9EtxFjETdBImuHHig+t+zvqdixfjWKV6iCrHnzwe27G9JnzRYgDtDLZ05h1dyZ4lKtVK8hYsWNZ5UG29auxMYlC9GgbQcUKFkm0DuorXpI/VCIV8Da7x0KVUP80lEBQrACBKlBtbjUz25N5iL1a+Ozm2t8nwalplA1KM2WjlUVUAVUAVXAVwpY++NGoaqv5PXVRTNHD8PxfXvQcdBwZMyeU0CKja1toAMqhHtXzp4WV2ri5CkQMXIUgZc+hdobIgQWqHr++FGsnDsTqTNkEmdhlGjRZIhr5s/GsX270aRjN2TOlcdXcxeQF71/8wanjxxAvERJkDBJUkmZQAeub/X269iCG1Tt07Ixnj68j3GLVsoBBR2lTGkQEPoxbcLc8aPw8tlTWT8GqPfrHChU9atien1QVMDa7x0KVYPibOuYVQHrFQjMjlQDlJoC0jxpPKKI/Fq4yXqFvH7SFLCevOkiENpogQm+qlPVv2Zc+1EFVAFVQBUIFApY++NGoar/Td/Y3l1x4/IlDJg8A0lSpPK/jv25p+/fv+Mb0xPYhUbo0H4/ZQ8UUNXdHbs2rce6hXNRrlZdVKzTwBNe09l4aNc2tO7RD9ny5fdn9fzeHUPWXV2cRetfkd80uEHVNtUriOgz1mwO8DB6Alu6fA/t3IbmXXsiT6GigA95fc2tCIWqft8n+omgp4C13zsUqga9udYRqwJ+VSCwgVSjAJPA0jRhfhsw9auOlq434KopdP3VwFWhqn/NpvajCqgCqoAqECgUsPbHTXCFqoQjTg4O+PThPezs7RElajRfAS0WwiEEM3USSmGmD+/h8OUzwoYLL4Vy7G9USbAAACAASURBVMOG/T+n3PCu7fH88UP0HjsZCZIkM7suWAzn7etX4mCNGi26r8Zk2hGfy9nJCR/evhHHY6QokQF4X8zp54EYn3d1dUGEiJHEqWrH3JHewCPe18XZCaHtwuDR3dtewv/pHmQIPoEhtfGucJWLizPevnyJCJEiIXKUqP93T9+G/7OftQvm4tTB/ajZtAXylyjt+Zi+haqcC+bpdHdzQ5QYMRAmjPlUA/z7508f4eToKGP2TeExU718KuTl6PAVzHHLz7D/CJH9XvyLerx58UIcx+yHIezehf9//fwZX3+s54iRIsl69E1j3yy29eXTRykkFiFiRF+BThdnZ9kvpjlyfbsOm5UvgeixYmHswhUWh8gCZ3SXho8YEVGiRbfoYjWKrDl8/Sp7OGKkyDKfdJUbbfem9di0bBFKVKqGinUb+KqYmJvbd5nDb9++IXLUqNi/dYv0YSn8n+N9//aNzFXU6DG8zR1s6aG5bhy+fJH3QNhw4Twv47pmITnmcfVuP/LeXz5/Ap3U3P+cz/ARIvg4n3Tzuji7IGLkyKKhxebujg/v38GZ+yZqNNHZO3cx95mLi4uMxViPHCPXKvdp6NChETkaxxgx0Ln/fbN3guM11n7vUKgaHFeDPpMqAPCdQMg39R+H3yZHcIOnfhXyZ9gakKBVoapfZ0evVwVUAVVAFQjUCuiPm3+n58XTJ9i1ca0AN4KHUAiFMGHDSr5Q/nCPHis2eo6agO/fv0lhKVbqrlC7noCzXRvWIm3mbKhQpz7g7i5h8ltWLcOju3fkswSPBDAEBCyMRIfkuzevMHvMCClQxWvCRYgAGxsPSDVq7mLEiB1HgMu2NStw9thhqcwOdwgAypr3D1Rv1Eygr3dQk7Dm7vWrWLtwLh7duyNV0Ol8jJsgIYqWr4SCpcv5CH8cv34FC+js37oZb1+9FKBDyEGAQbhas1lL5C1SXJ5v39bNWD13Jhq26yQh0JtXLMGda1fRa8wkvHn5XKBqirTpkTxNWpw8uA8Pbt8SPWPGiYeaTVogU67cnpCS9+GYV8yaIaCPMJegkddSw5KVq3nCZd9CVcLy+ZPG4eO7t6jVrBXSZckmzzR3/GhcPX9GCoVxjgwnbpUGjVCmei3Y2oaWeWaKgIsnj+PL58+CpAmIipSriAq163vmlSWwOnX4APZsWg8WmuLz2YcNJ89drkZtpMmc1RPu7N+2BStnT0fDdp2RLmt2bF6+BDcvX0CfcVMEgs8aM1zyqZarWUfWAxvh5OYVi3HiwD4B9lwToWxCiTYRo0RFm579kTJ9Bm+YlbuMa9nfU3DrymXRlYCdbNzVxRWx4sb1klOVa+bCqeNg7l/OB0En12mq9Bml0FfqjJm8hV5c35uWLcadH4XYONZw4T0gHNd9/CRJ0XvMJMlpu3jaJMlpS025h7ie6rRojSy588lhh8V1GCmS5MflOrx67gymDOkvAJf34Bplo34jZi8U7ZlXd9nMqbh97aq4gUOFshFIWaBkaVSo00BAHBvXIOd765oVslYJHjnxvJ4Fr1jQK2U6D60vnT6JFbOmSyG2Zl17WoTtvJbAjwWpju7Zifdv38Ld3U36ZP9Ojg5o3au/Z05VjoEu4rUL5uDy2dPyWc5VlGgxULR8RZSpXttzvD9POudu5Zy/Zf9wHb948gR7tmyQNcRCcSUqV0XBUmVx/+YNec9QD96Pc8u17zG3HuCY//7m5QvR7eq5s160IPROkSYdmnTqJjoTzi6dMVk+m6dIMZlLFlvjHEaJHgOV6v0pbl7Tgwauq71bNuDonl2e+4YHLtny/IG6rf6S+WHbvm4VdqxbjXqt2kkakn9WLZPrOw0cLgcLBKlLp08WrUzni9A1SarUaN6FRdj8L59zoP4PfCAdnH7vCKQTo8NSBX6xAr8rT2pIB6i+nWYDrE7d8lU+4l+gVaGqb2dAr1MFVAFVQBUIEgrojxuPaSIEIAA8tGMbMuXIhYw5cgnEJLhi1fUM2XMiVfoMAjAIPeZPHAtWs6e7jaCJLlVW7CZkvXbxnEA6Fycn+RxhGkHOvVs3wII2WXLnxZ9tO8LZ2QkHtm0BHW6EY9n/KAi6/9hqNmuFCBEiYuaY4Th1cB9SZcgk4yLRuXjqOO7euI78JUqhfuv2AlkttedPHmF4l/ZwdnJEnsLFkDBpcgEQ508clY9Uqd8Ihct6hEmba1LZfOVSbF29XOAUc42ySBUdjgQrNy5dQO3mrQVwErLuXL8Gi6ZOwB/FS4GFrT5/eI9EyVOg38QZePn0sUDVd69fCaBJmzkLUmfIjGePHwpwIfQgTEyYLLkMhW64Pi0a4eP798hXrASSpUojwOTs0UOgY5BjL1W1hlzrW6hKKDRt2EBEjR4dtVu0QbyEiQW+Hdi+FYd3bRfHcIZsOQUssnFOjPyqY3t3w9XzZ5GrYGHJfct0CCcO7MWTB/fRuEMXAXp8LvbDUHC67LLny48o0aODqQ+unj+HBEmSomYTFsfKLP0T4i+YNE4A2rULZ+VZEyZJhgFTZsq4Jg/qi6SpUqNKg8ZS/IgQkqCVQDpeosTImucPxIwTF18+fcLZY4cEYPccPdHbnLBcC4M7tJZxp8+WA5lz5hY4/fLpU1kXhLOmhapO7N+DNQvmwja0LXL8URDxEibCw7u3cerQAVlPzAVs6ng0XUc8qJg7bqQU28pfsjQSJU2Op48e4uD2f0S/vEWKIX7iJChbow7u3ryOOWNHyDojOHzx9LE4aNsPGCZ6e7cOr186jzrN28g6fProgQBgAtmwYcPhj+IlZUh0VjOHLiF3r2YNwb3xR7GSklv308cPOH3oAN68eomKdeqL3myvXzzHjJFD8Pr5M9l/SVOnkTkglOSBRZFyFWQNsREKL5w8Xg5HOg0aLiDd0p5aPW8W9mzeILleWUSLIJLPzPfDnetXBdYahap4wDNpYB/cunoZOfMXkjkjgOS8cHyNOnRBrgKFzd6LhwTcj2eOHpY1zXsQUFNXzjX74Zqk6zRqjBhImykLHt+/J4A4beasctBh7EdeO6h9S/l72kxZ5QCEzvFXz57h7NHDcv9uw8cgbsJE4oifM3607CceSPB+3EffvrnizJFDcmDQomsvL2k2Vs+fjb2bNyBB0mTIka+AuEsvnjqBc8eOyP5v0a233GPT8sVYv2gesucrgBuXL+Lrp09InSkzug4bLZr3b9NM1icPdbLkyisHH9TpzNFDcmjCgzHuHW2/TwH93vH7tNc7qwKBQQHC1F/pSjWFqB0qRggMEgTZMZiCVmshq0LVIDv9OnBVQBVQBVQBcwrojxsPVQyXGat312reWoAYHadnjx2RSvHZ8v2BstVry7+L23HiWAFbBFqElQVLl/UM3d+weL64OsvUqC2fIYwiDKWDbs2COQIxCFUJXwhoRnTrAMKnHqMmIEGSJDIegohH9+5i+vBBSJA4ibjw4sRPIH8jkJgytD9uX72CYX/PE4hhqW1fuwrrF89DtYZNBUDSYcoq6NcvXcC88aOQLHVa/NV3kKfL8ud+CI9mjxmOl8+eiFssU87cHm5ad3eBVhuXLhR3bqnK1T2h6oLJ48Q5lyF7LpSqUh2ZcuZCGPuwAhYJVQlc6rVuhxz5Cwr0cnN3F4cfNavfuh2KVqgsEJquRBb/qfZnU3G20XVIeP3wzm1MGzZAtKdmhLG+harUeeKAXvLcdVq0EfcbQSjnYdmsaTiyawdadO+NbHn/EClsQtnIfem2JIhkJfk/23X01IAAb1jndiheqSpqNW0p0IpOvvu3bgqQypInnzhaXV1dpRI9oXPleg1Rskp1eUZCVa4lQs0M2XKgVJUaAqvs7cMK/P4ZqhJAT+jXU0K3W/XoizgJEnq4RN3dxY28ZcVSdB85zluoev7EMYzv2wO5CxdBm14DPNcn52XZzGl4eOeWJ1TlAQJd2Xx+AklCXI819F1g3YWTxzFyzmIBV+ba9rUrsWXlMll/PAQg9KLeO9atwoYlC9GqRx9PyGdA1Yd37ogDsXDZ8shTpLg4Kqmrd+uQe65ivT9lHXqsk+9oUam0wEq6vj2ah5v31KH94mQtW6O2gFhxzLq7C+wf1aMzbGxCYcTsRRJaT0g9YUAvOSxhWD9d67QGu7t79Mg5NELTCe7mjBspbkweDlhK90CwP3PUUDk0aNyhq7hCOQZ2ShcmXb2m4f+Xz57CuD49ZC/VbtHac+0Rvk7o30scqAYE/nkODKi6d8tGOZip2/IvcZ/yXnTJLp81XUBnuRp1ULpaTXEQ87CHjmGCUsLd3IWKSLdcN+P6dkfugkXQpvcAD3dsqFCyn1fMni5rvtvwsV6g6rnjRwScc/7jJ04q/dChy3VauEx5VGvUTPqh9hMH9JZ1xGcXUB0qFJjuYGC7FnD48hWTlq+VzxOq8n3BFAIEtSUqVUW6LNkF3FKrkd06Ikf+Qmjff4jnGHlAxnV88/JF9Bg9EfEVqv7WL0TWfu8IrmmHfutk6M1VgV+kwK/Olcr3BZtC1ICdYCN1A4ti+RayKlQN2DnR3lUBVUAVUAV+sQLW/rgJbrnNju3djTULZqNI2QoS0mw0OuwImujEq97IAwwYUPXNqxeo3ay1gEajEUKN7dNdQFqj9l3EpWk0QlW6sejMI1Q1HKbDurSTcOTeYyd5yal6dO8uLJ42EQ3/6oTchYp6yZ9Ih+uSGVMEQharUNniqhnZvaMA28HTZnuGz/Jigh1CuCf376FtnwGewOPnjh7fu4tJg/oiS+48EhZNZ53R9v2zCesXz/8/qMoxE8AR9JjmQjSgKp27DC0mFDUaw4PpwGQ4PmEhISMBDp2h4xetktyYRqP+G5YsEBDeceBwCbf2LVR9+vABRvfqgux586NOy7ZeHJbe5VTl2I7t3SUAkfNntOdPHmNw+1YoVqESajVrLY7G8f17IUmKlGjYvrNn6Dmvv37xvOQs5efrt2kvf/Nwqo5HzSbNUbVhUy96mYOqBGGLpnroW6h0WcnVazSmJmD6AJ+g6owRgwUsdh85XkCu0cwVqqJLe/LgfpJOgJCYuTaNRnhO8DZq7hKLUHXJjMniQm7dsx/SZ83u+dnbVy/LuirK1Al1Gsg8GFCVLkLuK9PDAp/WIQ8+mMfUgPu8UdPyxREzdlyMWbDMy7Lm8x/ZvQOTlq9D7HjxPf9GJyYPCeggpds3Rdp0Mmd0idZt2VZSEnjXHL5+wYwRQ/CMoH3mfMnhaa5dOHEM8yePQ/7ipQTsygHOj2auUBUPVgivh86Y60WTezevY0zvrihdtSaq/tnE7L0MqMp9xIMZOnONduvKJUkNwMOd2s3bCMg2Gg9jtqxYguqNm8v7hfv475FDcHz/HnF60oFvum4ILDmen6Hq18+f5LCB7lrT+y79ewriJ0qCpp17CAzleqTLl+7xfEWLyyEMG2F3vzZN8eXjR0xesV7+jVB145KFsh7L1qzjZc/MGj1MDmN6j5vyw9nvcVdCVe5vOusVqnq7jH/JH6393qFQ9ZdMj95EFfBXBX6VK1Uhqr9Om9Wd8f3OdAHeAVaFqlbLqx9UBVQBVUAVCKwKpGr12s9DC35QdZcAL4bC01VlNLpFV8yahsjRoqNqg8YCNQyoSmBAMEdIaDSClQFtWyBRsuRo07u/Jxzg3/0KVekuI/hs32+wFyjBvggH6OyiS80SUOF1fVoyjNldnHemjQ7UXRvWSAh3yx59BSCZa+KG69cTleo1lPyLRq5RXmsRqk6fhJbd+4gTzbQZUDVluvSo3KAxYv7IEcprXj17ilE9OyNugkToMmyU3Kd/22aSU3b6ms1e+mE49MHtW0EXZJveAyWNgG+hKnPcEmIzbJuuPVPo6x1UHdS+lThkZ23cJk5Bwh6ug21rVgrE+bNtB1k7hKxME8CwfzruTNvzx4/ELWdrZ4emnboJTCNUJUziHBDomzZzUJVORoaOE2ylzpjZS+Ed30LVIZ3a4sGtm5i2ZpMX8GcOqjLFBZ+Hoft0DFMvhs9fOXsG6xbNlfXdc/QEcTiaa4SqJ/bvFWcjQ/iNRshHWEh3ZJlqtcR1aEBVPhcPNmLEiu15vU/r0C9QlU5GOm/nbtnlpdAWw/mP79st0LrjwGFyWMI8quP79ZB8ysUrVpF/ixQ5Cmxs6VD916XKgfJAZfrwwXh87w5GzFlkEaryAGfRtAmo36qdFErjAYLRzEHVAW2b49WL55iyYr3Mt7hq37yWXKKEkTx0MS24ZjoPBlSlfjzIMYWhTFfANcPnrtO8tbi3jXZg+z/YuGSBPHP5WvVEJ+6B+7dvYua6rQJijcZ1Ywmq8t3DdBdMYWE0HuQsnOKRJqFdvyEy93zX0e3afsBQge/MZ01399HdO7Bq3ixkyJYdnQaPlC4IVTcvX4xmXXp6gcT825CObSQlAOfWFGorVDW7PX/bPypU/W3S641VgV+mwK+AqQpSf9l0WnUjA7Dyw6aQVaGqVXLqh1QBVUAVUAUCswIKVSGOyJWzZ0j+yxqNm0uIPnM+spDQ9jUrBRCWrl5Lqn57B1UZptyzWQPJR8iwelNo51eoysIxhHbt+g2W/kwbAd/IHp2Qv3hJ/PlXJ4vLq1P9GuIuHTD5by/XEP4SivJ/zG3IIknmGsNl6RglgCxWvpKXolj+CVUJZoZ1/kvyXvabME3CrDvXrymh6eMWrfQyNKY/oGNu7YLZaNG1t4TY+xaqMh/kyG4dkK94SXkmoyARb+AdVO1Yr7oUtGL+TYYkOzo4iNuXluTMOfOgVc++AhYNJ2yBEqWlEJZpY75O3oNQmG5chrX7FapuXLoIG5bMF+dx0lRpvPTvW6jarVFdvH/7GnO37PayPs1BVYZ0Mz0FARghJyEdw70Zus6CQ8ynS2ehUczo5zVE1yfdn9SjZNUaiBwlqhRLY4oEwsV2/YcgS648Aha9g6o+rUO/QFUeNLBQ2dRVG71AVe53ukinjxiM1j37ijuca426Epw7fv2CcBEiIknKVMiZv6CEmDO9AEEnG0PYZ48dIflW+02cjnDh/3URm+rCNBfMucs0E8zDa9rMQdUOdapKoSoWxCIA5Ti4lpjKgHlFm3bu7sWxbNqfd1D1yYN7UvyKBfc4j0bBLX6eTl660AuWKiepNyTPbuO6ePvyBeZv2/d/68YvUJWu/PmTxsIujD06DBgqUJX5ctctpBM3sbiWXZyd5BmdHR0l7UmHgcORMGkyeTTvoGr3JvUkf+/SPUe8jFGhauD6BmItbFGnauCaRx2NKmBOAWv3t2/V5HsgT5owoLlDW9BRwBSwKlQNOvOmI1UFVAFVQBXwpQLWQFV2fXvWvyHZvrxVoL3s65fP2LV+Lf5ZvUzCslmRnFXcGf5M1ykBGR10bN5D1U/o3rieONrozjNtfoWqdCVuW70Cf/UlVM3ipS8DqrJaeYM2Xh2Rphd2+bOWhP1bgqoEPMybyLB7c+36xQuY0K+HhKv/HP7sn1CVgJKpCmLGjYfuw8cKVO3asLaAEXNQ1aN40hwBUyxG41uoSrcoIXHaLNlQt0VbL2Hr3kHVv2pWlLyerJROAEgXHIuUsRgOQ/0lJyYgUHVs765SqMsSVHV2dEDL7n2lMJBfoeq6RfMlLJtQlXDPtPkWqhK0c23P3rTDy+fNQVWGdBOqMsclnYxhwtrL/iDgYpExFhMyPTj4eQ29f/tGXIkXThyX4kCEkEyRQECdLV9+NGzXGZGjeqQU8A6q+rQO/QJV+7VuCo5r6soNZqEq0wO07tVfCpKxEbY+uH1T0k1cOXcGzx4+kCJiydOml5yozMPMRmC/YJLH2u0ydLTF4l10ZS6fNU3AOsGtaTMHVdvWqABnRycpuMW+CXajRY+BNJmzSOEvY+2Z27/eQ9X7P6Dq5/+DqkwzsX7RfBQoVdYTqnLdEBjP+2f3/62b/wpVPUL6F0geZsJ7gtXwkSJJFABzzhK8Gs07qNq5fg28ff0Ki3cd8jJGhaqB6z+91kIXhaqBax51NKqAqQLW7mvfqKiOVN+oFHSuUagadOZKR6oKqAKqgCrgSwUUqnoIRffdjrWrJKcif8Qz5yfBRf5ipQSyGvDI2/D/L1/Qt1UTJEuTVnKVmobLs7I3c6oSSPkmp+qeLRuxYfE8tO0zyEvuS46Vzj0WqWH4tGm6gp+nnK48OumG/j3PC/wiFNq1YS1OHNyHVt37IkW6f1MYmPbBYlgMf67eqJmEAjMM2Gi7N60XF6JpLksWYlpsRfg/IfHEgb3FCWrkVGUVb4I+hj2bgiO6RA/t2Ao6eQmu6eL1LVRlSP2UIf0QJ35CKVQVK248z+cRqLpzG1r17Cfh+6aNOrIQ0ayN272E3P+sN8P/x/Vh+H8BKcZlChz5Nwn/t7UVd6E14f9bVy/Hmvlz0HfCVHEWmva/cs4MbF21XHKlsoCPpUaoyIJXM9dvk3yWRvvw9i2WTJ8kldO7jRgrqRiYLmFsn24oWr6SpJnwDqBauh8dnMy/yhyedCLHihcfWXLnRaFSZaXgltG8g6o+rUPm2KWj0jc5VQmJ7928gZnrt3op0EYX6IkDeyUdAx2UljTkAQD38amD+9G4QxcUKlNe1gTzrzJXKNcWc8iaamuqDdcYdSaQzVespJf1xPn9uVBVr+YNwVQjzClquGJ9+WoXZzELipkL/3/ywG9QleuG7tbZm3Z6eTYC6qXTJ3usm58KVZkL/zfnVN25YS3WLZwjIf484PFunXkHVfnO4EHAgu37vYzx04cPojlz+WpOVd+unoC7zlr4olA14OZEe1YFrFXA2v3s0/0UpPqkUND9u0LVoDt3OnJVQBVQBVQBCwooVPUQhlCVBVAe3bsjhXIsgUbvoCpDu0d07YAIkSKhaafuiB0/gfTNIjgHtm+RiudZc+eVkH2fClXRjcn8jszbmq9oCU9IwJyKe7dswIrZf+PPvzr+Xy5O02lmPszHD+5hwKQZXgpDES4y9JfOzbZ9BoqL0FxjTknCTha4KVezjmehIsevXyWE++ieXeJyY2VyAldroCqfh5CURXOKVqgsAJfgcdKgPrh48gRGz1/qpaAQQev6RfNw7cI5dBw0HImSpfA1VCUAYhV5Nzc3Kc6TPM2/eSRZCZ3O3RbdeiNXwUJeQtqZv/bCyWMyFsJGS43glYWNWIyqYbtOXgo70anM/JAsCFSvVTuZf786VTk+6k4gR5ejAe6+fPqEiQN6gY7OnmMmiHvXUpvQvycunT6F/pOme+YDdndzE5ctC3JxDRtQlfB1Yv9ektOXuTFZnd2vjVB1ypD+4qytUr8xosWMabYL76CqT+vwyJ6dqNO8jec65A0sFapiiD4LvY1duELSfBiNof4MQWeof68xkzwdqOYGe3D7P1i/eAGKV2LO0bqwtQ2Nw7u2g47ZPIWLoWbTFl4OVEz7OH3kEBZOHidV67lvDLDM+zMtwJHd29GkU3cUKFlGICqh9q0rlzF85nzP94lv58A/oSoPVy6eOoHB0+Z4asN9RBcvc8kyFUa3YWMRL1EiSRExZ/xoyef8c05Vc1CVztjF0yZJHmLqZwlI87m9g6rcAyyMxkJhydN45InmGJnHlWvwm6sLeoyeIEWytP0+BayFMEu7RtWQ3983bXpnVcCLAtbuY59k1MMTnxQK+n9XqBr051CfQBVQBVQBVeAnBRqM/+BtlUZLggWn8H8+I6ESi+8wNLp87fqIlzCRwD2Ge9O5GiaMvTgmvYOqri7OWDhlgrjWKtSuj9yFi8LdzV3+bzor6RhjaHijdp0FvLKxcBJBQ++xk5AgiUfeQDZWPGd+x7gJE6JS3YaImyCh/DtTFcybMBp3b1zHkOlzLAJRXrtj3SowZJxuUlZatw1tJzktb16+gGUzp0lIN6GqnZ353FQM02Y4NEKFQpUGjQRU8POHd+0QsPvy2VMBhKxiTq18A1UJ1yrUrieV2Qk8CLMXT5so4KjLsNFIkzGzONUO7diGuRNGo2Ld+ihdtZaM8dv3b3h4+5bkZKSTuPuIcbALE8bXUJUuVxbE4XzUatrKM8SbWtEhuG3tCpSrUQeFSpdD2PDhZe4573QXzhk3EiUqVUPVPxtLPki4u0touLu7m+S05DiYIkBCoW/dEOdkphy5pagRgRnDvglFK9X9EyUJoW1s/AxV6VDmmmBYNOFz9FixpG86VAkD6UCmWzBH/oIW33N0GFNvAr0qDRrLM75/8wY71q+W8XGdGVCVDj+GtBPC83lYbIrwnGuaBasIE5lv1TtnIeE33ZIZsuVEwdJlJa8q+2A+W0M3DtY7qOrXdcj+LEFVFmebOrS/PD8LYtnZhYGb23e8fvkC04YOkHkZNnOBgL1v31zBAwTmjOX65j7gvzEtB4s5ce0XKFFK3gs8pCAkr9+mg6wfS5rQ/Tt73EjJuco5TJw8pfR58uA+bF6+RHL10oFtQNU9m9dj6YypKF21BsrXridrjwcRbrL23GWdWtq//glVubdZeKxs9dpSuM7W1gZvX70CXcJnjx1GjNhx0XXoaCRImtTPUJVFs/ieiRU3Pqo1bCLvNOrn9t1N1hn3llEMzTuoSq3mTxyLMtVri7Oac8aDFOYhPn34EKJGj45uI8dJ2gRtv08Ba79zKFT9fXOmd1YFDAUCAqaqKzVkrS+FqiFrvvVpVQFVQBUIEQpY+wMnuEFV/vhmODvBEnNmRooaVQpTsXhVuizZkS3vHxIuzvx8/OHOkFy6SAm4jEbAduLAPiyZNgn24cIjc87cAkyePryP8BEi4eP7d4iTICGadOzq6WK0BFUFiEybiJMH9iFR8hQehWTc3XHr6mUpxpK7UBFPx6Olhcr7ThrYV0Aww5ljx4svlcMZik0gRpcdq9ZbaqzATVhEIMi0BRwDAdebVy9EixuXLghorEzIEjq0r6AqIUn6LNkRLWYsODp8wY1LFwUq5yxQCDWbtpRcpWx0pI7q3gmvXjxD1jz5xF328f173Lh0Hq4urihbZSAkrgAAIABJREFUs46AJjbfhv8T4rLw2JZVSwWosfK8Ab/OHT+CdQvnias4c+48kjuUVcuz5s4HFxdnDO30l4TNU8dkqdIIXGaOSQK5IuUqIUXadAKJ6d5dM3+WQDmGMtPdSWDPok/xEycVaMRcrGx+darSRfr3yCGS3zNjjlxImDQ5Ht65BcJPwrnDu7ejTa8ByF+ilMU5ZQEgFuti7slcBQoLnL574xrev3mNsOEjSCEkA6ryebgfNi1bJFCLz8P5cXT8KvdMmCSZpKAg9LLUuFbpgOU4eZAQOWp02V8xYseWPcVCY/y/vYOqPq3D6xfOC6jmnAr89AaqEpKO6N5RxpMtb35xDn/5/BnXLpzF5w8fULJKDQHnbNw/m1cslbnkcxNevnj6RArbMRdsk47dZd65PuaOHyVO4ZbdektOZUuNEHzFrOlSDCpxipSee4rh+BEiR8b9m9e9OFW5D8b06oJXz58jU45cSJwilbxTONZQNqFQtGxFJP2R1/Xne/onVOW+H9a5nUDKvEWLI0rUaHJIxIOFKNGi4dHdu+Ic557xq1OVxd/oymf6BbqHmUOa8JiHFHx3Zcie09OR7x1U/fjuHQZ1aCXvKLrrmbeYqSOY2oEF+zjeLkNHyWGStt+ngLXfORSq/r450zurAgEFUztUjKDihjAFFKqGsAnXx1UFVAFVICQooD9wILkHCQh3b1onUI1VqJ0cvoqLkiHd/JFeqkoNVGvUDE6ODjixbw+cnZ2Qu2ARyRFp2viZE/v3giHCDg5fxZnHkFY6NFm1ns5HOgSNUGpCVRbEYsixaTgy+6RrjTler5w9LQ5aNjt7e8mxWrFOfUSNEdNblyDhC6ECnXXPnzwSAGJjYyvFYPKXLC3gwTsgZoyB+Vcvnz0lOrGYFGGmm5s79v2zUULNi1eqKjCLhXyO79uDwmXKeRb2MrTxcALPEwcuQSSBHcfCMPj0WbOhdNWaAloNyElA/eD2bWxcthBPH9z/MXYbgVusms7CWUaYMMELQ7qpKSuWe/dMpw7tl1QDBLU1GrfwTMPg5Ogoz0MoTscnHYv5S5QRly9dlXRrEpY+vHtHgCqf1z5sOAFjFWrVk7y7bITtZ48elnBwAmw+JwsMJU6WQnSiE5cAmo1w7tjenShUurwnaDX04me5hljciUWdIkWOIn8ifGNRn0c/dOR9mVeXBZS2rVmJyg0aCSy11DgeronV82biw7t38mzJ06ZD4TLlZf4e3b2Nhu26IGacONIF3b2nDx/AkV075Hk4L8wVzCJVLOZUrEIV6cNco6YnDuzB/n82y2ECwazD1y+i7/PHj/Hx/Vu06T1QDgjoemSKDDplOTem+VZ9Wod0TRN+G+uQ14tTNU5cjJm/7P+GxrW4YfF8PLhzW5yQXHPhI0aScXAdGoWRWHyKrl7COoI/N3c3mXfC8ZKVq0nOZe7nx/fvSvg61x3TEHBNeNe4lugiv3bhvISkR48VGyUrVxdtDu/cLqk2CJzpgGVqBubjZWoCjod7mmOgQzVpqjTirLaUvoPrlO8c3i9f0eIybqPRnXz26CE4OzvLPPLAxWh3rl/BuWNHkDJDJmTNldfDnezujptXLmHV3Jn49P69AObUmTJLGoPLp0/h6oWzqNuyraTj4MHTsb0saOWOHPkJ7j3WEhsPRo7u3iF7gLl6jT3MzzC3Kg8MuIc4J9w31KZY+cpy6MLGNBxMC0Inr7kULbevXRFozftwXabKkBGlq9WSd+iFU8dRv1V7JE6Rwtv50T8GrAL6nSNg9dXeVQH/VIAw9dQtV6si2iyNQ0P8/XOGgl5fClWD3pzpiFUBVUAVUAV8UEB/4EAK1zBPJ0FF9cbNpNq50Qivls6YLHCj67Axco1vGgGkk5OjQBdCGkIJ/o+wwDQ0mFCV4LbnqPFeoIfpPQinHL58ls/TzWZvH9ZPRYMI0pg2wNnRUcAPXZgEFn5phMzfvn2Xytz8LPtk80vxHH6Grj4XJye4OLvAPqy9wCzDXWhuPIR4Dp+/wNHRQSAJix35deym/RJKElA5fP0quS/FAWzSqDXdjGHsPUKOTYtz8TKmePjy6TPsw4WVEG6Ghptrrq4uAsLpqg0XPpzZvvyi/8/XEjzBHQgXMaLMgV/nw0i9QMdyhIh0ioTydjgE4Q5fvgoQpy6cA58KVzHUniA9X7ESKFGxqpecrATKU4cOkKJVbXr197UUvl2HhKosGjVyziKLfXNP0JlLDSJGiWo2jJ773sXFRXLNEqwSpDPlgemapeuULvf8JUoLbOUa9U3jGmQYP9eRAdotfY57n2vv65cvCBs2nLyHfNLfN2Pw6zXGuuFepMOY7nk3M+81v/ZrXE+NeTDFfcf+vXs3WNTKzQ2fP3+SeY0QMaJcxnH//O61doz6uf+mgLXfOYJbdMx/U1E/rQoEvAL+6U7VEP+An6+gcgeFqkFlpnScqoAqoAqoAr5WwNovTcHppJn5ETcvX4wy1WuJI9W00T3GHKZ0e/UZO0WAin82QlWGyxLYWnKc+ef9QnpfdCJvW7sSR3ZtR+V6jVCgVJnfAqdCwjwwD+2da1fRvGsvcQyaNjoJ+7VuIuHiXPv+3ZqVL4EESZNJ3uGAbISdTJFx8tB+1Gv1l6QU+B2wMyCfUftWBfxTAS2O6Z9qal+qgP8rYO3vAnMjUZjq//MT1HtUqBrUZ1DHrwqoAqqAKvB/Clj75Sm4QFVCEeYMpdOMLrNSVWtIAR2CEWcnR7A4EIs9MTyWleG9q0xtzfIiVGVuzk6DR0hxLG0Br8DDu7dx+cwpAXosoKQQzP81576aMWKQFFRr0Laj5AM10jLQwXvm6CEsmzkVZarWQtWGTfx9AISqzDXaf+J0f+/btEOm1Lh46oQ4XtNnzYFoMWMG6P20c1UgqCugUDWoz6COP7gqYO3vAUswVfOlBteV8t+eS6Hqf9NPP60KqAKqgCoQCBWw9ktUcIGqnJILJ49j5ZwZCGMfVor8GOH/b14+B0OYWZylQu36Et7rl3B330w3oaqTgwPa9R8i+SS1qQLBRYF/Vi3D9rWrkCpDJsmJyXy4DHdnCoaD27fIfmvRrReSpEzt74/crEIJpEqfUXIVa1MFVIHAo4A1UDVPajuwUJU2VUAVCBgFrP0t8PNogtNvg4BRWntVqKprQBVQBVQBVSDYKWDtF6ng9MWJlcyP79st1adZMMXdHeJeZD4/FgpitWvTYkH+uQjmTxqLby6uqNGkuRRl0aYKBBcFmDJj5/o14vZm/lAbWxZechfHavxEiVGsYhWkzZzVYqGr/6IDK9XTidygbYf/0o1+VhVQBfxRgZO3XMGcqn5tClX9qpherwr4TgFrfwOYg6n8N3Wn+k73kHyVQtWQPPv67KqAKqAKBFMF9EeOx8SyUjarm795+UKco3SksihUnHgJEDFKFH93qBrLiW5YhkpHixHrPxVgCqbLUx8riCvAomQvXzzDhzdv4ezsUbgtUpQoiJc4iZ8LrvlFimePHkhRKR6KaFMFVIHAoYB+3wgc86CjUAWogH8AVc2ZqmvJrwooVPWrYnq9KqAKqAKqQKBXQH/kBPop0gGqAqqAKqAKqAJBXgH9vhHkp1AfIBgo4B8wlTIEp4i1YDCtQeYRFKoGmanSgaoCqoAqoAr4RQFrcpyx/9uzYvnlNnqtKqAKqAKqgCqgCoRQBayFOQpvQuiC0cf2dwWs3YOmA9H96O/TEqI6VKgaoqZbH1YVUAVUgZCjgELVkDPX+qSqgCqgCqgCqsDvUMBaoMMiVcyrqk0VUAWsU8Davacw1Tq99VOWFVCoqqtDFVAFVAFVIFgqoFA1WE6rPpQqoAqoAqqAKhBoFGCRKqYA8GtTqOpXxfR6VeBfBf4rUOWBRu7UdlqESheVvyigUNVfZNROVAFVQBVQBQKbAvpDJ+BnhMWovn7+DBcXZ0SJFg22tqED/qb+cAcXZyc4fPkCO/uwCB8hAkKFCuUPvWoXQVEBF2dnvHvz6sd6sEeMWHFkTWgLWgrwXeTw9Su4tyNFjqIF8gJ4+qj3l8+f4Pb9OyJGigzb0EHj3R8Qsuh3jYBQVftUBcwr8F9hKnvVUH9dXf6tgEJV/1ZU+1MFVAFVQBUIFAroD52AnwZXFxfs2rAWN69cQsN2nRAzTtyAv6k/3OHGpQs4sP0fpEqfEUXKVYStra0/9KpdBFYFvrm64va1KzLPSVKmhn3YsDLUL58+YvfG9bh89pQAudB2oVG1QRNkz5cfoWxsAuvj+Ou4vn//hsf37uHF08dw/PoF393cEDZsONiHC48oUaMiUbIUCBfIILO7uxue3L+P1y9fIHWGjIgYOQq+f/+Og9u34OaVy6hQqx4SJU8BNzc3PLxzG58+vkfKdBkQIWIkf9UuJHfm6PAVO9evwcf371GlQSNEiRY9xMqhUTEhdur1wX+xAv8VqCpM/cUTFoJup1A1BE22PqoqoAqoAiFJAWu/fOmXLt+vEmcnRyyePhlnjxxC/0kzkCBJUt9/+DdeefrwAayZPxvZ8uZHzWatEDoEu6x+4zT8slt/ePsWi6dPRBj7sKjXqh0iR40q9z5z5BBWz5+FCJEiI1vePwS2psuSTUBiSHAvOzk4yPNfPX9WHOdhw4WDja0tvrm44ts3V8SIHQd1WrRBmkxZftlcmd7owe2b+PzxI1Klz4Cw4f91D9MduXnlUpw6uA9NOnWXwxGOd838OTh77DBadO0lYyZMX7NgDm5fvYyG7TojaarUv+U5guNN6VJdNGUC3r56ibZ9BgaZA7WAmAuFqgGhqvapCnhVwNrv9EYv+t1eV1RAKqBQNSDV1b5VAVVAFVAFfpsC1n4B0y9evp8yhaq+10qv/H0KEADt/2ezhIQXLlse4SNElMGsXTgXO9evRrWGzVCgZGnY2YWRa/i/kND2/bMJK2ZPR8KkyVGqSg1EjREDNjY2+PbtG+hCB9yRJEVqRIsZ87fIsWDSONy6egnt+w9F/MRJPMdAB+qpQ/tx68ollKhUTf5mDqrSvXpk9w48f/QQRStURpz4CX7LcwTHmypU9ZhV5lJlVIxfG/M5MqeqNlVAFfBeAWv3mMJUXVm/UgGFqr9Sbb2XKqAKqAKqwC9TwNovYvpjx/dTpFDV91rplb9PATobP3/6KO5ThooTHLItmDQWR/fuwl99BiFr3j9ChDvVdBZGdu8oLs7uI8cjVYaMCB36X5jMnJnubm5AqFCeev3qGZw8qC+unDsjLvjEyVOY3N4dX798gbOjIyJFiQq7MGHMQlUj5zMBccQoUWAXQmD5r5gnhaoKVX/FOtN7hGwFrDVHKFAN2evmdzy9QtXfobreUxVQBVQBVSDAFVCo+q/EhAuODg4SDhsuQnhx5PnU+Bk61piH0oBQ/AzdXwz5ZMg8w6lXzJnhbfg/CwE5OTogtF0Yj/Bib3NVuuPzp09yTbjwEby51h1Ojk74+vmThCsz56O9vT1ChTKfB1OKqnz6JOOgS/HK2dNYt2iuxfB/ZyePvgnhOA6GhftLjk13dzg7O0thr3DhwvvoiHT4+gWuLq4IFz68gCPvQtItzRddfR/fv5O5isDcmFYW5aImHDfzbXIslhrvxyJg7nBH+PARflkBG4IzJ0dHhLG398yZ6tManzVmOC6cPI6/+g5Cxuw5zV7O53H88gVucJe14JtUEfwM90loW9v/Xzfu7vj08YPswZ9zlXJ/Ev76ptAS17KLkzPChA0rz+z9vjKvRNsaFSXv6NRVG/0MHKk382rahrZDuPDc1/6fl9gyVP3/5zHnVPVp/n37d1dXVzh8+SxzyndB2HDh/ZyHmblrP73/ANvQtogQKZLZon6cC4/3jo0US+O7zafm6uIMJyen/9uXsm4dvsrHvX+XAt+/fZN1Z28fVv77APhcuM8nqMo+HRy+wtXZGXb29qIZ905wS6uh3zN8WqH6d+8UmH3QBi0Lu6lIZhT4L0BVI850Sf1qBRSq/mrF9X6qgCqgCqgCv0yBkJ7rjFDu/IljOL5vN968fAn+sCfMS5Y6LYqWr4gkKVJ5Qp+je3Zi18Z1qFK/EZKkTIW9WzbiyYP7aNm9t+Sc/PThPdYvXoA716+CuRhD2YSCrY0tPrx7K/NpmlOV8OHOtas4tHMbHt27IzCT17J4TLEKlZE2Uxa574Pbt7B24Rxky5cf8RMlwf6tm+V6AgGG6tZp0VZCe01/iH989w4bly7E9UsX4OrqIn8LbRsadvZhkDBJMtRq1tozXJmVwC+ePokju3bg5bOn+P7NVUAFAeH7N69RplotLzlVCRa2r1mJi6dPiAuOjVWtCcCiRo+Beq3beQlD9mkhE0qzvwd3bqFgqbJ4+ewJju3dDcevXxEpShTkLFAIBUqWEbed0QirOBfMDfnmxQsB23Zh7JAxey5UqFMfkaNGk0tZaOvwzm2oVK8h4iVKjH1bNuLt65do3LE7IkSMiDcvX2DLiqW4d+s6HL86CARiMZlsf+RHqcrVvYWd1HXT0kV49+Y18hUtgacP7+PEgX0CSznu/CXLIG+R4gJ+jPb54wd5tnPHj8iacHdzR/iIEZEmU2YJ0WYRM++AyulDB8SVWLpaDcRP/G9uXkL56xfP4/rFcyha3iOEm8Bm25qVuH/7BoqUrSiQn2HeHEP4iJGQu1ARFCpdHhEjR5bhydpdNF/gTuX6DQF3d6yc8zdOHtwvcxErXjwBT2wtuvVGstRpJJfnsb27cP7EUbx/+8bjeSJEQOpMWVCiUlXEihtPnocu2N2b1uPS6ZMoV6uuaLx/6yaZtzrN2+DZ40dYPW+WpBeIHS8Bdm5Yg6cP7gu3Sp4mneQsJehnH7yfk5OjFFSi7iWrVPcC7whdL5w6juP79uDFk0dwcXaR4lop02dE2eq1ET9xYl8BMWPOOtSpKoctk5av9VURJz4r1zLXHvOd8rOEqQkSJ5Hw+gzZcliEu9R516Z1iBk7DrLmzocIP+aGY2GRLD5T7HjxkadIMTx7+FBSM1w7f1bAYLxESQQcs1Vr2BTZ/8iPvVs2yVqr3bw1kqZMbT78/8c64R6o0biF7F0eqHAtW2qZc+WRQmU8OOC9OS5ez/cFC2Tx/UFHL8FoxboNkCl7Lm8PXJirduOyhbh+4bxAf743w4SxR57CxVCp3p8yDB56HNqxTdbQxw/vmHVB+k+fNTtKVa2BKNzzoULJmjLeJ0xj8fbVKxzZtV3WapTo0VGgRGnkLlRU3tv7t23GvZvXwcOWZKnSomSVarLeTPfgiyePsWn5Yjy+d1fWHaFnjFhxkLNgYRQqXc5bcGwJqnK/MkfvgW1b8PzJI9kfXCN8j3KPcR8UKFVGNAgOzVrwo9AnOMz+f3uGZx+AwZtskT6BO2rmdEN8zQbhKai1hWbZge6t/7Yu9dPWKaBQ1Trd9FOqgCqgCqgCQUCBkAxV+WOacG7donkCBVNnzCQ/1PkD+tG9u1LIpXL9Rp5htdvWrMDyWdNRqFQ5PL5/Fy+ePkHcBAnRe9xk+TE8eXBfXDx5AomSJUe6rNkFOhA08Ac0IaspVL15+aIUiPnw9g1SZ8ws/bx6/lzAGIFZ007dEC1mLNy4dAF/jxwiUPD9mzcCQ5OmSiP3vnjquMDfnqPGwz5sOFlthK0T+vUUyBY/SRKkzZRVwN27169x9dwZAQ/dR45DvISJBJydPXZExsGq5inTZ0CcBInEOcWK4HdvXBM4ZhSqYqjz7LEjBGayQA8LFhFgErReOnVSICW1SJ0hk69XPh1uS2dMlvyPLH5EuEcARNfojcsXBEpVqttAoKMBOzgPBGyEc5wjgkHqSUhduGwF1G3ZVu5PsLxh6ULkK1Icjx/cw6tnz2Quuw0fK4B5XJ8euHnlItJnyS6QkED08rnTUpCIMIdA2VIjGJk7fpTcN3b8BAIeCdoJZq9fvCAAq1azVgJWOW5qt3nFEhl3tBgxRWs6k+/duIbnjx8hV6EiqPpnEwHTlhrX3o61q9Bj9AQvrlEeDLDfPZvWo02v/kifLYc4rpdQ14P7kTR1GrAQVeIUKQV63rx8CV8+fRQAXbJydRkf1+nM0cNkHTXr0lNcmYSbBD8EplyjRvVyQrv4iRJjy6pl2LVhrYyZhZC43u/evC75OQmdqjZoLGuYBwir584UiJUldz48eXBPIG/6rDnQulc/3Ll+DdOHDUSKdOnx8ulTgbEsmHT72hXcuXYFeYuWEBBJrQkl7cOFlwJaPAAhMPyjWElPyQhdt65eLuCUY+Z+4Vq+dfUyMufMg8YdunjrIv5Z+/H9euLCyWMoU722PA/3knft/q0bWDl3Jl4/fyb3577lsxIYxoobF00797BYsOjl0yeYNmygrEW+d7jHjMb3wKKpE5AyXUY0bN9JDoD2bF6Pkwf2CaDPlCOXwHK24hWryL5Yt3AuDu7Yig4DhnoUpbJQqIrrhHC2Te8B8j6hM5kA3rTxXfno7m08e/QQVRo0lrXKvLo71q2WdcL5SZUhE2LHjQfuDeZ55YFQo/ZdUKhMeYsgmUBx6rCBuHT6BGLFjY+0mbmfo8geTJYqDQqVKSfvtFVz/8ahndvlwCBluvTiVOWc8hCGhzEcD8G78T45ffig7EceMCVOnlLGevPyBdlzyVOnlcMVrhG+qwms7928gUw5c6NinQaexQT5HMO7tseT+/eQIXtOuZYO6msXzskBAg8fCpcpb3E5mIOq1JGHEGsXzBHQS70TJk0mfTy8cwu3r19F4dLlUb1xc4laCA7NWvjDfKpMNaQt5CpAqNpphYcbPXksd3QooWDVWuc3NVSYGnL3UmB4coWqgWEWdAyqgCqgCqgCAaJASP7Bwx/uS/+eIj/++WM6U85c4hii+2r72pU4deiAQJv8JUoLeCLMWzJ9sjjW+GP4jxKlBPLQYUjH0/Au7QR4stIzf+DzM+xr1dyZ4rAyoCoh0+bliwXo0mlHxx2BFB2Y/Hfel+CTkNGAqgQnpavVQpGyFQRuEZotmDwW544flXyPhCpsBE/DurQTB1fzrr0kfJrP9OnDO6yZN1tAaY/REwWK0R3LH/e8X6mqNcUh9T/2zgI8imSLwmcmaHB3d1ncdZFdFndd3N0J7u7uDgssDos8bHHXxd1dgwVJyMz7zh16mAkzSWaSEKHqfe+DJT3dVbeqOz1/nXsu1VFUm508dED6kqdwMTNUpaJwWJd2Mt6W3XtL0R4Xl3DwNnhjxewZOLBjK/qOn+pQJXQNghAKEnYQVBAAMXZUEK9fukgqmzfp1F3GQsA3dUh/gZc1m7ZEkhSpRBnHOI/o3hE66DB2EaGaCaoy9oQ0aTJmQqFSvwsIJqyiGm/SwD6i+uN5mLJvMHgLrCIcJ9QdNmuB3ZRvDarSbzRTthyiwCTwYr+P7tmFLatWiAcp1w+tCai0mzFiiCiBCcwIzngs1+CyWVNx88pldB48AmkzZbF7nzsDVRlXQmrGNWO2nHBx0ePcyeNYt3i+qLCbdnWT9ewTqlJtS1C8YOIYXDp7Bk06dTPPK1XZTMEmhCWApxI4dYaMpvG8f4/ls6cJ4CbMI2D3NhgEqm76+y9EjxUL6TL/goIlSyND1uwCPQmpCFU/eHigQu16Aqqo0uRGBD1Nnz99gngJEqGVW18kTJpMrkMV6Ni+PZAlR264jRwnmwU8fsHkcXh07w4q12uIjNlzirKQqmsCcALB4bMXyXz4t/F+Gde3Bz5//CTX5v3Oeyv9L9m+U64SEG5fv0ZAc8mKlUUJHCFiBAF9/Ld9/9uMrkNHybPDVnMEqup1eonX7NHDZPOh69DRZhjIDR6qHp2BqlRqMl58Nlg2xmHjsiXyTzWbtBDIyDUwc9RQ2ayo3qgZMuXIKc8xAkeq+DevXCYq41/LVbQLVc+fPI6pQwcgaarUaN61J6LHjCnPK96LVLtGcnWVTQdeh+ryKg2ayDiZfE+7kvkTRuPhvbvoN3G6bBRZPk8IZbk5kilbTlkfvC/XL10oylSCWGYERIsZU9Y5ldIEyw07dBGFLNuJg/swZVA/UbByjfPZSCXs3ZvX5boEvD1GjLNrUWILqlKJy8wDwvDfq1RHkd/Lii2LEcB/Rw9jw7LFyJYnn+mZFNn/69S/6zk4jvuZ3zGCI95h6ZpLDuux+ew3qw2C1VE1fl4rAGdV3wqohqW7IvSORUHV0Dt3qucqAioCKgIqAn5EwNkvPGFhx5vp7pMH9RHoVKdlW3PaOBWcZ44dxqr5c5AlZy5JsafSiVB1xezpAtDK1awr6lQt5XbZzKnYsnoFOvYfigIlSpmjbqtQFQHghP69RPVWv01HUeZpjSnY/27eALdR4wV6aVA1VYaMkiqdIElSs2KTKjR+ua/bqp2kNrMtmjweOzasQZchI5G36K/m8zLtm33k+TSoSmXp9OGDxLqgdrNWYj2gtRMH9mL1gjlWnqq0KiBka9i+iyjILIv2LJ46Ef9uWu80VD116AAq1W0goEOrLM8U3XVL5ksKLz09mfp8+vABLJg0TtRyhMAaeCAo6dOykahNJ69YJ8MgVN3w12IBdYTXBN2a1+nCyePw7z8bMHj6HAGumkci0/rXLJiLfzdvRL8J00QxaatpUJUqy6oNGgsY1/pNQLp6wWzxlqQykRCcasmJA3uj+B8VJH2ffWFjv/dv2yJq4Qq1/xTQYs8n0hmoyrgyBZtx1XyCH969I2Dn3evXsgEQO17876BqjFgmCwWCU4IvHkegqDWOZ9KgPgIOy1StYVZwcjwHdvxPYD3VnWWq1ZSPEKoyJZ7qWMbA0reYlgaEqllz50Gdlu0QO2488xpfMm2SbHAwjlRgar6ohNRje3cXmD5q3hKEjxBRoCmBePa8BaxsINgnKkCvXTiHMQuXmW0M/PPLgTYKD+7eFijKVHoCOAJ32lHkLlwEv1epYVae0g5j8uB+oqBt2rmH3Kta+9+aldi88i+Bn2kyZrZ5aUegqjaX9jxVuXHjLFT12TkUED7qAAAgAElEQVTGmhssVAdXqFMfTKsnYKSan8/P7PkKoHztPxEnXnzzRwmXee/WbtbaV6i6dPokUVlTJcu0fG6W+GyEm3yucTOieJlyiPhVwcl55We51v5s00FgvAZVTx8+KM+TX8tXNK/7K+fP4u85M+Q+Zb+oFhcVudEoa2zz38tQpUFjs3qba+bo3n8xZsFfVnYbVNPzmudPnUC3YaORNGVqm/NpC6pStTxt+CDZxKnbqq2oaLXGPq9aMFvus7AEVX/mbBj/PGPUMfYj0GqxC9yt93dEsfozglUFVNWdEtojoKBqaJ9B1X8VARUBFQEVAbsRcPZFLSxAVcKl8X3dBILyS6yllx6BwV/TJyNm3LiioCI8JVSlzyTTo32mfY7v5ybqzlnrtpjTpBl0W1CVX7YHtmuJzDlzSToy1Z5McaXalV/WqcbsMnikKOM0qMoUaEI3Kgi1duH0CYzt0wNlqtZEvVbt5J+plr3432nph+Ytyn+3BVUJocb1dRNlFKGyZbqpLahKQMniVSPmLBKQYBmvgELVy/+dxp9tOgqg0RphDj1PCfU6DhwmCjUq4AhGqOpkmjv7QPB1bN9uLJrC9OjMcBs1QU5BqEp1ZLMubqJStWycd9oyTFv9j5XvKdWGBClzx49Cl8GjkC1vPpv3jgZVHz+4j3qt2iNT9hzm4+jDSDjC9N7WPfuJMvb6xQuYMqQfajVtKeo0y9gR9s0eMwJ5ixZDzSYt7Xq5OgNVL54+hfptOyJH/oLm/hHscC6Zqt5hwBAkSJzUYajq63gunsfccSORs0Ah8e/lWAlVqept3LGb+ORaNg2q0oqgbM06VkrSratWYOnMKWjZow9KlKto/hhVirNGDcW92zcxdMY8ued4/zBdnzCNEJ0AlnDx/MljoqTmJkavMRPNVhn+/bXAe5MqWNos3Lt5A+dOHpMUec26g8CZFgj8+aAOrURh3rb3AJlHfpZp3VRIUundedAIc7q3z+uHRKjKe2vP1k3YuGwx8hYpLopNKtTZmH4/sX8v1GjSQjZZLIv7+ReqThzQGwT/E/5aZfbg9RkXbh4x/Z9evjnyF7K6d6guJaTk2uHmhgZVbT1PuBHA+5IZAVTQUpWrNV6Dc0TgX7leA9nY4FzS23f2xm1WSluqePf9b4s8W9r3G4yM2b7d+5Z9twVV+WwY07ubKOYbtOts9cwNi1A1IKnK12fH8+8tqo4LgxHQ/FR9QlUOtXA6IzqV/nkUq86+p9M+gzYaqqkIhIQIKKgaEmZB9UFFQEVARUBFIEgi8DO/rBGQjOvnhpLlK4ny0bI9e/wIi6dMgN5FL1+c6TVpgqqz0KJ7L0kftWz92zbHzcsX8de/h6y+gNuCqm9fv4Zbk3qiZGT6OtWRBIj0TGW6MlWwf1SvJapKDaoSCpavVVdS2bVGz8nhXTuIgq9Bu07yzz2b1hdl3dKdB6z6YQuq0hd2ZPdOUhSlbst2VrDCFlRdMWcGtqxcjikr14ua0LIFGKqePYMGbTuJr6HWqDrdvGqZFMIhZKYnKCErPXBTpkuHyK5RwUJbVNwypkwd7jBgqDmFXoOqtEGgktSyDWzfEs+fPMbEv1bLPGiNEIzWAFQS0++Tnqi2mgZV6W37Z+v2VpYH7A/TiQkvqcCjXQI9bmeMGIw/W3ewUjLz3PRsZAp0uixZBTpqilef13UGqhI6Ed6wuJDWaCVB5eGVc2clRZ/w3mf6v19KVV/Hc+e2KE+prqZikwXXCFUP794pNg65ChWxGpoGValq5bq3THtmYTYC2saduouKV2u0TZg/cYz4rg6cPAtxEyQQ6wuqV+MkSCDqW1oTvHrxAm9evRRlbIN2XZC3aHG7qej+ecAS0tJ648WTx1Ioin3nvceiRexTj8Z15ZmRPE06gXdUA7968Qw6vYv0n6phewWIQiJU5cYD1zK9eAlPLQs50bZhQv+eaNKpBwqV+s3q+eFfqEpwycJ+s9ZvRdRopqJpPhuLA3K9turZz2xzoh1DUDq2T3dRuTZs3/kbVLXxPGExuTUL54kHNG056AOsNQJ/WmJw84qewVTMdm1QS9L9p3xVvmvH8t6nB/SyWdOkSGHOAoVt9tsWVOVG3vBu7cVigIp/y80VBVW/hVHBIP88jcL2MT5T/32OtmVxA0pnpnFG2G7OvqOHBeFD2J7Zn290Cqr+fHOuRqwioCKgIvDTRMBZJUlY+NJDqEplW8kKlSS11LIRuFH5qNfr/AVVezZrIBXg/9p10Oo8tqGqO7o1rI3oMWOLtyYhC/1C6QmYIVsOKVqlpan7BlUJI4Z1aY9SFSsLOGPr/GcNKUq1ZMc+q37YgqocP31IS5SvJJDBstmCqvST3blxLab+vR4xfBRUCgqoSiix5e9lOH5gryj8aE9ANRm9HVlUjOpEqmsjR4kqKfwsykWPRC1F3DeoOqh9S4Gx45eu+g6qEiRRyRrYUJUFx+q1bv8dqOW6mTK4/w+Dqizew4rmXFsBgar2x3MH04aZih4FFKrSMmDOmOFo3KmbpNprjQBzwaSxuHbhPAZOMUFVgl4CtiTJUwooZpo+YSBhPH16CVq5aREYjfCd62Rs725SJIn/p3q2a4OaUjCK3ri8h3l9KoF5fRatihAhgvh72mohDaqy2BY9PhlXsdsoXcbKmoKbDxMH9kHzbj2/27TwL1Qd3LE1rl88j9kbtkmRQFuNUJWbKa3c+iDrV+9o7Tg+wzjntDrxG6rS9mKegO7aLayh6uF/d4pdAWFntUaEquEEqlK5Pmn5WqtuEaqyEBb9uB2FqtxAoec1rUvqtzVthGlNQdVvsQgL7xeB8ZwJyDmo9HS0JQ5BosZea/S49dz2s5LjiuUKEKzmThl2werPbM/l6NpVx4f8CCioGvLnSPVQRUBFQEVARSAAEfhZPc9YhZxQtehvf6Bao2ZWEWRxlCXTJkoxmpZufQTQ+KZUHdKpjcCHpbsOWHmN2oKqTAvv27oJchcqIinv8rVBpxPVkvZ/rTOOQtW+rZpIEZ/FO/ZbASRbUJXjH+XWRYAIfVk1GMlr24KqTJ39Z/lSTF6+1qoyOY8PCqjK9Op/ViwV+Neh/1CBUvQ+XLdkoRT8YRGkr8GDnrHT663m0DeoOqpnF9y6chlTV663SgcnLDtz5JB4cHYcONSuCs1RpSpT/HlOph37tCLgfE0fMVi8QGnDYA/8segWi/9w7JbqOKad01tyF70pe/UXWwSqKbWq7j6VqoEBVU3jGYQ6LVp/P54b10DgmiVnHtRrTQW080pVR6Aq4dyEAb2laBKLI1neV9wc0XxzA/CotPoo7QZGdO+E3ytXQ63mreHx/h14/xGgMlXdt/vaVh/o8Tx9+ECx1iDEpIew5XNg8VTaW2RFww6dzan2QeWpyvXNDRTCTG66MO3fZ4EvPu+o6G7UoYu5mJ/WX/9CVdqXnD12GFNXbpSiZbYa1cpUp9MCwlJxzWO5sUQLAc43C2iZ0/9tKlUdg6r9WjfFq+fPMGPtZqtusZAXVde0avHpNWx5oC2lKi1XuJFFCwwqVS2fuWERqiooFFhPm2/nISx9/PobbLz4SIdLj76/jruHfSBpr1exopgAZeZvjx7w3xLHABLFNP3sR4BX31L/LfseVv1VnRU7MDZM9+emhGqBEAEjLSZ8s5nQAbqvPuBG3h/eXy+qB3Rf30eN/DffwL92DiMg17M81uI82nBs9Un3dbNY+uDzHHwO8Dw2ngdW57JxLasQsn/eX/soX1oAXtfOJrGt6CuoGghrUp1CRUBFQEVARSDkRsBZqBraX97ohzmhn5tAqLriKfqt2jJTW5nuzkJFDdt1FtWZb1CVleSZEjpy3hIpMKU1FtKZNLCv+Cr2nzRDfEGpsqNCK3XGTAIkWPDKXnMUqo7u1RVnjx/F2IXLzdXAeW5RZfZzk0I7WqEqguPx/XuKqo6wj76QWtu9eaOoQguV/A01m7US0EcPQaYC9xk3RcCRBgQIIqn8vHPjmtOFqghofKb/M7WXBZVoA6Cl0e/duknSblv17Cv+ir4pD32DqqwmfnDnNkxYstKqoBA9JDevWi4ekr1GT0T6rNlsTo2jUPXW1SuYOKCXWDuUqlTFKgX8+L49+GvWVJSqUFkKAdkq1sNObFu7EstmTkOzbj3xa9kK5n7R+oAqO3pT/iioKuMZ2BvlatQR+wmtYBs7RSDPfrKgEauv8+Xb2fR/R6Dq7WtXJR2dfqp/VKtl1afAfvpyzdO3k1CQPrksXsd7a0jntoifKBFaufUzF+/y77VfPn+GWSOHIGqMmAKGk6ZMZf7osX17xFeUoNoKqg7uh7PHj2Dg5JlIkfZbUbWAFqpiJfq/Zk6VjQw+GxMnT/HdMG5cuiAQu1zNOihVoYqo7dmMBoOoiFmwjOCQwNMSHlqeaM7YEXIcNwqy5yto87gje3ZhydSJovK2LAjH8/AepoKe6lJ6SwcmVB1H4HviKKat2mjlk+3x7q1s9hzd8694O1ORbavZgqpUI4/t2wOp0mUQr2Oq7SVmRiO2r18tXseFS/0WZgpVOQtVQ/u7hX/ved+Os4SnBKf0Fn38GtBgqS2v0cC4rr1zUBnKRsiqQdcsiY0CWwMbtPqV+m/Zx5p5DKiZN+yoVZ0FqkrdHfirX/d0C3Rvzppgoo1mjBgPxhTNAF146NyPQvdsp0BWY5xiMMahLYwOutszoPN8abdzxiipYUz6J+BxE7onm6D78s58rDFucTmXuXm+hO7Zdug8bn47xiUyjKk7A/pw0L05AzzfDZ33t+puRhdXIGICIEoqGKNlBsKbipCy6R5vgO7dRemnMd5vMMbKa2uUwOdn0L0+Cd3rM8Cn+4DBC4gQG8YYuWCMXQhwTemv4Cuo6q8wqYNUBFQEVARUBEJrBJz94hPaPZsIoxZOHovXL1+iVrNWyJgtu7xc0Edvy8pl2LZ2lfgIEhpRQeobVN31z3qwonzZ6rXlyz+P9/L8jC2rVgiI5JdnDarSB3TuuFGgUrRG4+bIVbDIt91e7jR/VaxyPTkKVTevXI5ls6YKlKnesKmcixBg+axpUnCG6rceI8cLsKGP64KJY/Dy2TPUaNLcVCTKCFHcrlowR65duV5DM1Q9c/SQeH+ySFedFm0FWhEurZg9HVtWLRfw3HP0RKleTRB6+sgh8Zml0o0p2LaaJQSp36aj2VOVSstDu7aD6kym9jZo30nUefTQZIEi2ibUbt7GXHmd5yaYsFT6+gZVqTSbPXqYFP+iSlmgj9EIgpDh3Tri3Wt3TPDht2rZf0ehKoHZtKEDpGp8zaYtzBXD6afLyuYstNVt2BgpYGPps2h5zTNHD2PcV/9IFpiiAlSK5mzbgqXTJkl6+4+CqhzP9OGDxAeTa5jWDGycNyoqBTgNGSEQkGvkR0BV9mnG8EFSIIp2FpaFiDi3lvcVATTXAAscme57281oNMhH5QuISXoq68T91UsZ09kTx9C0ixvyFikmHqocO71qqzduhgLFS35/X3870XcXpH3AvPGm5wKLn+UoUEjUrreuXRElOJW4pStVs4KqPP7gzu2imGRhMM2PlzFfu2ierA1aPHAT5MsXL6xeMBenDh9Ai269TP9moWjmxgVj9uDObVGGPrp7R8bBAlVW7evziYBwypD+iB0vnkBAFuhivHb9swEb/1oEzkezrm7y/NTrv6p5fIyaGwqzxgxD5uy5TDYrkSP7uJRONmt4r1LBy+expuBlvOlTzE2kwdPnInnqNIEKVamQZXyp4udmCO9LPmO4GTVpELMXIgrMZhaDrWYLqvKZO3/8aIkNf+dQectz/nfsMNYumo+bVy6JrzDXr2+bbaHlXeNn3bB1Zn5O3TEpySyVp76lvztzjaD4jAZbWTyKrXRmk7IvIKB19FY9Tt31v9K2Z9mwYQPgLFAN7e/iQbEuA3xOwyfo/2sF3fOdFupM67Ma45WCIedCQB8B+os9obu/WGCjIX0fGJPWB768h8venIAFKPXZL2PKljBkGATdk3+gv9AF8P5oPsSQtgeMabt9/W8jdM93QX9lIOBxy3yMMXpWGAqxj97Q3Z4J/Y1xgOGzj9/ZeiByChiSN4ExSS0gfEw5Rn+yHnSvDkv/DTkXgOP5rnnchP72dOie7QA8X1j/WB8Bxvi/w5BpGBAxoZ8hV1DVzxCpA1QEVARUBFQEQnMEflYjfKq5qP6jzx59D3MVKiyQiCq8i2dOIl7CxKjXqp25urNvUJVfllkkin+WrlRVINPZY0dx+dwZJE6eUgrbaFCVX6L3b98q9gIxY8eVqu8EBR89PsiXbQLYkhUrI1r0GA5DVfqp0q+VAIXAKE78+GBa6YunTwVsElB0GzIKKdNnEHj8v9UrZPxU0OYqVFTUdlS+sY9U1BKgakpVj7dv0bdNU7CIV8nylZE0VSqcOXwId2/dkAIyR/f+iy5DRgok5jE8L/1CW/fsJ8DFVtOg6pHdO5EtbwGkyZhZwBAr07MfBAuEnlTMshECMY2eYIjwlp+JGCmiFKqiGpeWAMW/qjh9g6qEvrRgIBhi0TEWrWEBG8K2e7duyPjo42mvOQpVGeul0yeBSts0mbIgW558Mk6Ca0JsXp9wzjLl2+e1CePdmvwpa6Rw6TKidqOvJz/P9UYPzB8FVTmeZTOnYvfmDQLiCIcI1Vks6tJ/Z5A2U2bxU02QJCl4n/0IqGoweEshuR3r18haz1WwsEBsbipw44BrvGTFKmbVNYF96579xd/SXlu3ZAHu376FaNGjS5E41yhRBbxTpXrz6mVkzpELXYeOFm9f3jNU6VJ9GSVadOQvVkK8XT9++CDFqvhsoaIzeqxvShHL6/LzLMhEi41EyZMjV4HC+PDhA04d3Cfq1WePHyJf0RJWUJUp+uxjvASJZE2wan2qdOmRKkMmp6AqVZe0kiAcTpQ0uYBXn2pw+prmLFgIBm+DQEfCaRaY44YAPU6pYE2aKrWshcp/Nka5GrWtvFgtx0x7FBb5e3D7NjJlz4Ec+QuKX/P7t2/kmZy7cFHwXmNMCWAz5ciJrLnyCKy+ePqU3D/sD/1WOdeBqVTVCgrS1oGFyKgEZpG304cPyPOUhdVoOWCv2YKq2jN39cK58kzkGuV1+HuC64O/PxhHQnXXqFFD82sFnAVEHPT12daFEEN1IOx0XlOiahCVCtQfrT4NqrgStDI1P1FME2R1BLD6N/Xfsu9hwQbgZ30PD6o1GODzEiaea29Sf+rC2VRxGhOUhzF5E0n11x8qBd27SzBGywRjxiEwxikKnfsx6I9VNm3GRogLY9TvxQXG1J1gjJkHurtzoL8+5qudADdvvWFI2/0bVPVyh/7WFOjuzjdZBBi+yJ/GFM1NUNPzJfTXR0F3f6lJLRs9G6CPCJ3XK+D9ddOx0rfBJvWrxw24nG4CeFwHwkWDd9FDQMT41mHjOS/1gu7JZtM5o6QBomcV8Kt7dRTguXUuMKTvC2Oqtn6GXEFVP0OkDlARUBFQEVARCM0R+Jlf5t64u+PA9q34d/MGUawaYZT0a4IiqjT5BZfKNzYWTCHAYMq+z2ry8kXw4gXMGDlYzqPT65A8dVpRI509dkSKLbmNHC/ptGxUGB7buxtbV/8tVegJVKiWZKGlAr+WRMU6DaRwy7WL50VNygIqTGu2rJBN+Duubw8U/6OcqDa1xorvs8cMly/r7HvGbDlQvVFTnDp8UBSRBEks7MTm/vKFQCimWbNP0WPEFGVprDhxRdlKYEF/Rw2s3Lh0UaquE0YyVinTppdCNedOHAchZvNuvaTC+r1bN7Fk6gRRc9EPVUsN9nmfaBCEfqARI0UyuUkZjeJLSwjGMef/tZQV2CF4oKrr5KH9AoH5vso5i5sgESrUrociv/0hl6F6lmpjpiCzTz4bARCLzXBMBqNBVIERI0UWj1DOG0GZvebp+VnUoU8fPRLlqWUlcULPDUsXSsGwpl3dECee6UX1xbOn2L52FZjOTNDHsTKuhMPVGzcXJZ69NGlTWIwCm2eNHiZrhsfyM0yxf/HkCf7dtEHALJWXhM8r588S1WSd5q2RhSDqa3vr7o6ta/4W5WNLt75IkDgJ6F+7YPI4RIwYSYqeRY9pqljCa50/edymd+TLZ08lvoTphGAyHpdwyJwzF6o3MqlX2UdCVVpJEIr92aa9pHlbNkLhueNGiqKxVMWqVnFneveiKeNF/U3QrTVCcZm7yxdFHa3FmGpPQsF92zYLoGKnCBrp10mg+XuV6nJPbFu3CusWL0DTLj2+Kxxm2Teu9ZMH9oE+mow//0fFIuFq/uIlxK4hdtxvAIjHnT5yUODo04cPzfc1gSzXIAviRYsRw+66IrTjuj28awc+eHjIM6BkhcpiKcJ/T5UhI+q2aGtWpBL4UYXOzQACSsJGPrcq1W0gxchY1b5Vj75SBI1AjwrS/44fkXuCa9ZynTTr4oYUadJix8Z1AsHttTLVa6HKn43k3qZqk5sn508eE6BJEErlMp8lTGWnTUXZmnXsWlrwGlTGLp89Te5Dqvt5Q7uEc0HR38vJs5aNmzS0Hzml3fMAXMKFF3U971VuRnBetPGwgFntZq3E2kVr7Ctj8v7NG1Rr2FTsV7RG6xam9OcpUhwVv1pwcL7pm7tk2iTZaBElPHQyf8X+KC/H8Zllr3FTasWc6eLL2qxrL9ngYnN/8VzWKJWwnz59lGctFcgJkiTBjvVr5X6kUtVe4S67FwxhP3AWqoblNGZNjbr6pEmFGRqUqAFdVpZKVv/YBWw6q8PSw9b+6P7pA4tWlc4cOm0AfuZ3cP/MbXAcQ2Wm/soA4MMdGKNlhDHbzO+6wfR/RIgjQNNlb25Rfxrj/gpD5tGAawrobk2G/tpIQB8JxkRVYEzZ6vtzuCYHvN5Af8WkVkXkpCalqedLGNJ0hTFtd/mM7vUp6C50g87wEfjiIT/nC44oTBOUg+7dFeiuDIDu5X4gcnIYsowxpf17uUN3cyJ0Lw8ALpFgIPBN1lCsBvRX+gOfnsAYIwcMBbZ+84H92kv2XXd7ugBeHmNM3xvGKGkl/V9/dw509/8CDJ5idWDIu8bPaVJQ1c8QqQNUBFQEVARUBEJzBJz98sMxhxVFCSGA+8uX8Pr8WcAm4aIGUx2ZW37xpmKSn+WXZXup3No5CZyYav6Z140RQ5SZfn3GP/1h+i+hF9WDJq9UI7y9DTYLOvF8hDMElPwi71faKcfIcxNWaUDJ2/uLpKNrUJDAbv6EMcjwSzY06dzDbpctlWVUBadKlxEeHu8QNVoMiYdvsWD6LwFm+PDhRd2rpT77Jz6WxxCCv371AuHCRxA7Ad9gqqPntnU8Y81rcu45N1GjR/cVpvo8B+eWYIafj5cwUaCsF3vjIlS9ePqkeNpSlen7eL5YjMd2undgxM8/5yBcI6DkWo0eM5YAQGfvK56D3shUalN1GsnVVSCub88Hzg3h3UfZqIiByFGiOnR9AjmC96gxTOpYX5vRKBsob16/QvQYseT55Ruc90/8HD2GoN7ri5c8N/nMMXh7C+B1pB+csycPH8hGAy0FbKXVE5rzXjUajIgVNx6iRI36XYE6R/vu1/Gcf24+cYxcR3HiJ/AVpvp1Pu3n3BjgunKNymeuq9hkcEOJBfecXav+vfaPOM5ZUBTWoKolSA1LalRn1xAhK60C7AFWR/xULftAtWrNPEbkThm6wKqz94nyHXZ2Bfrvc/RC1d+aLMDTmLwpDJlH2P2g7tk26E83FihpTFzLBDRpCXCyLnQv9gh4FTVn0no2zyFA9Gwr6N5fBX1U8ekpdB7XvkHVLx7Q3VsA/fXRAm11H+8B76/J9bxLnJfzE6bqL/QAPt6FMf4fMGQdC0SIZ0rzvzEOultTZcPSkKGfqEqpitXdnSsWBcaUrWHIOMi6bx/uwIUq289PRWXLnxsTVTUX5jLZFXSVzyNKGngX3ie+rr41BVX9t/bUUSoCKgIqAioCoTgCznqfhRWoGoqnLkR2/dyJY5JCXKZaLVEH2mu+peuGyIH9ZJ0iVL167qwoWpmerZqKgIqAioB/IvCzerUzNlpqPxWpCqTaXy0aYNUsApxJ/fcJVkfV8K1au39W7o87RgHVHxdrh65EJebl3tDdX/ZVDToPxgTfioP6PJf+cl9TWn74GDCk6gBj6vaSIu+yLzfg+cqkHM0xG8YYOW10wyi+pvoTtQHjF1Phq3eXxDrAmKYL6KtKD1X92ZbQEfDGLWHyQfW4AWPUjDAU2WPajHu02gQ5qSpN2w0GpuO7RJF+0IdVd38JAD0MmQbDmLyxyS/26f9M48u1RLxRLZsJxE4RVaoxZi4Y8q4VpavWaAkgHrD0i42SFt5FD5hsDnxpCqo6tArVwSoCKgIqAioCoTECzkJVtVseGmc7aPtMZRfTkXduWIuqDZuYPWltXVVB1aCdi4CenVCVadktupsKG6mmIqAioCLgnwg4C1VD8zsFVakHb+jw+PXPkdrvn3Xgn2MsLQI2n/V/gSpb5w4tRaucAaphTcXtn7URLMd8uAP95X5SGIqN6fUIF93UFXqLxisJ+qmamhH6g7+KylTgaaahMMYvA537cehP1gG8P8hn+RnaAEjTh4chdSdzqj8LXOkvDxDlKdPzda8OSWEoY5rOMKTpAt3DldBf6A5josqAa0oTIPV8BWPyRiargS9vob819ZsaNedcGOOXM6Xzf34OlxPVTL6qEROY0v+jZ4X+Qmfo3E+Y1K4lL5mKV2nNaID+RA3oXh0x9TWdG4yp2ltNBb1baVnA8dET1lBgk59TpaCqnyFSB6gIqAioCKgIhPYIOPsFSFUdDe0zHzT9pzeip6cXIkeObLdIDa+soGrQxD+wzkqoeufaVfGGZREw1VQEVARUBPwTgZ9po5YwlarUn8Ej1T9zH5zHhIaiVQqoBucK8fva9B/V0eP03cXvD2YqfLqeMCZrYPqZ53O47M5mKgQV/RcYcswBXFNBd2eWyYIMcTcAACAASURBVE+V/qg+mjFaZhhyzJW0eSo99Zd6Q/doDRApEQyZRkD3eK2oSAWqJm8K/ekG0H18IHYAOo+bYgUghayyzzSl5H+8D1HLPtsBRIwHQ+YxMMbIZlKp3p0P3b2FoiKldYAxwwDg0wNRr1IBK30pvNu6h5+emkCsx01RuxryrhRwatnEA1b68QXGhBVhyD7bz8AqqOpniNQBKgIqAioCKgKhPQLOvORxzAqqhvaZD97+00dx/V+LcPPyRVRp0AQZlRoyeCfEx9WXzZqKR/fuombTllKUTDUVARUBFQG/IvAz+LRbeqUqmOrXivixPw/JRaucuTeUQvXHrh/dgxXQXxsOeL4AIiWBMaKpyKC0yMlgTNkCxph55T8JP/Vnmpj8VOOWgCHnIvEW1Z9tI8WgpFqmayoYNaUrPxS7MAypWotXKa+hP17d5KcaMy+MmYaAfq66p1thTNMJxmhZoP+vJYxxisCYujN0d+dB93QLoI8I7yJ7TQD33UXozzQHPtwGwkUTUAqXyNB9uCOFtiQtn8A2TWfxddXdXQD9zQmA12sYkzeBIfNIqwDr3p6F/nRT4NNDIHwseBc/AYSz8HY3fIL+VCPoXjHln+ragTCmaOHnJCmo6meI1AEqAioCKgIqAqE9As5CVfWyF9pnPnj7bzQa8PL5c3z+8FGK00SOEiV4O6SubhWBF08fw/OzZ6AV51HhVRFQEQj7EXAGHDEqoeF9gr6fh67rcOpuyFGmaunzjGGsKN8KNSWKCVj+zN7Ku/To20/oAas19w+hc62G1KJVztwXSrjwg9cgCzvdnGTyE6UaNH0fIH4ZGDW/UPqKRohv9hfVXzVBUPqNEiyyIJWk4x+ralK6ukSG4ZdJMEbN9G0g4WOYgKrOBSxSpT/yO2DwhDFRFRgyDDR5oD7dIgWk8PqkAFdD6o5AzNzQ8Wdv/oMxWiYY8m8EXKJC92Iv9Gcaif/pd80lskBWKlqNiWtIP6XP9xZ/VbvONtkKWDSm/evPtjYVqXJNBe9iR6x//vok9Oc6mCCuSyQY8m8Sla5fTUFVvyKkfq4ioCKgIqAiECYi4Gy6nipWFSamXw1CRUBFQEVARUBFIMARcNZOKKRD1eBO8ycs1FrmxECWxJYA1fT3xBbWiM5MJKGx1h6/1uHRG0ixLTZC1ksPv/3dmfP/qM/UzGNAzbzf4vOjrmvvOgqoBvcM+PP6nx6JSlX3aK2oQQ35N8AYg0U6bXj90nv0eGWTN2n4mDBkGQNjwkrQvT4thaXw8QEQMT68ix785snqoxvil3q+E6ALB2Oq1jCkdYP+XHsTVI2R8ytAzSKFrnRvzkB/ZYD4pBqT1hWrAOh0UiRLf3Wo+J9Kmr5rSvFvNRLcRowLEKoSetLT9eM96C/3h+7Zdvlvbxa6ck1l1SuBtOfai4pW4G3hPd9+7v0B+hvjobu3CPD2gDFOURhy/yWx8qspqOpXhNTPVQRUBFQEVATCRASchaqhubBEmJg4NQgVARUBFQEVARWBEBIBZ6FqSH2XCA6YSoUpVaeW8DRRTGOAoWlAl4gGXanUJWylytUSugb0/IH1+ZCmVnX0/VopVANrJTh2Ht2bs9DRn/T1SSBqenjnXm4qKGWrfXoEl6PlgE9PgIgJ4Z1/w9dCUkuhvzYC8HI3WQLkWWG3E/oL3aB7sEyUq5pXK9P9JcWfhaaYXp+6A4yp20N3Zy7010eZFKaZR8OYrJ7JN/VCd+ie/ANETgJDul4wxikG6MKbUvb1EayB6asj0F0ZAN3b82ItYMi//jvgS0isP9vi67jiwbvQLilyRSWs7tn/oL8+xuS3qtPBkGelgFX/NAVV/RMldYyKgIqAioCKQKiPgLNfhNTLX6ifejUAFQEVARUBFQEVgUCJgKMASbtoSIOqhKkHb+gk3T+omwZRS2c2Ssp+SACo/h2zBlp3XdLj8WtIwa6QYB0QUtSqjr5bq3dq/668wD9O93wn9Be6ihqUfqKi8GTKv9bCxZA0emPc4tA9WG4q+PTlHYyx8sOQb60oTvWX+phAKYtU0ZM1ehbrjkZOAUPqdgJiXQ4WBd5fhzFaRhgzDhVAqf+vFXRPNws8Jcz0LrBZ4Kj++mi5Jv9uyLsGxlh5RU3qcrSieKcaYxeEMcMgGGNktxsYKnD1V/oDnq+ACHFgjJ5dPGClhY8NQ9quYkvgcrwm8OGW/J1jQ4xcUpRL535MCmOxb7QnEHsEH+DW3sUVVA389arOqCKgIqAioCIQAiPgrK+qegEMgZOpuqQioCKgIqAioCLwgyPgTJqz1sWQYiX0o5SpVFPS97RIWv4Z/CrUwFoqlpBVA9LBAVlDglpVAdXAWlU/4DxGI3T3F0N/qbepwBRT/nXWGyrGKOlgzDAACB/jq7/pGcBogCFtDxjTdhNvVP3phuJzamo2zpGgPAyZhgqAddmTTT4vafRZJ0ghLPqZSpErAZdtYMg4ALp3l6EjrHU/akrJzzEPiJLGVKTq8G+mcySpBUP6fmI5YLMZDeIVSzhra3zGKOlhyL1UQLD+xjjobk81+bRSMasLJ9cQ0AsjjEnqSL8IYv3bFFT1b6TUcSoCKgIqAioCoToCzkJVDjqkfBlyZAKMRiM8P32SV6cIESJA7+LiyMdD/LFfvnjBy9MT4cKFR/gI1ilAIb7zIbSD3l++4POnTwgXPjwiRPTbQyqEDiNMdMvL8zO8PL0QMVIkuIT7qrQIxSP78uULPrx/J2MKFz4cXKNGQ/jw4UPxiFTXf8YIOPseERL8VLUiVKtPMu02aBpBX+4URqSOB+ROGXI8P4NmtKazMq5UsQYHYA1Otaqj90JIuAeCch2E+HMbv0javhRxstOoDjWk6Qz9ZabQnzMdpY9oSpGPmk4Urvr/mkP39oLdcxhSt5eiVrpXh6A/21bArTFhRRiyjPtavOqyqELZjNGziV+rFI+60MXkp8pjqRCNGB+6h39Df6mvgE9DqrYwpqY/q53nF4Ev/VQfrbHZN2PM3DDkXGCyDTB4Qnd/iRTtoneqCcK6wBg1rfTdmKAc4OLq0JQqqOpQuNTBKgIqAioCKgKhOQLOpu2FRqj64f177Nn6DwgzCpYojfiJEofmqfuu79cunsfxfXuQLssvyFukWJiDxsExWU8fPcSGvxbhl9z5UKjUb8HRBfM13752x5tXrxArXjxEjRY9WPsSHBc/tm8PTh3aj/K16iJF2vTB0YVAu6bHu3fYv30LLp/9Dx893iNCxEio/GcjpMuSFTofSplAu6g6kYpAEETAUWWe1oXgzngJSnWqpSL1ZwGp9paWBlg3nw16SwWtDz3LGn44wFZANQgeLiHllO+vSyEqHb1Uw0WBIWVrGFM0Dym9C9x+UKnq+Qo6w0cYqUolcLUHbf24soKqgTs16mwqAioCKgIqAiE4As5C1eD+QuRMSN+4v8K88aNEzVm7eRukSp/BmdOE2M8c3r0TaxfNR6GSpVGlfuNgUfO9fPYUnp8/C7AOC2rCm1cuY0S3DvitcjXUadk2WOf+300bsG3dKtRq2hJ5i/4qffni5QXGnEraOPETBGv/gvriaxbNwz/Ll6Dr0NHIkb9gUF8uSM9/8tB+/D13JlyjREWGrNlkA4TQPnnqtAqqBmnk1ckDOwLOvkMEl58qId+UXXrxAQ3sFhLSzwN7TAE9X1DG217fOA+jahgC2nV/f14BVX+HKnQe+PkZdG/+A/ThYYyaXtLlVfM7Agqq+h0jdYSKgIqAioCKQBiJgKMvg9qwFVQNeQsgJEDVRZPH4+7N6+g0cDhixokT8oLkYI9CElSlUvPI7h34rXJ1ZMmVR0by7PEjLJw0FnETJEKzrm4Oji50HR6WoOryWdPw7+YNsrmTr9ivCBcuHCJGiqxsO0LXkvzpexva/FSDQp1KgMdWM4/xh6sjQ/oCDA6gqsXkR6lVHb0HVMp/SF+1qn+BFQEFVQMrkuo8KgIqAioCKgIhPgLOQtXQ+GKolKpBvxzH9O6GaxfOY9S8JYibIGHQXzCIrxCSoOpbd3e8dn+FOPHiIcrX9P+Hd+9gdK+uSJQ0GXqPnRzE0Qje04clqDpt2ECcOXIIbqMnIH2WX5Q6NXiXlrq6kxFwFChplwmO94fJu755fDo5XKuPEaaWzmxELNefxyvVkbgFJ1BlP3+EWtWZ9R9cCm1H5k4dqyIQGBFQUDUwoqjOoSKgIqAioCIQKiLgzEuhNrDQ5qvqE6qmTJceHz084O39BZGjRJECT/YaLQM+eLyXyp6RIkdGhIgRoLPhM2QwGODp+RmfP36ETq9HxIiRRH2m19s2kmf69udPH6HXuyBi5Mh2j7PVLxbeok8s0+0juUbG6cMHsW7JQl/T/z3evwP76OoaxeH0fPb144cPUrCJxYJsNUegKvthMHjDxSWcFVTy9vYG+xkhQkSJtb1m8PbGxw8e4pFLpR99KZkG719PSs77pw8fTJ8PH0HGFI7Fyyw8LX2Dqoz/p48fJP7+KTLE8dJLk32N5Orqr37yM0aDQdLDbY3LUaj66YOHlB+gKtJyTUrf3r9DpEiRfY2hFHv7zIJRnhIv3wqicb1wfRqMBrkPuG4csYRgn+gjC6MRrtGi4Z/lS31N/9fmk/cdx+FIITov3ocfP8pnuObs3a+Wa9HW3PDfeB7GSNZk5Mjyp8+5G9+vJ25cvgC3UROQKp1tGxKei+ubn40U2dVun7g+Pnt64vPHD/LMYZx57/hnDKHil5TqZIiNgLN+qj8Sqga2OlWl+Pu9HAM75n5f0fYRQa1WdXT9K6Dq7Eyqz4XGCCioGhpnTfVZRUBFQEVARcDpCDjriRbaLAAsoWrxPyrgxdMnuH7pgkDQmLFiI0/R4siSMzciu0Yxx5JQ6MCOrVJQhkAMOghIIrSIFiMGKtSpjwSJTf5Kr54/w8Fd23H9wnl8+vRRYAghX9ToMZC/eAnkLlRUjiMsefrwAY7t2417N2/Aw+O9ABCeh16ZmbPnFDhirxHYXDl3BqcOH8SLJ0/g5eUpVcPfvn4NQjYW8rH0VOXxB3duAwtZvX75AgRj9HLMmjsviv9RXvroG7h8dP8e9m/fiqcP73+FqpEQP2EiZMtXANny5hMgzOtuW7sSJw7ux/u3b/BL7rwCOdnK1qgtajzG5uaVSyhWppxcn+Nn+6N6bQF0nI/dmzfi8f17ArAZ5zjx4uOXPPkkdhokY/+vnj+Lo3t3S5++eH2BSzgXgeJx4sdHpXqN5E97jUCQnz9xYB+ePnoA7y/eAvsIyiO5RkG+or8iV6HCMi57UPX2taummDx6YAaMHBMb+5c4WQpUbdhE/pvr7sCObbhz/SrevXktcx0tRkxkzJZDYqHF/4OHB/Zs2YhPHz8if/GSAtTYx+Sp06BAidI4e/wIDv+7U/xd02fNhqN7/8XerZtw9fw5geoZf8kh10uYNBnKVKspMG/b2lWIHS8eUqXPiEv/ncb1i+dBgEhla4nylZAwSTJcOH0Cx/fvlfUbPkJEZM6REyUrVLEC2lxDNy5fxIkDe/H8yWMZM8FwkhQpkadwMQGD2prl+A//uwOnDh3Au7dvBIpyjDx38jRpUaOx7wUeuNFBK4urF85JYS5WoeVnnz16gAd37sBt1HizpyqvxX4f+ncH7t64Do93b+W+o0o6d+FiyJY3v69wkec/feQgzp88LlCZc8M1wPuJ5+Y9XrFuA0SLHgO7/lkv85f/11Lw8vyMkwf3SfwKly4jIP7+rZs49O92uRe+eHpC7/J1TUWOjMw5cstx7B/nZP+OrfB49178VF2jmtZNw/adxReX98/Jg/tx5fxZvHn1kuFD1OjRkSZTZhQuVQbRY8aQzR029xcv5Jpcz1w35mdOtOjIW7S42XvX6V8O6oMqAr5EwNl3hx8Fl3Zd0mHOPvu/Sx2ZXMLU3CmMSB1PKVN9ixuBKmPu/sGR6AbNsUGpVnU0yyu0vS8HzYyos/5MEVBQ9WeabTVWFQEVARUBFQE4utuuhSy0vSRqUPXO9WsC68JHjCh/EmYReBF01WnRRiCeBsdWzZ8tMJBKu9QZMgogJfC7dv4c3F++QO+xkwRwffnihU0r/sK+bVsExLDgDEESARHhTO7CRVHg11JyXoI4KkpvXLqIxMlTIH7ixHj/5g1uX78qYLVxx26+Fh06c/SQqPZ4fUKtOPESCOR5cPcOHty+iQq1/7SCqqxev2frJhkr1bkEiFfO/SfXrNKgiYBVe839xXPMHTcKd25cQ4q06RA3fkJRD96/fROx48VHpbr1kS1vAdy/cwtbVi6XlOb3794iU/acophjY38Ij1bMmSHwK0/houIF+uDObQGLLbr3EtXv9OEDBaSlTJte4vD+3TtwrqJEjYpK9RoKJGJ79fw5Fk+dIN6tSZKnRNyECeH95YtASMK36o2aIV7CRDaHxLkgQNuwbDFePn2CRMmSI36iJKKmfHjnNh7cuYUyVWtKXAglbUFVQsWFk8dJ/zPnyIXoMWLi8YN7OHfimMDhX3LnQ+IUKaUfVOL+NXMqju3dLX1KmjK1rJVbVy7h06dPqFinvkBSNsZ1wcSxePLwPlKnz4RH9+/i2aOH+K1KdVSsW19g3Kr5c9CyRx8pakRwuXvzP6J4pJIxbeYscp7EyZKjbM06MHgbwDRzzjf7ReUo18CrF88F/BGqE7hev3gBUaJFQ7ToMXHtwjmJY7WGTVGUwDdcODnn5bNnsHLeLAHEXNtRY8TAiyePZR7TZsqC8rXrybyxEQj+PXeGwOr0WX8RIMh7jKpertX6bTvaXW+cn81/L8Oerf+IgpnF5Kgi5+bGrauXBbhT3akVqnr98iXWLp6Hi6dPIWGyZEiUNLn0n8fGiBUbzbr2lKJpthrv40O7tmPH+rWIFjMmUqRJJ30keOYaS5YqNVJlyIjK9RqKUnbeuJG4e+OGxJn9eProIUqUq4iqDZrg4b074LOCmyScZ97X3ATg/N25cR3Z8+ZHow5d5fxbVq3AwV3b8OG9B9JmyizjY2vauYfcU1tWLceeLZsQOYorkqVMLbCa5+V99WvZCihTrRZco0SRNb/p77+w93+bBfrKMydCBBk/Vdw5CxRG4dK/q99wKgJBEoGAZLn8CKgaWOn+Cqb6f/mEJKCq9Too1KoKqPp/Tagjf94IKKj6E849XwzYjl31tBr98a//Lj+z+HtAQsSUF58t39d/y58hgvlHto4LyHXVZ1UEVARUBOxFwNEXRO08PzKFLzBmT4Oql86cRr7iJUQ5RuBCOEEwQeVhqYpVULV+YwFRzx8/wki3zgJU67ZqJwpAqicJp9Ytno8DO7eh34RpAgYJS4Z2bifqPh4bM3YcUb0xtZyAQ6BVjJiiUiUMW71wLvIUKYaS5SsLNKRadv+2rQJlOw0aLqDKVqMajfCGKrkS5SohX/FfRVnHa1DVuH3dKlE/akpVKmJH9OgkkJJFcWLHjQedXidKWabqp8+SDT1HT7AbXkKnhZPHo8hvZVC6UjVEdnXF50+fRN1IiEolYONO3UQtShXs7DHDBcB2GzoaMePElfPymgSshKqsXs//Tpw8pYAxwtdkqdMIkJw4oLdYF5SrVU/Ue15f1ZGrF8wRpWWH/kNkXgj+pgzpL7FjkR8eSxjHeeGfVPvZS0tn/AjhCDmL/l5WFKCiFDQacerwAWxd/TcKliiF6o1b2IWqhF6E4jWbNEfOgkUEWBLQcU1QPdt9+FhRlxKQEV6O69tDlKtUPMZLmFDWAFW5c8aOEGXhqPlLRfmsQdUzRw+b1aWML2PEdcrralCVsOzdmze4eeUi5o0bhbgJEwlsZWOsGXvOB6EqgVz2/AVQvEx5JEmZStLTWXmeylOuy9+r1JDCVwR1BIVTh/RHrLjx0H/SDJlvruH1SxYIEC9ZvpKoHwmvPd6/lXvm1MEDKFerLkpXqiprftLAPuAYug4dJdBau2d4nxE02oOc7DtVp5MG9QVtCmo0aSGglpsTnNstq1eIkrnbsDGydjjX3GAgiM5ZoJCoc+k1y2OpvN26egXa9xss8bPVbl6+hJXzZ4nqs2qDxkiYJKmMleckaM2UIydKV6wqGxfeBm+BqjwvY0NlLjdfCNUJUali5eYF1bG/Va4qmy+cW6rDCT6paG3apYc8S7gZMnv0MNkEadalh9wLbNxckXto9AiB8eVq1kWKNGlFBcvPrJg9Ha9fvYTbyPESV9qG8JnDe6JB205SGM7ymcN1HT1mrMB4dKpzqAh8FwFnoWpQvzcEppenSvX3/8IPiUCVva+Zx4CaeU3FxAKjObruQ5v4IDBipM6hIsAIKKgaBteBT2iqwdLAAqVBGTJLuEr4qoFXBV2DMurq3CoCP1cEHH1JtIxOaPJV1aDqG3d3SUEmSHKhhyYgqdGEfrHixEW7voMElDG9eu64kQIoCZ4sfUT/mjFFAKEGVamk69awNrLmyYs2vQbYTTlm2vSccSPw+N49NOvW08pPcd//Ngvk6ThgODJmy25zERLGzRgxWCwKajVriRRf1YE8mCnTaxfNt/JUJdBZs3Au2vcbImpZzWeRELhjnWpIkCQphs6YZ3fBE8oxNj1HTRClqtYe3buLlfNmiuVA2z4DzcpQe56qBGqMLyFcyQqVBdISOtLbldCIcT6w438YOGU20mTMZL4OlbL8HFW83YaNFjh19vhRzBg5GC269ZYx+ddDlSd98ewpZo0cIirlWk1bCqzVGu0ICLvzFinmK1RlTC6eOYUBk2YIaNeuz/VCoNi+/xAUYUo4ILYLi6aMR/NuvaSv4cObNk8JVgk2CUq5hgj+NKhKFXDpytWQM38hAXjautu8cpkZqjJ+bL55qlJRy74S0FF5mjVXXjNsphqUa4Ngn0pLgmiOg3B+bJ8euPTfKUxatkauTxA9vp+brJ2mXdzMdhea6nftonlIljot6rVuL2DWrUk9vH71ClNXrhfvVkcagea88aNlY4BQkapvrfksVEUAumjyOFw8fRLt+g42K3V5PK0H5k0Yhba9B5qV5z77wWNWzJmOHAUKoU6LtmZV7r1bN/D3nJkC26s3bi5WCZ8/fxKoeuPSJZSqVEXmMlaceLKJQmsE3pNUGBNu0kJE8+VlWv7f82bJRgKhapSo0aQbBO1UYXcfMdas8OW/nz12BAsmjZXNnVKVqpqPp28qoTLV8A3bd5F7nBYjXevXkk2dDgOGKg9VRxaaOjbAEXA2wyUooWpgeXkqmOrY8ghMmwXHruy/owNTreqI5UVQrnX/jVwdpSIQfBFQUDX4Yh/gKxMMaGpTgtPQAE0DOmgNrnaoaEofU7A1oBFVn1cR+Dkj4MiLomWEQtMuvM9CVUwt1hoB1OIpEyTFlspNQksNSA6YNFPSgC0Lv/iEqizg1L9NU7iEC49K9Roga848iBE79neLiYBqaOe2olqlko+qQqORHqsP8c+KpQLrugwegZR2itcQoo3v6yYgqGaTFubUYV7IFlSl6pDquqmrNoh6lo1KPloaLJg4RiwJCEXttQHtWuCjx3uMnLfEqpAXwfS2dSsl3b+VW18znPQLqtKTs0H7zuLDadkGd2oj6fcz1myy8nilfcK/mzdgx4a1aN93sKSTMxV98qC+yJ6/oKRfcx79C+8kfv3cRGFbq1lrgYBa8y9UndC/p1g3DJ0538qmgerM0T27SDzoV8rGNfTP8iUYNHWOpIRbAmAqiycO6IUW3XvL8RpUpW8nbSjSZfnFKkbOQlUqQ+nvSrWs1rhWqHwknDXBy5jmn82fOAZ7tvyDYbMWCPCjCndQh1ayAdDSra95I4IfYNr7mgVzweJizbq6Scr9KLfOuHjmNGo0aS7esAnpOWxR/Mu3J+y/mzZIv9r2HSi2Epr9AD/jE6pyg2JYl3bw9PTEoGmzRQVK0Pvy2VP8b83fOLZvj6i+02XOavOSx/fvwfLZ0+UeYLy1xg0DgnwqZLn5QqWqBlX5nKDi21L9yg2KwR3biA1EhwFDRKWqNUehKiE8+0QLkLxFi1kVw7tw6gRmjhoqdhF8xnh+9kS/Nk3FXbVy/cbImiuP+R7/OX+LqVH/yAg4+84QVKn/BHurTwTMyzOWK1A6c+AqG3/knATHtUI6UGVMAstb1ZGNBAVUg2M1qmuGpAgoqBqSZsOXvvyMANW/U6NAq38jpY5TEVAR0CLgyMuiZdTCClRlQR1CRnolEqJSpbZqwWxRhk1Yuuo7j06fUJVKTHolEnwRlNKrkmm99BKlci1eosQC1Oh36NbkT/k7wR7VdiyARQXqu7evkSNfwa+KP1PxGp+NPqKj3LpIGjZVdJag1xZUHdyxtXhmFi1TVo5l6j6hE+EQfTjb9xtkF+Dy2lTfUl03xIealcrc3Vv+kcJKVGFqkMkvqHry0H407tBVoLBl696ojhRQmrx8rdW/s79H9+zCqgVz0NKtD7LnLSC+nnPHjsT1S+fhGjWaFCWiHybjnDF7DqtCYz7jRxUioV+xMuVRq1krq/j5F6ounT5ZCkQRhuYpWkxgMyvPMw2dUHDw9Lky72zsN48dPHW2rAHLRhsDwkr2g2poDaqymFGdlm2RJmNmq+OdhapUWtIjluntWjt9+CAWT5soPrWV6jawShNfNnOqWYWd4Zfssj77tm4isW/SubtVn7iWqO5l2n6rnv3Es5Xwb8bIIWKrQchK64nUGTOJYpRj8k1ZzDGuWTgPfSdMFQsMy2N9QlUqRHs0riuKzbxFfpU54LrkvcQ1wr437dxdLAFstQunT2L57GlSdK1eq/aInziJKIgJ/tkHKtmr1G8koFKDqi+ePUPdFm3ER1lrvKd7NWsgNhZdh4wyF1Tjzx2Fqrs2bcCGpQvFZzh7voJW3aaylUCfc1avdQf52f9W/y2bMXzmUFWcJHkK6VvmnLkl7o6ouNVvQxUB/0YgINktQQFVAwPsKXWqf2f/23GBEXfHr+r4JwJjbh21yQqKde74yNUnVASCLwIKTYhbxgAAIABJREFUqgZf7H29sgZRfxYFamBPgwKtgR1RdT4VgbAVAUdfGC1HH1osAHxTqgrQmjQWzx49Qr+J06Q6/bJZU7F93RpMWrZaUtUtm0+oSk/Od2/fSnX78yePCcikPyWhBtPmy9aoIz6QVF52/rOGpGGny5JVgJx4YMaOI9W9qQakH6Y9GMI0+FE9OqNM1Rqo1qiZVZ9sQdXeLRpKQSUWraHyjqnk9O8k5EqXOQsSJElmpTz0uaq71K8pYGzQ1NlWP6J6kXYFOzeuR/NuPcVbks1ZqNq1QS35PAG2ZSM4I+z8e84MtOjRR2JI8EUofOnMKbEmYDGpd2/cRa2aI38hVGvY5Lv50s5Jv9eR3TuJ/2fNpi2truVfqHrrymVMHtJPUuUJ3qjyfHj3Nq6eO4sM2bKj86AR5iJdq+bPwv7ttDWY9R2Y51rp36aZeIcyPf9HQtX/jh7GoikTJP1foGqsb96bVIpuXfM3+o6fKqnlAlVbNZY11KhjV6uYsegV7SU4H60JVeMngJeXJx7dvSu+qgTHt65dwRcvTwG3xf+ogMr1GthVrtKXdOOyxeg/aaYUhrNsPqEqQWenutVgNBhl/UlBroiRpOgU76XU6TPKOrB3L7HIFX1XWcQteZq04oPL+/PGlUsI5xJO1L15ixQXSOobVGURLm4K8H7qMmSUVZ8dhqr/rMPGZUvRvHtPgdiW7d6tmxjftwdyFSqC+m07yX37/u0b3Lp6RSwx6JH75MF9GS8Bb9nqteVY1VQEAjsCAYGqgf2+EBgFqVoWN6B05sDz3QzseIfU87Va7AL3DyG1d9b9Coi3qqPrXQHV0LEmVC+DNgIKqgZtfP19dn7BZ1MQ1d8hc+hAS8iqLAMcCp06WEUgTEbA0ZdGyyCElhdI36Aq1W30vvz04QO6DR8rBXpYIIkqMP8oVbV4UHnKc7CIDIvLHP53p/hqsrAQ1XD8OUEnq5SzsBCLRlFByjTnCJEiWaXY21pod2/ekBRzpr37R6k6tEs7sCDPqHlLxP+RlcT1ehcTXI0Y0c+13Kt5A4FVw2cttDqWoI1p+fRBpWIz/ddUdWehap+WjcG096krN1hdh3E8tGsH1i9diNa9+pv8KsG6UkbxsmTRJSoVHz+4hw1LF4FK1I4DhokK2BZMI5ga3bMziv5ezmmlKhWYLEC0cNI4vHrxTNSyBM+/5M4rsNYSwK9fugA7NqzD4GlzvivQRBsDWkE0aNcZZWvU/vFQdeoEsWH4DqrOmS4Fu8xQ9f070AYic/ZckuJv2QhTCVVZNIvrIFZcU3Eyzg/vA84N0+MJorkRwTXHWGhFzHwuQHrM8nx9xvtPqcr1yQ0Q+u2a1rYeLi7hZH1zE8G3phUM27lhLfZt3yKQMnqMWEieNi0Kl/pdgDLV3Gx+KVV7N2+EpKlSBVipSlXzmsXz0byrm2wQWDbGcNKgPlJgj9YfhL1sXI+0H+G9wkJWLJbGDY/8xUuI/6q9om1+3vzqABUBOxFwNrMlsFOiAwpUA0PB+DMvEhYF23VJj0PXaUKCEA1YAzLXjlhdhKbsrZ957aqxB30EFFQN+hjbvIJSogZT4L9eVkHW4I2/urqKQEiIgCMvjpb9DS0vkb5BVSrK6GXIQlVteg8QKKN5qvYaM0nSuTWIQRgzvFsHSe3VClXZmj8ed/m/01i9cI6k5jbv2lM8VwnSWHW98+ARAoQcaVREjuvrJqnUNZu0tCrks2PDGvyzfKkAV6aTE4ZOGdIfJ/bv+QaG/eltqfVpWNf2okIcPnsholqkUTPde+PyJaLIJeykyo9tbO/uuHz2NEYvWGalzNQKVdlL/ycovnLuLKb8vc7K3/P927diqXB0z7/oOHAoUmf4VsTKMm48///WrhS7BipQWQzL0hpBO1bzVKXCtHazVmb/S0JAgkTOeYlyFXwtVMVzcfwD27cUpSc9LgnfIrm6fjef29auEhuJPuOmSN8t+0SrgPkTRksRsUKlfnMeqvbsIqnrhKCWIFkrVGUr/V+Uqv6EqlRvDu3SFvETJxW/WG44aO32tSuy+cCxN+7YHdFjfvNmtZwfnoN2AycP7oPbqAlmCO9z7TMmvA+Z/p67UFErIDhn7Ejs374F3YePFcUyPVW5aeD5+RP6T5wh95SjjTCS/qv/HTsiYJs+tlRyR44SBeEtoKxvUFXzVOX90a7vQDMw5po6cXAfls+cijSZsvirUBWtLpZMmyT2D4VK/mYFhlkIbfHUCahYpz7+qF7b5vrmM4fq4FXzZ4vtAecranTb9geOxkodryKgRcDZd4XA3IANKFANiHJRrYTvI6AB1sevgVvPdSESsDpTsMqRDYTA3jRQ60xFIDRHQEHVHzh7mhp16uZQkjvwA2MT3JfiLwYWv1Iq1uCeCXV9FYEfFwFnLQBCO1SlepRpwPx/+Zr1UL5WXQGopw7tx8xRwwTQMT2bSk+CEqYnMxUZRqDX2ElSIMZeO3fyOJbPmoZU6dKjcafu0LvosWTqJFw8c1KUkiyS40hjuvXs0cMEKNVq3hoZf8kuHydIYZXxK2fPoHqjZmaoSkhFSFOhdj2xC6Aaz5G2bvF8/G/tKjTq0AVFfvtDPsoYsFDTvPGjECd+fHQcOMys6GO1+RP790pc6O2oXc8vqEqwtWzWNDTp1F0qn2vXoQJ12tCBApAIDQm77DUqHLetW42W3Xsjb7FfbSpVXz1/jjljh0v8CF+pRmRj+jSr2DOFukKd+qjVtKUALVoLjOjWQcApQZfWTh0+IPPAqvGsVG9PFcnCY9OGDpBCVBXr1jf7vbJY2OheXQW6T1+9SYqaOZP+z3TvCf17IVyE8OgxYpxsCmgtsKCqp+dn8Yu9d/MG6rVqh6y588olDAZv0Npg3ZIFsjZ4j1gWlrKcJ8Z78uB+shHBAlj0+7TV6HM6e8xwZOOmQdOW5sJLR3bvFLuCN6/d0Wv0RIGqsqbmzsDhXTtkbjgPjjbGjypowvvaLdqYNwd8nsc3qMr40OOXgJkFr/IUKS4f53+vXTwfp48ckoJdVPlqGxPj+vYAPVK7jxgrxcC0duvqZcwZO0IKv1Vv2AxxEyaUH/EZxfvt+L7d6D1uynd+s5b9pSUGVcEsjEY4HS58BLHKoN1BzoKFrAppORovdbyKQEjIaum1Ri/gzpnGYlQ186p0f2di59/PELCyUcXKdukR4O7xbb6CyzLA0YJVjr4TB7a1hX/jrY5TEQiJEVBQNYhnJSyAVGdAI19CQmtTgDW0zpzqt4qAYxFw9AXS8uyh4WVSU6qyGBUhR9JUqfHF0xNXL5zH2eNHBODUbdlWiryw8XiqEZlS+1ulakiWKjUISZm2zYriVN11GTpKFHVMRacfJFNtCbYiR4mK169e4OTB/bh74zrK16qHSvXqA9Dh9JGDmDFisBxXqNTvSJQsuRSQcn/xXD5f9Peykk5uqxFOrVlkgodUz+YqWFiAEMEN038J5v6oVssMVfmzfq2byBiK/VFevCdZqf3Nq1fSP/63zzRjy+sS8lCVG9k1ikAr9vXF06c4c/Qgnj95gj+q1USleg3NAJOV7jcuX4r0WX+RNGWCZ6pYWUGdFdXtKVUJAMVqwMUFJcpVEk9I9pnjun/rBkqUryxzQyUm1bq0BKASL2acOOJ/ee/2TRzYvlW63nXoaKRM9w1UWY6H8SMEJEBnISN6ThI2nT95XFLTaQNBKFavdTuEDx/BLlS9f/uWFLxikaI48RIgToIEiBY9hoCsgiVKI2HSZHJZj/fvMaJ7Bzy6e0fmmtf0/PQJ504cE8/RHAUKSn85LmegKiE7C2exOBQtJlgwjP1mkSeCQELugCpVjQYD9v5vM5bOmCznylespEDgh3du48zRQ+KPSgidr+iv8vcNfy0W9ShT/HlPsYDU5f/OyDnok9pv4nS78JXr1QQcr0q8COYJJ08c2IeYsWPLvdRj5HiBqoT7V8+fw9g+3RE1WjQU/q0MkqVKI/fi65cvJP5c85ag2ec99fb1a9ByYNualeLFyqJnHFvc+Alls4QeuVST+wZVqQ5luv3CyePkGVGw5G8CQc8dPyr2B95eX5AgSRI079bbrOS1B1WpeiVUpnKWReuoqObauHLuP1kvqdJnQNs+A2VMXMsEwpbPnDfuL8EiZLxvy1StKaCb9ztVwjcvX0Trnv3FP1Y1FQFnI+CIcs/yGoGl4guIQjUgKeDOxkt9zhQBDbTy749fmwDrxUfWYJzw1bJZgtjAimOPsgakje+3f66jmweBqcIOrLGq86gIBGcEFFQNguiHZJCqAdJ86a29t/JniGCOhDMQ1T9htAStx656ykfoIau1kAhiFWD1z8yqY1QEQm8EnE3rCw1qVRNUHS0KVKbGU/1IMMO/syo5vSUJGTXVIX9GRSk/8/LZM/IiJE6eUiqKX7twXlRy7foMktRtphEPbNcCTx7el8knCGEBHYIawsjfq1QXCwA2ek0SLhLuESZqKeEElzkKFELdFm0F7NhsRiOePHqATSuW4fDuHQJsosWIgeJlK0ia7+4t/6Dgr6XMUJXnYKEqppnTW5UerkYjRDGbOFkK1GjSHLkK2i9mQ0BFcLZy3iw8f/wIOj2VrkZJ0S9ZvhL+qFEbUaJ+S7smCGW8WKyL12Gr0bi5qH99g6oEUwSDS6dPwuMH98X3lddhqjn9T2lnoKUxXz77H6YO6Yf3794KpOa8GLwNAm45nl/y5peCRbYa55QFxDatWCp+t1KhPnYcUaLGjhdPLADSZMxk9qK0p1RlKjY9VVmEjOekxyw9YTl+psD3HT9NACt/RsDFsV+/dAEElNKMQK7CRUUBrEE/Z6Aq4R3VyQsnj8fTRw8ESidJkQpNOncXoBkYUJXd5b1D/1zaGfDvYjNgBBIlT45yNeuiwK8lpVAYGxW4l86chtFoMMN2xoHAlwWWCB7tNZMK+oJAwHs3b0qg4sSLL8W8Ht27K/YMhNCEqmxcn+dPHZf4Pn34wHwvRYwcGVlz5kGDdp3M952taz66dwfrliwUhXLCJEnlPmbxJ46R46v0Z0P8Ub2WzOO8cSPx4tkz1G3RRmCvZeO8//vPemxZvUJgJxWpBUqUljHv/d8mObRVj77m+9oeVOVNw/uV1hpnjhwCVbDaeuFmT52WJjUt749PHz9iQLvmUpzK/MwxGuXaRX4vKxse9Pf18vLCwkljZf216zvIShkben9TqZ4HVwSCE6oGFKh2LG1AYtsOJcEVTnVdPyJgCWMDI1j+nX9H1nloeP8NjNipc6gIOBIBBVUdiZYvx4YkkEoQaAlNCUyDCpQGUvisTqPBVYJXDbqGBOCqAGtQzLY6p4pA8EYgLENVghEqQj+8fw+P9+/w0eM9wkeIKDCNQJMw1acPJ2Gfl+dnUWXyZ0x3p+eip6enKMDovUqQpZ1bU4t+eO+BiJEjCTCj1yOL51j6XfKzVPO9e/1a1IwEo4QhBLzsh72K5VwdvBbTx5kK/emDhygkqdrkZ6gKpHVBuHDfNgp5PEEPYe7Txw8FglJFGC6c6TjNK9beymOV+0+fPomPKIETbRBY5Z1qXJ/p3tq1qKB86/5KgGXsuPH8VSyHsSYke/X8Kd64u0tsqRykUtAyvZ5p558/fpI55HHeX7wQNUYMgYjsmwnI2m9a/AgxCdEYPwJb6buXl4zJt+I+9COdO34UylStgVIVqyJ8xAgC4Nh/FiVbMHGMKAQJAmW+uIa8vKRwmfuLFwK04yVIKGnYfs21f54GvC7X8svnz+Dl6SVrNHrMWDY9N/1zPlvHMDZcB1yr7i+e4ePHj7JeWZiKfrKWthIEgVxvLF715tVLKSDFNRA9VixR0fq2trV48f56+eypgNlYceKBkJR//+L1BREiRLBas6Z180kU21Seyr3E2PpxLxGuU1n9/PFjVG/SXFSgnEeOlepYWnzwvm3Vs6/03681xXvP4+07vH3zGq5RoyJGzFii3P3i5Skx4HNDGzuhKu0Uug0bI2Despnvb3d3uL98LuuHGzKcU6qpzfH7+jyjGpZrWZ45kSyeOeGsnznOzr36nIqAFgFH1XuWkQuoki8gQLVwOiM6lf66oaWmU0XAjwg4krXljAKbv6v5u9FWs+cbH1YnjRu1LPKYNZfJVsivxo3w29evIXX6DH6+u/p2LhY1ZcHY0F7Ike/ks0YPE+HH71VrSE2F4GznT53AqYP70ahjVyioGsCZcORBFMBLffdxS3ga2sCps7HQ4OrUTR5yiuCCrQqwOjuD6nMqAiErAgF5hocGC4CQFW3Vm9AYARbVcn/5Em6jxn8H2wjsm1UoLSngHQcMDY3D+2n6zOJntNIoVqa8+N1awl6C4aXTJuP6xfNi8WHPA9bZYBGqPrp7F52HjEDy1Cod39k4qs/92AgEBKoG5P0gIEC1ZXHln/pjV0novpqja9yZdc3sn+3r13AHDzcuX5IMhngJE0ng3EaOD9QN0ZA+GwsmjRUrK7GL8kfjZu3Qzm0weNpcXz32fTsVNy7H93VD407dZOPe2cb6Cvy8f/vu7HV8+xyLsx7btxvdho+R4prcUA7OdmDHNrBo7pDpcxVUdWYigkuVSrk9288CUP07N8EJWhVc9e8sqeNUBEJmBAICVQOqRAmZEVG9UhH4FgGqIns1qy/qzK7DRpsLKWlHXDx9EsO6dhAbAhYMUy3kRmD35o2iRqXtB1P8LduThw+wfPY0eH76jFZufXy1EHBmhISqTx8+RMeBQ8UHVjUVgdAQAUdSoi3H44yaT/v8ksN6bD7rXFEqBVRDw6oKWX10ZI0H9J2XWQjDurZHnqLFUbZ67ZAViB/UG0ehqpbJEdAsH2Z7MTPMr8wZ38Iwrq+b2PGw6GxwNapU2Vr37BdcXbC6roKqTk5DQL58O3pJSxVqx4r2q/86et6f5XiC1h+tZlWA9WdZXWqcYS0CYdkCIKzNlRrPj4/ApIF9cObYYfGKLf5HebGOIGxlhfX5E8dIwbAh0+dJUS/VQm4EWPxqybSJMk8E4CnTZZAvWASqW1etEC/hcjXriGdsYKcIEqoyXY8ep0lTpgq5QVI9UxH4GgFHFXyWgXMWPo3eqsepu44D1ViuAIFq7pR+FyRSE6wioEXAEa4RGD6qBITDurRD3qLF8cdXqMp07u3rVuPR/XuIESuWFGxk4Um2zSuXIUvO3Dh7/Bge3b8rxRQLlfwNOzasxc0rl5AxWw6UrlhF7GbYWPDw6J5d4s3tGjUakiRPKRuI9H/fu3Uzchcqgm3rV4sytnK9Rvjw/h22r18t1lalK1WTwpJs9Iyn+vDBnVvip5+vWAmpP8DGop38DI+h/VKKNOm+26Tkcfzs3v9tkSKS8RMnFosk2k/Zg6qMzba1K8ULnDY8jAU92WnZtHrBbNRp0VbscG5dvYLdWzaKvRULl9LCJ2eBQkibOYv8LMMv2cQSimO6ev4s0mbKLJ9jQVXWBeB4aCmwZ+smuRZjkbdIcSliSlXszo1rZX52blwnx5WtUUd+Z9PznMUpaT2VLlNW5CxYSIq+0iaLx7LoKQvOVqzbQPrus9GjngVSCXZppcRGOMuiqy+ePEGy1KllHTRs3wUfPTxMVkVPn4jFDy2rqvzZCO/evhEPe1oLce6L/FZGiugeP7AXZ08ck0K8XDulKlX9Tv1M+yyqXFkTYs/mf6SoJmsLaPYTHzw8sHPDGplfWpixIG+2PPnE0siycZ74LsViv7RXe+vujo8fPyilqn8eqz9SlaopURVE9c/MOHbMj4SsCq46NjfqaBWB4I6AIy+WPvvqTCpUcI9XXV9FwJEIMCWc6oBnLNyl0yNyFFd5oSdYZWGgZl3ckC1vfkdOqY4NhgjQ9/d/a/7Gzg3r5AtXBHrjAvD67Clphb+WrSAeZfQPDuw2aWBv8QNu0b23FDRTTUUgpEfgR0NVFijqudoFn784FhkFVB2LlzraFAFH1ndAlNc+gZQlVCWgGtKpjcDJ0pWr4fLZMzh9+CDGLf5boFi/Nk0FGmbNnVf8zFcvmCOFKQkK02TKgiVTJ6JB+84oXOp3gZxdG9ZC6YpVkeGX7LJJSIg3ZuFyPHv0UM5FH3pCP24I371xXbzli/9RAbeuXcHls6cxat5S6e6E/j3x/t07VKhVT8AjgeDYhcvl92Tf1k0E3OUsUFg897kx6TMd3svLE72aNRBAnPGX7AJhU6bNgGqNmtqFqod378SGpQtRpUET8WInQCQEZRHJ9rUqY9b6rQJYO9SuggZtOiJh0mRYOmOyQMFK9RoIaBzbpwdGzl0sIPLTxw/o1bwh+oybIlYLvVs0RJchJmufVfNn48zRw6jZtIX43q+cNxPT12ySvzMzie8A5WrVw8M7t3Fw13ZMW7URt69ewZxxI6RuQs6ChQVmpkqfEX1aNEKWXHmQq2BhHNmzC6+eP0fP0ROsbrOzx49i8ZQJqN+2o9RGWDVvFirVa4jfqlTDsb27BZ7TSipZ6jToNHA4ujWqg+Sp0qDYH+WlbsLS6ZMxYPIM8xi5XvIVL4FfcudFlKjR0adVI1Sp30T85dcvXYj8xUuKCMCyEf52/rMGEiZJJu859PxnsU2OjSrgueNGgr6zleo2lD8JiofOmGe2qdDO9erFM/Ru3lA2n5OnSYfj+3bjwd07Cqr69mDll2wWSQpKz05NjarS+X/srzhLu4Cgnt8OFaOEqiJhP3Ym1NVUBEJGBBRUDRnzoHoRciPAwkD8gsKK9NzxZxEhKh7zFC4qxc9UCx0RoLKCBaOuXjiH169eiCKGX7j4xY+w068ibs6Okqoiph+ySBWtJFRTEQjpEXAkLdpyLM4CKELVwRtd4P7B/5EhUK1f0ICi6ZVC1f9RU0cyAo6sb2eV1z4j7VOpyt8JrauVx7jFKwR48ucEmlX+bIw0mTILCC1U8neUrVFb4OWUwf3kvYNFMfnfCyaOxZcvXmjZo49sGD5/8liUjmwnDuzFynmzzFB1RPeOAhxZ5JRFGwk9+02chjQZM8t1CdwITgnYCDGHzZwvm8b82cyRQ1CsTDmBu62qlsWsdVt9TaOn5ychaZfBI6Uvx/fvFfjWvv8Qu1CV4DCyq6u54KcWO0uoyg3uueNGCQjk+FlE9MDObejQfwge37/nb6javVEdAaxJUqQUn1vOwZS/1+H1q1cY1L4lhs9ZJPCUxTB7Nv0TQ2bMl4Kg/2fvOqCjqNronU0nlQRICB1C70VEiliwF8CKigIWsIAgShFREQsIooBiRUSk+aMiggrSRKX3XkJNgFRIIT3Zmf9839tNNn17Nsl753BCsvPafW92Zu7c735Fw/9Jjfvp1Lfw3lcLmAi+dOEcPpwwFnOXryy09OTn2qJdB/Zyp0JzIEUtYbp1wzomY0eMn8ykKCXsHP3YA5izfCVCatfh4yc8PRivvDuNCdFP330LAUFBGDJqLH+2ctECTuxJJCeVPVv/wYpvv8b0+YvyFcz0dyJVxw17HO99sYD3ECUXJaJ5/PSPUaduOK//G7M+FSSqpmH+JzPQOKI5K5hNy+rli1lJa7RAkOH/ZXyf2vJwbc7XtFSjmoOSc48xqlgdSbDSukvy3LnrKnuTCFiCgLQAsAQteaxEQCIgEZAISASqJgKWqPiKImAtqUrtTPxJh7MJ5oX/S4Vq1dx7zpiVJfvbHmH/xjkVJVWJ2Hr5sQfwxc9r8qe97Kt5aNyiJW64uR+Tqg8NeRadevTkz5d9/TknJyJSlcqvS77H+chTGDPlfcyf9SEngOpzx138WVFSdfaUSXj/y+84/JxUiuOGPo43Zs1ltSWVN0YMwytTp3EyzlGDBmLeit/yx0RKSiJjKdM8kYYZ6Wno1P0GtOrQEa06di5GsP66+Hsc2buLE3jSC2kKF3/0uefR8boepZKq9NL6qxnvcyg/EZDtu3VnotmUVD1/6iQTm5//tBreNWrg18ULQREoFC1kCan63P13YNBzLyAvLw9njh/FhTOn8cHXC5nQnD5uDKbNJ7WrD7IzMzH+mcF4fcZsVsYWJVWPHzyAr2e+j3sffQLp11Kxd9t/HDZPylnTQpFONXz98NTIMRzhRBje++jjPEciVSl52ZBRggynF/cTnhmM79dtyQ/hL4tUJcy69b6R+zXWp+SqnyxeUeglMZGqk4YPxcyFS/MtEN566Tk8P/FNNGjSlBXAn/74a/6wyYP+0oXzePKl0YXmQopW6o+UylQkqVrCN5YjyVRJpDrjEmGfPhxNsEprAPusk2xFImBvBCx5a2/aty0PUPaeg2xPIiARkAhIBCQCEgHbELCEdCraky2qPlKrzt1QPrEqCVXb1re61zZXRGDv+9uipCp5n44d/AgrL42FQtMpaqL3bXcWI1Up/J/aMKoESTV4+vhRVoTOe38K+4ISGUulLFI15epVvDZ0EF6fMQdNW7Xm49988RmMevNd1KoTitGPP1iIYFv78//YZ/zW+wZA1eux4++N2LL2d5w9eZzJtRcnvV1oS1F4O3l8EmlIPqMUGh9arz4fU1aiKiIUN/y2Egd2bkNubi5mL1nBalFj+L+bmxsmv/AMKOFXUEgtDs8f++6HaNGuvYFUfQ3TvllUbvj/M/f0wy33DUANX180bBaBLj16saqTLJ4KkapZWUxwUjh/3foNi5GqR/buxtczP2DymNSjHa7rwQRl0ZIYH4c3n3+aiVkipH39/PHWnC/4sKKkKqlfaY4L/9yc30xZpCqpiHvcdCtbElAhFfL7Y0di9pKfyiVV3x41HCPGv8HJM18eNLCQwvafdX/g7InjGDr61ULT+ey9t9kqiVTLVCSpagKPo8hUSaRW/kuWIwlWSa5W/v0hZ1C1ELDlWiB9VavWXpCzkQhIBCQCEoHqi0BFvmQlYnXFHh22RpauWKWkVP3ayJD/6rtDrZ+5Jfe6trwgKGmExZSquTl44YF7WBVKykgqRJL1uf0uJq2KKlXLIlWXfDEXwbVD2SqACiU9oqRLRk8XG5CNAAAgAElEQVRVU6VqmaRqaBhefOg+VjpSOD6VRZ/NRutOnTmhk2kh/9fPp72Dr35dCyI8jWXdL/9j9SfZEhQtZZGqxmNJwUt2BcNGv4bA4OB8UpXIyNhL0fjhs9mcuCqgZk0mbamQ9cG7r7yED+f/wN6vZNNEZCSRl0U9VWl+ZLlA6lHTUh6pOmvyeIQ3bIzHhr/I1U4fO4LvP5uNdz77ulhiqKLzJv9Xsv6hRGMU1k9KWypFSVWa37ghj+Gb1evZa5eUraMe6Y8353xeYvj/0i8/Q73GTTiJKhXy5Z0/azpmLlxWaEwlKVVNSVVSqn64YHE+JkTuU//k/WpaFs2bjUZNI9D3rnv5z3/+/CO2bVxfvT1VLflSseSry54yeUv6lcc6FgFHEaySXHXsusnWJQLmImCLMkV+75uLsjxOIiARkAhIBCQCro2AuUq+orOwp7Jv0TYd1hwsTqxKQtW1944rj86S+1x77mUjJkVJVSLMJj77JLr1uhE33NIPsZcuYvG8Ofho0Y8c5m8JqXri0EF8N2cmnh07gZMi/rpkISc/oqRXlKjKXFKVCMipY15E0xatcNPd9zFZuXDOR3jvywXsJX/swD4m3ki5Sgmsdv2zGbMW/VjIAiDmYjSmjRuN516diJq1aiMj7RoTvrVCQ0tVql6OvsCqVD//AA75/+rD9/D+198jLzenEKm6d+u/+GPFMvS5424+lpShpILNyszkEHYKo6ffiVQmb1caW1FSdeak13gudz88CPo8PTIz0tGqQyeea1lK1SVffMoJvki9SaQoYfDaU4MwbMxrqN+4Kbfj7e3DCaeKFlJ4kjKWkoj5Bwaxl62vv38xUpXWbHj/OzBszDhW0a5a8j0Tpe989g3qN25SzFOV1MLffjyDrQU8vbyw8oeFrNR96Y0phYZQHqlKhDGpf2+7/wG2VPj24w8xfvosVrGaliP7doNweHrMOKSmpHCSL3ohMHXeN1Ai0/Kq1asuR5Cp0i/TlS8h9h0bXZB2nszBp2sscJI3YwiSlDEDJHmIRMDBCFj7IEXDkmpVBy+ObF4iIBGQCEgEJAIORsAS4qnoUOyt7Hv7V2EFkJ0HUMj/y7epaBterR7bHbza1at5SxTYjrinJVL1p+++QbM2bTnknErMxSjMmfIGrsTFcZIo8vo0qgDJX7XHzf3QpEVLPpYUgZqmole/O/j3Pf/9w/XvGzSYbQG+nP4u9u/YioZNIzhxEWWCf2feN0iMi8Vfv6zA4y+MYvUiqTi/n/sJHhzydH5Y/rKv57E3KBF+pNikMREZSx6s/Z8YgjsffISJUyKBKcM9jaNWaBhefW8G/yxaiHBd/MWn0FQ9+7G+MPFN9krduPpXTtgY0bptoSp//vw/rFq8kLPdK4oO9zzyOPo/8RSupSRzQq4X33ibE0uSv+vRvXvgXcMH8TExiL0YxT6htULrYu+2f1ml6eHhhWFjXmWC8eW332Nl6JLP5+KBIc+ghp8f0lJTMGvyBFw8f44Vti3ad8CYt99nMpEsFQa/+DInniILAlLFPvrs80yAEm7vvTISiXExTDg/8fwoHN2/l9XFlASTlJ0PDnmGPzMtpLwlPP0CBGFMNgd0/LyfVuPcqROIPneW/WqNhdokOwdPTy9OUPXjN1/ikWdHoHFEi2KkKq07qZQpXJ/+36JtB4ye8j4TrKYl+Uoils//EkNGvsJKXiL0l3/zBe4bJNac/GRnT3mD8SSc73zwUfR//MlCya6oPbJ/oGRZR/fvYdUuWQEQsT5u2qzqQ6o6ikx9+T7f6vWNLGebj4Aj1KuSXJUbTCJQcQjYcp2w98NUxaEge5YISAQkAhIBiUD1RMAS4skUIUco+6h9sgOISRaK1a6NJaFaPXel7bO25GWBs+9niQwjn1Dy9STi0pZCZBkRp7aWssZEY6XPyxsvt6FpZo8nv09FKUbm0XzIw/S7OR9h2vxFTDhSIfKxbeeu+UQmtUHFHBwJKzrOnGONeBrHqDOxOyhvnp9/8A7CGzXGgCeGcDPkqzr8/jswf80GJmJLKqXNgwjN4Nq1mdA1LTQXgLAusGGwZg8QacqYlLOHStpnVV6pSg/Ju0hdeCrXGmyL1ZFeqXaBsUo1Ym9yVVoCVKntISdTiRCw5Kaz6LTkC5FKtNByqBIBiYBEQCIgESiCgC33AI4iVeUiSQTsgYC5LwvkPrYH2o5pY/vmDUJ9+9nX8KnhC1JffvzmRAx+cTQnq3LVMmn4EFzX5yYMGEykqsLkMI3769/WsiLWkkKkKtkbPPL0cEuqOeXYKk2q2qI6kg/MTtl/Va4Te+45Sa5Wue0hJ1QJEDD3xrOkqTgiXKoSQCaHKBGQCEgEJAISgUqPgC2kqrPVfZUebDkBpyFgybOp3MdOWxaLO0q6kojRjz0AvV7PSZ8y09Nwz6OPF1NtWtywgyucOHSAbQN0bkJBTOH1Y9+djvbdulvcM3mz1m/SNF/1anEDDqxQJUlVS748ysNWqo/KQ0h+XhIC9lSvSnJV7jGJgPMQsOX6IW9GnbdOsieJgERAIiARkAjYEwH5UtWeaMq2XAUBc/MFSM7DVVas9HHo8/KQdi2VvT09vbzZI9WS8P2KmiEl0qJEVjRWUtlSMilrSk52FofmW6pwtaYvS+tUKVLVlofhosDJLxZLt5I83tHkqtyTco9JBJyDgLk3oPK64Zz1kL1IBCQCEgGJgETAkQjYolKVIdOOXBnZti0IWMKNyGgrW5CWdas7AlWGVLXkS6OsRZfEVXU/JRwzf3spV6Vq1THrI1uVCJgiINUqcj9IBCQCEgGJgESg+iBgy3VfRqlUn31SmWZqyYsCuYcr08rKsboiApWeVJVkqituKzmm0hCwF7kqyX+5xyQCjkPAluuKPDcdty6yZYmAREAiIBGQCDgCAWsjVKRK1RGrIdu0BwLmviiobnv4amIC/AIC4OnpZQ+YZRsSAUag0pKqkpySO7gyI2Cv/SvfLFbmXSDH7soIWPuAJUlVV15VOTaJgERAIiARkAgURsASRV9R7OQ1X+4mV0TAkj1dkc+SCbExmPH6q3jn06/ZH9QZZcqo4Xhm7AQ0aNLMGd3JPqoJApWSVLVFRWRcV3kRrCY73MWnaY+9XN3eMLr4ksrhVREEbDk3pS9VFdkEchoSAYmAREAiUOURMFfRVxIQFUlIVfmFkRO0GgFz93RFP0NS0qUtf6zBbQMehKeXc5SjklS1elvJimUgUKlIVUveupQ2Z0mmyvPBFRGwhcAxzkfe2LniysoxVVYEbDkn5XWmsq66HLdEQCIgEZAIVDcErI1MqWhCqrqtk5yveQhYwpc4+9kxKzMDlMHe1z+gzMmkpabAy9sHHp6exY5LS02Ft48P3D08+LOsjHS4e3jm/25aITc3F3p9Hry9ffL/XBKpmp6aCndPT6uz0pu3MvKoqoxApSFVbXnApQWkh1wqL9/nW5XXU86tEiNgD0sAeYNXiTeAHLrLIWDtgxZNRKpVXW455YAkAhIBiYBEQCJQCAFLCKii0DmbkJJLJxEwBwFXVKleiY/DZ++/jZysbAAak6Cvz5wN8jcdO/gRzF+9nn1OD+zchh/nf8Wq1eSrV3DTXfdi4JPDsG/bf9jw2y8IqROK85GnkJKchMEvvIzDe3fh7IljSIyLw5MvjUbv2+4Eka4jBtyFux8ehCN7dyMjPQ3N27bHS29MgaIoMCVVL5yOxJx3JjOZmpebg6CQWhj15lQEBNXkel5e3nBzdzcHdnlMNUegUpCq5n45lLaWUjVUzXd5JZu+reQqEauj7vMF/ZRFIiARsB4BW17myeuO9bjLmhIBiYBEQCIgEXAGArY8Y8qXp85YIdmHJQhY8pLAmS8Ffpz/JdKvpeLpV8ZD0zSMenQAxk//GO4e7vmkKhGpT99zKyZ//BladegEVVUx6tH+mLdiNZOq5L36xqxP0b5bd6xbuQKLPpuNiTNmo33X65AYF4tJw4fi61V/Ii31GpOqt94/AE+PGcf9jXniIUz48BOEN2hYiFT9YtpUhNarjweeehqqXo9JI4bhjoEP4eZ77sdXH76HLr364LrefS1ZAnlsNUXApUlVWx5oaT3lQ2013dVVZNpy/1eRhZTTqLQI2HIOyutPpV12OXCJgERAIiARqAYIWEJAFYVDRoZVgw1SCado7ksCZ+/fCc8Mxluzv4Cvvz+SEhPw6pBBeP/L76BByydVs7Iy8fKggfh+3Ra4u7vj6L49+G7OR5i16EcmVbesXYNXpk7nVTlx6AA+eWsiZi5cxqrS7KwsjH78QcxZ+jNyc3KYVJ3+7aL8ZFRzp76JLjf0Ru/b7ihEqr425DG8/9V3+WH/2zetx6E9uzBi/Bs4tHsnQsPrMekqi0SgPARcllS15WGWvii6t/CQof7lrb783OURkKpVl18iOcAqjoC0AKjiCyynJxGQCEgEJALVEgFzCaiSwHGmyq9aLo6ctMUIWPKSwNn7d/iAO9GkeUvo8/Sg5FTNWrXGM6+MR+zli/mkKvmoEtnatnNX5GRns/dq/yeeQrfefZlU3brxLw7Np3Lu1AlMGzcaM75biqDgEORkZ2Hsk49ixoIlrHAlUnXmwqUIb9iIj/965jQ0bt4Ctw94sBCpOvqxBzBn2S/5WJ8+fhSrFn+PV9+fYTH+skL1RsDlSFVbSSSpDqreG7qqzt6SC6W8+auqu0DOqyIQsOUFn7weVcSKyT4lAhIBiYBEQCJQNgK23Fc7W+Un11IiYA4C5r4kqIj9SwpUIjkVRQedTpefVOpy9IV8UjU97RrGD3sCX69ay96n5GXq5ubGUy9Oqp7EtHEvm5Cq2Rj75COlkqqfvfc2Ot/QC71uvb0QqUp1Pv7hf/nwHtu/FxvXrMonb83BXR4jESAEXIpUtfXh9fqWntJHUu7rKo2AuRfMkkCQBE+V3hpycg5EQKpVHQiubFoiIBGQCEgEJAJORsDWZ06Z+NjJCya7KxcBc+9Vna1SpYFPHz8Gfe+6Fzfc3K/QPExJVb0+Dy88eC8+WbyCw+5Niy2kam5uDiY8PRivffBRMU/VaePG4I4HHkaXG3qx9yp5rNZt0JCTY508fJATY9UKDSsXe3mARMBlSFV5cZObUSJgHgLy7bp5OMmjJAL2QkBen+yFpGxHIiARkAhIBCQCFY+ALSKFiiClKh4xOQJXRsDc+9SKUKkSbnv+24LPP5iKG++4Gx5enrgSF8dJq1JTkvKVquS3On3cGKSmJLOqlOwAAmsG48Ehz1ilVO1x862oEx7OdUNqh2L89Fm8hFNGDcczYyew3+p/69dhwSczeFypyUk4sm8PXp85B01atJSJqlx5w7vg2FyCVLX2wlZRXwwuuI5ySNUQAWvPG4JK3hBWww0jp2w1AuberJbUgVSIWw27rCgRkAhIBCQCEgG7IyDFCXaHVDZYwQi4skqVoCEV6NXEBMRGR8HbpwYCg4MRXLsOYqKj8OpTj+LbNevh6x8AUqvGX76M+JhLqBVaFwFBQfAPDIKq17NXqruHByOtaSpyc3Ph4eHJVgFUKEGVh6cn0lJT2VN17HvT2T6gTt16CKlTB17ePuK43ByuR4XavJoQj+izZ+Dp5YX6TZoiMKgmoCjIy8sTNgQGC4IKXmLZvYsjUKGkqi0XNfmg6uI7Sw7PKQjIc8gpMMtOJAIw94a1JKjkSwy5gSQCEgGJgERAIuAaCEhRgmusgxyFfRAw91nQFcVoB3ftYGuAhev+hpeXt10AMZKqpomq7NKwbEQiUAYCFUaqSuWP3JcSAfsgYEtyN/lywj5rIFup+gjIa1bVX2M5Q4mAREAiIBGo2giYS0CVhIIrklJVe7Xk7MxBwNyXBK72gv/08aOYM+UN3HJvf/YwtVeRpKq9kJTtWIJAhZCq1j6cSgLIkqWVx1Y3BKw9r+RNYnXbKXK+1iJgi1o18qva1nYr60kEJAISAYmAREAiYAcEzCWgSupKPofaYQFkE3ZFwNyXBK74rLf73y0c3t+yfUe7YpKTnY11K1fg5rvvh19AgF3blo1JBEpDwOmkqrXEj7yQyU0sESgfAXMvrkVboovtqPt8QT9lkQhIBEpGwNrrF7Umr2FyV1UXBMjrLC0hHmfPnUVcXDx0Oh2CggJRr159hDVoCMW9clxncrKzcPFMJJKTk5GYeAXu7m4IrhmMeg3qo1bdelDc3CvPkqoq0pKvIvrCeSQkJCArKxt+fr5o2LAhQuvVh4ePb+WZixypRMBKBKy9RzZ252pKPythkNWqEALmviSQe7cKLbqciksi4FRS1dwTvyhS8ovAJfeOHJQLIyDPNRdeHDm0SouArQ9kUq1aaZdeDtwMBPRZmfhvwzrs3Pov/Ly90KJFS+gUyvegQANw7tw5xMTFo0OXruhz+12oGVrXjFade4hGSSviYrFt01+IPH4MoSEhCAsLo5wVnNDiWloaYuPioOnc0bVnb85Q7GlIfuHckZrXW3ZGOk4c2It/1v+FrPQ0tGzRHEFBQZyAg9YkMSERl2JjEd6wEXrfehvqNY2AonMzr3F5lESgkiFg7b0xTdMVlX6VDH45XDsjYO49qdy7dgZeNicRKAEBp5Cq5p70RccnlT1yz0oErEfAWlWdPO+sx1zWrPoI2PJQJs+tqr8/qusM4y5GY8HsmWjSoB46deiAOnXqMBnpYcjUq8/LQ2JiIi5dvowTJ07gTPQl3HTnPUxKuopyNS8nB4e2bcH639egbcsW6NihPc8jwN+fMw4TqZqZmYmrV6/iQlQUDh05Cnh44tZ7B6B+RAvXWnpNReLlS9jw26+IvxSFXtd3R/0GDRAaGgpfX6FK1ev1SElJQWxsLE6fOYMTkafRumt39Lj5NtTw83Ot+cjRSATsgIAtFj5S4GOHBZBN2BUBc5/z5N61K+yyMYlAiQg4nFQ194SXhKrcoRIB+yMgzz/7YypbrN4IWHtOGVGTatXqvX+q4uyP79qGRd98if5334XevXsjPDwcnp6eJU6VFJJxcXHYv38//tu2HSHh9THgyWEVTqzm5uTgnzUrsfufv/H4Y4PQqlUrJoXJuqBo0TQNGRkZOH/+PDZs3IgTp8/i5vsHossNvV1jeTUVUadOYOUP36FV8wjc1LcvGjdqBN9SiFIiV5OSknDo4EGs27ARteo1wM339kdQ7VDXmI8chUTADghYK/ChrqXSzw4LIJuwOwLmvuSX9512h142KBEohoBDSVVrHz6lmkfuVImA/RCgG8lPV6eDflpS5HloCVry2OqEgC1qF3leVaedUvXnGhN9ATMmvIJXRo9G9+7d4WemwjErKwt79+7Fqt9Wo07jphjw1DMVBhapaLevW4ONq1fhtVfHok3btvkK27IGRcrVK1eu4LfVq5lYvf2BR9CkddsKm4ex40sXzmH553PQuUN7DBw4ELVrm5ckLzs7G6dPn8bSZctRt3kr3HjXvajhKxWrFb6gcgB2QcBcAqqkzqTSzy5LIBuxIwLmviSQLwTsCLpsSiJQBgIOI1WtJVTlhUvuV4mAYxCw5oZSEkCOWQvZauVGwNrrG81a3uBW7rWXoy9AQM3JwoThw/D4ww9hwMCBZhGRpvgRibd9+3b8vnYdet1+N9pd37MC4NWQcOkiJo14GjNnzkCXLl1KVKeWNTCyA1i6bBnikq9h4OChCKhlHonpiMmmJl3FppX/Q05qMl586SX2T7WkkGr14IEDWLxsObr2vQXdb7pVeqxaAqA81iURMJeAKmnw8prtkkta7Qdl7jOd5FWq/VaRADgJAYeQqtY8cMqLlpNWXHZTrRGw5tyUxGq13jJy8qUgINWqcmtUdwQ2/rwcpw7uwzvvvGO2QrUoZunp6fjtt99w4EQknh073uk2AHl5uZg7eQI6tmuDZ555Bu7u7hYvK9kBkMJz1arfENyoGW68+z6L27BLBU3FueNHsezLT/Hu1KmoV6+eVc3m5OTgpxUrEBUbh95390dYw8ZWtSMrSQRcBQFzCaiSxitJKVdZRTkOUwTMuQeV3IrcMxIB5yFgd1K1QkgbTTVBjFPNFkawzM81QKMcqMY2qK6xjSLtGFst1J5p14a6+X8ytl1kQXl8xraLHKOY+HeZ3U8ZG4bboPnRPyo0N+qjlLkVa6qUOXBTRedrUrm0sZu2X2J96s84ZsN4i66HadvF2iiKp8kYrcbTjDHxvMro23TexdZEVwaWpe0hU5+3MvZQCVujQs5R532nyZ4kAk5BwJrzyDgw+aLCKUskO3EwAi89fB9mzZiBtm3bQjG57yK1I5GM58+dKzQCSpDUvkMHBAYGFvr74UOHsHrdX2hzfS+069rdwaMu3HxyfCzee+UlLF68uBgxTP6vZ8+exaZNm/IrUeIt8lvt1atXoYbo2OXLl+NiwhXc//gQePr5O3Ue1FlqchK2/L4KftDj2eeeK7Qm9Dn5wB4/dgxHjx3jJFU0j44dO6JGjRrFxkrJq2bPno32N96K6/ve4vS5yA4lAvZCwBaVKo1B+lHaayVkO/ZCwNw9LV8I2Atx2Y5EoHwE7EqqWvOQafvDpQYlYROQGS2I0cAu0PzbALqCJAlK/Dog67IgvQLaQwu6TiCTlw4l4xyQsh9K2ikg7xrgFQrNJxzwbgDNtwlQg97QmxCQuclQkvcAmVGF0fWuDy2kD+DmU/D3rMtQrm4D8lIL/uYRDC2wM1CjkfhbVgyUlH1AdhzgEQQt9B5A5wVouVDi1gI5CSb9KGJeXnUA73rQvMMA90BAcSu+0mo2kJ0IJXkXkH4GCo3XzReaTz0guDc036aAe0D5OyQ7AcqVf4G85IJjFQ8eK7zrQvMOBzxDxJiNJS8VSvyGwnWK9qTzhlb7Vsabi5YH5CRBuXYMuHYYSvo5Qf561YHmXR8I6gLNryWgZkO5/BP/BLUR3KsAS2on5wqUK1uA3GSenxbcE6Ax6rOgJPwF5CSajMQN8PAHvAzz8KoNuBV5uMhNgZJ2UuyR9LO8Lpp3PdFmjYbQajQR/6eSeRFK0g6x3p61oIX0BTyMD48aoM8EMi9BSdkr2sqOBzwCoPk2A2peD82nAa+RaVGS9wJpJ8R8jcWnIbTgGwqOTTsJJWkXjw1eYdBC7y53XSvmXC13WPIAiUClQsAcpUBpE7L92lepoJKDrWIIpMVdxqSRz+Pnn3+Cj4/JfQ+A3NxcbNq4ET/++GP+rInQS01NxeTJk9GzCCFJGeh/+201LiRexaDhLzkNKVKYrlm2GPqURLz22mvF+iXf1z///JPJxdtvv50/pwRcREQafzettGvXLqzftBmtu/dEhwqwMrh0/hyWfjoLE8aPQ9OmTYvNZ+PGjfjoo49YwRoQEIDjx4/j1ltuYZuAosQq+cV++OGHCG3cDD1vvxvu3oXX2GmLJDuSCNiIgC0qVan0sxF8Wd0hCJi7p+ULAYfALxuVCJSIgN1I1QojaXJToNs/FMrV7TxBtf1saGH9C8hNLQ+6rbdASYtkUlVt+xG0BoOZQCVyTnf+S0HIlqRi9GsBfc+NgM5DgKepUK5uhe7YRCYqTYtW+zao7T4GiJgTB0OJ+xO6I2MFwWcsfi2gRrwGLex+/osSuxrK6VlQ0k4wAah2+R5w9wdyk+D2302CbC1WFCYyqQ2t/uOCRDZVuOozoCRuhnJ2HpSU/SYqVUNDHjWhNnoWWpMXipOIhWcF5cp/0B0YzuMpVtx8oBEZ2HiEIDeZyNagXDsB3a6BheddtHKNRtB3+hYIaCeI0pSDUKIWQEnYKMjtIkWrdTPUbkuB9HNw+5cUIhoTrmrXxdACOhRgnrQTun1DuW8toB20dp9AC2jPpLrb9jsFkVm06Dyg+bWG1vg5aKH3Fuyd3CTeH8r5rwUhWqyeF7Ta/aB2+oaVpkrMKuiOTQByU6CF3Mh7URCuGpBzFUrc79BRW+mnC7ekuDGxqjV+Hlr4gwUEtaaH7ugEA4mclV9Hq3UT72P41Oe/6SKnQzn/FY9Rq/cY1PaflLBniv/J3DedpjUlEWQWtPKgaoKANdc9IzTyXKomm6SKTnP7+j9xNeosXnrxxRJD5skvNTNTXDfp/+vWrsXSpUux4qef4O9fWMVJ5Ob69euxdf8hPDnyFachRsThJxNG45GHHsLNtxRXY9L4iVRduXIlvvjiCx4XKXLJIsDLy+RFsmHElLRqyZIl0AWG4M6HBjltHsaOos+dwf/mfYJ58+aV6AtrJLaJBKd5LFiwAKQSHj9+PFq2alVsvH/99RfOxcSjY6++qFXX8PLY6bOSHUoErEfAmvtc096k0s967GVNxyBg7p6WLwQcg79sVSJQGgJ2IVWtebC01wMlqUaVo+OFwlHnBbX7L0IJaiQZM84JMi03hegnqL03Q/NtDuXy/6CL/JCVoqR4hFctg0JUL1STai60oC5QifgztkXEWPRC6CJnAIq7UIiqOUyaaXXuhNpullBtUtGnQ7m4FLrjbxbG3qcR1IhXodV7RBCQ5z6H7tw8Jt2I7FVbv8fkpJJ6FLptt4m61BcpQ6mQGjEvXYxR5ylIPerXo6b4XM2BEkvk3iRBTpKqlIheUpLqMwykosYqTrX9HGihd5V+dugzocT8Ct0Rw0MOqXBJ3arpRVtMNGogQllrPl6Ql9R/4iZBbFIhopXUtEUKHau2nQl4hzEhrkR+KBS7RG6TupP6oXBC6kvNg9rkRWiNnoUSsxK6Q6RkUQDfZtD3XF9AgqpZTFLrDo0SUIX0gdrxC8aG9oluZ3/DmEhpGyyUzfpsA4mrQfNvC63VW0JhqumhnJ0j1poKKVhJIUxrzvuD8PcQ695qCpCXBiX6e+hOvstjo/VVW78PuPsxwatE/wBd5DRhNeHmLfYJtUVrlEOEtcbksNb6XSaquWQnQHf4ZSbITYsW1BVqh88NCl0Nuj1PQLnyD49LbfcRtPqDS1/TIp+Ye3E2rWavc9fsQcoDJQIuioA15488l1x0MeWwLOInMgAAACAASURBVEJg4bw5aNsgHI888jDc3EqIljFp7fLly3hj0iTc2Lcvhg0bVmI/GzZswKatO/D4C6Pg7aSM86pejzGDBjC5GBYWVmxcRKquWb0an3/+OcaMGcPqznbt2qF2nTolzoHI4fnz5+NqroYHhzxjEZ62HkxziTy0H2uWLMwngEtqk2wKiPzds2cPVqxYgTZt2mD06NElksS7d+3Chq070PWmfmjaoqWtQ5T1JQJOR8BcRV9JA5OklNOXS3ZoBgLm7mn5QsAMMOUhEgE7ImAzqWoNoWrPE53JqjOzgaxLTIqpnecDFJJtKMrln6E7Op5JTiKy9DcfYtWl7sAIKEnbmeTS6vRjhR+F1DNZSOHbFCZOIf21bjSE/2ugUGzl+GQoKQcACsH2riuUoGoOtLB7BUloJDczo6E7+ymU6EWC9CNyMy+NCU4mVRs8xX3pTk4VxxDF12Iyqz6ZbKV5HXtdELo1mkBtOEwQfTSupF35/ZI9gdpmGkjJSYWVpYdHC7sDRcfEIqlZKSwc6ZHQnfmEw9RpPDRvtfN3pW+n7Djozn0uVJBE4NbsIRS2aiaU5P1MnrIK1zMEavMJYk6kHD7/FZQzHzMZrAW0hRb+cPE+yL6Axpx1CboTb0FJ3CJIzhpNoYXdB61md6EQzr0mVKchvdlugEhqJeo7MZ46dwiVqLHkJDJBrZz7Qnwe1p+JY7ZSiPoOuhNTmMjUfCOgNXpO/D39NBOxrGB192Os1FZTeVysFGZi2o3noNV72ECSXgPyUsR6+jZn8h0Z56E7O5eJdCKwtSYvQo0Yx3NiBevR1wQJ7e4vSOi69zNRqyTtFOufnSDsHxoOhdp8oljLq9ugnHyHVbxMquuzhA2AX3PoOy8EyMIhNxlu224XdhSKG9Se64Vy2YJCxNCnq9NBP80tklg1Fyl5XFVHwJproBETeR5V9d1Rdee34NNP0KFxfTz8cNmkKhOTa9bgp59+YhVnaYmg/v33X2zc8g/ufewpBIU5RxVJvqJP3dYHO3bsKOY/SitHCZt27tiBpcuWoXbt2jh48CBbGEydOhV9+vQpcXHJm/Vqjoq7H33CqYufl5ONo9v/xZ5/NmPa9Oml9p127Rp7v379zTdo3749RowYge7dS/ax3b17N9b/uxVdb7oNzVoWV7I6dYKyM4mAhQjY+tLTns+qFg5dHi4RKBUBc0hV+UJAbiCJgPMRsIlUteZh0r4XKU2QbJd+ZPKL1YEt3ijw6SSh5PE3oEQvZjJKq3Mb1C4/CCKL1K3klanzNKhbuxQOoS+6FqREvLQcuhNvC7KSiL+A9tCdmi7artsfapsZ+R6aHM5OhOnVrdD8W3MYOPurUn/NxgryNP00dCffgxK/lkkzte2HwrpAzYbuyKsi7Jt8Q+s9LAhbKmRBkHpAqDHJgoBC+VtOhlb/CUHSHnhOqBZJaevfmsPjmSzmunnQnfqA1bGspvRvBZXsDUytA0znnXbKQHj+zZiqTV7gEHUqRCyzupRUlIo7VFKqNh3F5KTu6Dgo8X8xFlqDoVBbvF7yzlZzoDs7R5CkOVeZqFZbvsnq20LetMbahMuO+6CkHmJyU232CrQmJv5rRGwemwglkcZbG2qj56A1fZkJdcYz5lfhK0v7pM000SqRupEzxB4i8jTsfqgd5rH/qm7/00I56x4Afd/dJv6oxafDhPvJd4Wnqk8DMbb6jwk89gyCcu24ULaSjUG72YAnKWXJhzUKulPTWIHLJHT4Q4bwfYXJViLmyZ6CvXbJG5esA7xqQ9/tf0yuksqX7RnIe9crDPo+/wni14pizoXatFlJCFkBsqxS5RCw5jooz6Mqtw2q3YR+XfI9Ggb64cGHHixTqRodHY2nn36aPUvvuOOOUnH6/fffsWnrdjw//g0oHgWe+I4EVlX1eGfEUEybNg0NGxl87ot0SOpT+keFEm/NnTsXHp6emDnTcE9W5PhvvvmmQpSqdK9y9uhhfD93FpPXZRWyPUhPT8dXX36Jc+fOYdz48WjcmPIHFC5Equ44cAjte96I+o2Le7Q6cm1k2xIBWxGw9J7WtD9JStmKvqzvCATMfVEg968j0JdtSgTKRsBqUtWaB0n7EqoixJ5JRCLRNBVqq3cEuWgklciTcmd/oerU9Ey4EvHH3pYUpp1xnpWDpHbkxD+myZYK4SZ8QpUTb7ISlNWhRNZBg+6IUCOSF6baZrrwQyWlaeJm6A6PBbJjRTh5QHsmZUndyIRbs9E8boX8MFMOsGWB1vItMY68NLhtvx2gZEYUpk8h6aYh3elnBVlMhCZ93mISKxy5z0MjOVkTE50dPxceoUbSlJSupNg8PlnMzqcB9H2I6DV4xhadc9Ju6A4+z6pXImg1wo8ITyJVrx2HcnomlLg/hEKS1LdNxzCmbrsfEkpZn/pQW7zJhHNJhSwbFCLFr24V440YC63BkAILhaKVsuPhtuU6odb0DIbaab5IRMVFg5J6GLp9Q4SlA3nXEi51yPrhKty23y3W27OWIKHrGfzOSI1LiuIL89keQgu7hy0DlKjvoTvxpiBVvepA32M1Jy8rmYDWQMnQyP+UPHC1oG7QWrzOYfzK5V84hJ/tCrxDOWy/YMwU4k9q4HnCt5VmQaQuWRYoCnQn3oFycQnvBy3iVSDlEJSr/wmsrv+N10Q5/yV0pz9mdTUlqOK6pe7j8r8OLb0JlcRq+ZjKI6o+ApaeN6aIyHOo6u+PqjjDozu3Yvfm9Zjy9tulqk8pAdWc2bNx/sIFDrEvqxCpunnHHjw/0XB/4gTQiFz8+oMp6N29GwYMHFhij0ZClT6MjY3Ft99+C5pXSaTqhQsXsGrVKgQ1aMLJnZxdzkeewncz3wOpZckztWgxEsTGz77//ntQcq2RI0eyDUDRQvYAyVm56HLjLQisZcwX4OxZyf4kApYjYC75VFrLdn9etXwKsoZEoBgC5t5ryv0rN49EwPkIWEWqugShysTeMShHxopwfFKAdlkkwsTJg5RKdhzctvUTodVEfXZfyaQlKUY5tJ6UqkRkUTh2vYeEFyupOsnr0rSQtygRsRTCreYJH9NWU5gU5aRV1AZ7aE4D3H3zM9STYpM/q/sgtJBeIvQ+Ixpas5ehRoxnwkxHYfJZMdDCH2AFK3wjAPKBpWRMROgRCdhtmfArNZa0SB4LKW7581ZTWOFISbGIxIOaxaSi/vrfCrxYeSB6KOfmsVqVST6/COh7/2OwNyiy+cgbNX6tIFU1lRNRqe1mcng+E5hX/oNCqlcirD0CDeH/Q1ipqdv1kEjOVKMR1OaTeCzGonkE5Ctnicgke4F8ArbDPBH2T2MrVjQoCZug20shdYoghHuuM/GSzRWkMpGq5E9aszvUdp9wiDwpkilZGeNJRG/nhZzEigsR1Ccmc9ukjiWylVSsSuwa6A6OEJ6uHP7/EK+R5tdKeKuajpG8XMk/9xg9DKqsKmWfVc/a0O0bLIh4UqGG9BbKYeP+pP6zLrN9BVsAcD8PQm0/V9goHBkDJW6tIK07fMbYkp0FvUxQb1grlNIHX+K9SUQzq3wbDxdWEzYUcy/axi4kKWQD2LJqlUDAmmui6cTlOVQltkG1moSanYmBfXpgz57doMRHRQsReCdPnsSwoUOZiGzTtm2p+BBZSRYBWTpP3OnEsHka46H//gYl3fpo1qxi40tOTsYff/yB3NxcNI+IwN69e7F+wwYMHToUDzzwQLHjd2zfji07dqFtj95o1aGT0/dD/KWL+G3BF3hg4EB0v97gzW4yij27d2Pz5s247rrrEJ+QgB9++IHJ1Lfeegu+vr6FxqupKquLW3brgZvvHQClHN9cp09WdigRKAMBS+9jTZuSKj+5tVwVAXP2tdy/rrp6clxVHQGLSVVrHh4d9caEkxZRsilSIJLvaOcFItTeUJSE9Uw6sUequ78hhDuIlZyk1uSwe2NWdwpVD72blY2sFmXFqYHcyzgnwvSJvDKGwTccBiVqobADIBqPvDgpMRH5p5L6kLLGk7cntdvwGVYvKqfeYyJYa/ICE6i6s59BOf+FCNWPeBVqo2f5eFY35idjagp9zw2FwuGV1CPQHRwulKwUat76A2i1+kC3434o144IErTpKKgRrxVWLVL4//G3oEQtEAReUDeo168qeY8TRlELoJyeJQhB8oylsHVSvWbFQHdxCZSobzlpFidYovD/4J7CC9aACXuUEhlMyaqokM9pSF9OOMVWBBSqf+l/wpO27gNsIUAq4BKLpvJaU/IoHjsloeq2vOBQSgZF6xE5XYw39E4O46fxsq/u4TFCiRrQVsyZxpRzhW0KdKfeE4nMiHBtOkqoZWmOe58QCdC4kNI0DFrdgYKEJwKeEk5RoWNJbUpqVwrxbzAEasu3hN8pkePky0qK6OYToTUqkryCLAt4b60RpK5hH7F9BCmjk3YxCU2qY5Bf7oVvWXmrXv8rNP92Qomddpy9gdXuP7Pvbal2DhZ8m5lz4TZtTpJCFoArD62SCFhzbTQCIc+fKrklqvyk3h35HIY99ST63nRTMWVkVlYWe3dGRUUxaVdaIWKTPE3/+GsD+g18GPWaNXcqbtnXkjHysYewcuVKBAUZEoIaRnDt2jVWni5btoy9VMlX9bHHHkP//v3h6VnYoiA7O5sTWiWmZ2PoqDFQ3G17uWkNCFnp6dizeT2iTh7F5MmTodPpCjWzf98+zJk7F2fOnIG3tzd69+6NJ554AhEREcW6i4yMxOIlS9Cxbz906H6DNcORdSQCFYKAVKlWCOyyUwcjYO6+lveTDl4I2bxEoBQELCJVzT2hTftyFKFKfbAXJvlx5iYVqAN9GuR3r6PwdFJC6jOZKFXJh9IQ6s6qvwvfiWRVlPyJVIxUvOtyaD/bCBDxRorNhI3QHXlFhFhTsqY2H0DzaQDlwgLoTr3P1bQGT0Jt/Z4gMUkZSf6aCRs4Qz2F+7OnauQ0KEm7oTUcxkmdaGzK5RWcsEilNsMf4bY4tJ+TMXlAq3071M7fFkBKalMi18jvk5JvUZh724+EKnLPwyIJFekluy4WiaBMVbdqLnR7HmEfTpHIifxDPyt5a5gSyeTrGtyT1ZqcpIr8VBM2CoWpWw3GSiVvUzcvQVaTmrKk4lUHaqPh0JqOFErMQyNBxDePl60bHjeQ2SVUJiuH3Q8bfGm9BTHdfELBgZzwaopIOkUJn4jYJC9XfZbwhTUqQcnGoPGLhiRVkVDi/hTetIQH+Z22fFskgCIaNe5PTtKlXDsqiFH+oxurVTWyKgil8D6FP1eIGCU7BibdX2LFqHLlXx4zF0rm1XUJtMDC6hWue3g0iChn1XFj8oEdzR6rutMf8dh4XKSMvvKP8FjNjofa9QfAsw50+4eJdfAIgr73lkJ+wrZ+60li1VYEZf3qhIAtpCrhJG+Eq9NuqRpzjTpxBDMmT8SPy5cjMDDQqkklxMdjydKluHglGc9PfNOqNmyppOr1+G3h18hKTcbEiRNLtTIoqw+yEaAw+vWbNqPN9b3QsUcvW4ZkU93zkSfx7Yz3MO7VV9G5S5cSbQDK64AI4tmzZ8MzMBi33P8AfAMLk83l1ZefSwQqEgFL711NxypVfhW5crLvshAwl4NxJO8iV0giIBEoHQGzSVVzT2bTrhx6YlOSo8OjoMT+zqpHTpTUcFhBODj5ne4dLLLKa3lCuUkknGnodcY5Dq9WrvwtMqyTWpHC1j1DoL9+NeDbBMiKhe70DCgXl3HbTJ5SO5S4isLXT4tkBZy1vdW7TIRSWL7u8GhW0DIJ20qoNBQigRP/5gRGRJSRbycnsvJrCY1IxVo3CQXn9rvYH5TJVkpqRSSkseSlCr9PI5kb1BUaKTKzY6A7MEJksVfcob9xG6tYC4WpkyfpfzeygpISNrHnaFHlpKEfwkN36AWhhi2tUNKnkF6c6Z78Q5EVB7c9jwBpp1jFqfk2N1kPIqzDOekWWQmQ16zu4IuCJFV0UDt+JZIxlZY0KzcFbv90F2tESao6fsGK0fySdhJuRDCyerehUIWGP8DrxGpOIkZLKzovVtRS8jBS5JpixqQnJbi6uk20oc8SxGpAO6hdl7G3K5OnR17lpFPcTsQ4aHVuZ0Ww7tgk0atPfeh7bRH2EMbCBPk/7AtM46TEU2rz15msVU5/BB0pX3OTeVxqkxeF3UTkDE6uRd6sRPTqTn/ISb5Yudt5QemktJXfgpbenEpiyEqgZbUqgYCtxGrkV9K3sEpshGo0iRmvv4bgGl6YNGkSAgICLJo5JUui8PqffvkF9z3yONp27wkfP1+4O1nlmX41EZNefBbjxo5Fr9694eFhvsqUCNWLFy9i2fLlgI8fHnjq6QpRqRqBz8nKxO7NG/DfX39g6jvvICwszCJilRTGZMWw+b+tuHXgI+jQjSyZZJEIVA4EbL0GO/S5tXJAKEfpogiY8zwmXwq46OLJYVULBMwmVc05mU0Rc/iFiULsmZSjJEc6kWyKSDZjqHluUkFyImjCb5WSLBUj7SjB0RFWBrKakcgtUk6SlUDtflCSd4vkT5T8yLsetPqDOGyeCC1K0sSEG5GqjZ5ltSV5apLCketQWH/YfcKjMzuOQ+nJQoBDyP1aQEcq1fSz0OrcIcLn/duyatZtSzdB3pFXaadvhU+ssXCG+wmCLCYykJITtf9EqFeJyKUkVR41BanqUbPQJmb148EXxN9KUU6KyeQJAm//MyIpFKl73XyFvyjZJWh5Qg1a6yZW3AofVB2Hyut23CPqkC1BizcA/1b5Y9B03py5ntvKuMCepeyHyyTpV9Bq31rqScck73ZD5mAivckSwbuuOJ7ISfLJJb9VshIgYrP9bGj+bYDMaEEkMxmq48ReTJznZbBalUPug66D1nAIq4JLTNpF7SfthHJpGZRLK0SfXmFQO8+HFtARSuwq9rPlvmvfKtSutL6nP2JylPoldavaa1Ph+eUmCbUzE/MKtOAeUNvOZPKZrRFY8atBbfMhq4R5TU5OYewoKZqSehBKzCpAn8HqVrXZmEI2Efb6BnO5c99eE5PtSATsjICtD3TypYSdF0Q253AE1OwsvDVyODq0a4sRI0YgODi4XBKPiEhK9rRp0yb8+tsaNIqIQOzFaNQODcV1N96CBs1bwj8wEO4ehUPsHTUZGs+ZY0cw/6NpGPPyKHTq1An+/mQBVXbJyclhe4Off/kFyRlZeHDoswiqHVpeNYd/fi05CRt/+RHRp09h7NixqFu3bjG7gqKDIBsGIrnJc/XPtevQ+857cF3fW6WXqsNXS3ZgTwSajxA5NKwpkpCyBjVZxxkImCtsk3vYGash+5AIlIyAWaSqK5IqStoJKIfHCFKOyMeuS6EFdc2fJRNQRGxSaL9nLeh7ri8g4UrCglSc2+8UodRMqn4LLag7dBT+fc4QIk9+qV6hgngjgjEnia0HqLCasOUUIC9JKEnJ65WUnA2f4gRCTCKe+YQ9RIlEJSKRkxDp0w1KxJFMOHKypT2PiRF61xPj9gwWv+szOLyd7AGY/CVFZrNXWPnKfz86XozHuy70vTYXTlJFqsb9wwxJk9w4nF/t8j2rYYsVUsNGL4Hu5DsGQrA1tLr3Q8mOF2Ru+mlOqEWerVrdAaK6mg0l5jdWDzNBGNgJarelxYjd/L7STrFCk5JIkVep2v5TVluWVgoIYYUtFfR9/i1QlBLBHb2ILReEZUI/YWug84ESv06EyJMnqldtqI2egaLPABI2Q0k9JELum7wAjewLyiyaII23GohfJlW/gVajCXQXFkChhGOkYKVEV62msiKV7QjOfyn+Tnj0+L2gByJqUw9DOTqByVHyXNXqPVqwV8iyIPFvtnVQO8xlAptsG3iN00+zWppJffJ81fS8lkxKmyqx7fitZ+l3gFTc2RF82VSlQsBWYlWeO5VqueVg+fKfhSmjX0CrFs0xoH9/hIeHsz+pu7shaagBJQq1T712DZcuXWKF6qFjx/HA4KFo36MXMlJTsOefzdi6aT1CatdGt943sb9qzZAQeHoZ/MsdiLaq6nHq8CHMn/kBbut3K+655x6EhITAz8+vEElM5GNeXh6TwseOHcPvf/4JePrg3kFPoG7DUjzhHTju0ppOTkzAn/9bgrPHj+LxQYPQsVMnVhKTl6ppIUKZyNT4+Hhs37GD/93Q705cf/NtklCtgHWTXVqPgK3XXoeLgayfmqxZzREwl1SVe7iabxQ5/QpFoFxS1dKLlLNOaPImVY6OA5Gr7IPa+bsCv0p9OnQn3hF+peSnWre/yKhuVLGWkF1eSdkH3b6hInweCtSef4lQfCJmyXOzzKIIj09KTkRepBTmH7NSqDXJn7XBkyKZ0dm57JXKilTqhcLJdV4iazslR9J5iGRMZz4RRFzNHpx8SCgr0zjMXKHkVin7API5rXObIPC867J/a75S1T0A+p5rOXkXk4lEeF5cIhJIqbkiaVLbmQWEaNG5UUb6yOkiiRQlm6r3GNTW77KqVneWiOEVgoxsNhpao+dEbSJtqQ4lUmIF7V1QO35ZOmqmpKpnMNR2HwulsakHrElt8p/VnZwqSN6AjlBv+EPMjbxw008LZSdZCRBx2vh5QZLS+p2aLkhxxcOQ3Goph9RzYinyJyXiu94jrCYWRTP8NCQpM46BSFBKfEZ7hIpPA+iv/w3Qp4n1Nni5qmQhQB66pN01KlVpnL4R0PcQfq/cB+2HC/OhnP9a2FMEtIPW8m0eIxHBbBVx7SirV7VWUzkZGCuqD4+Ecu0EJ1QjX2CjlYO+1wZDkq8i47bj14slxKp8W2pH4GVTlQoBS6+ZRScn1aqVarnlYA0IELH669JF2PnvFtzY8wb06NGDSTwvT0++qhIRmZaWhsOHD+O/bdtwISoaTz47Aj3vuq8QhukpSdj19yZs3bQBAcHB6N7nJjRs1hzBtWrBu4YvoDjuGpeVmYG1yxfj95U/o3mL5rjpxhvRpnVrJiI9PTygV1VQeHxycjIOHDyEo8dPoF2363DLfQPh6VPCC+oK3h2x0RewZN5sRJ48idv69UOXzp1Qv359JrvddDrk6fVMqFJSqn+3boO7Tw3cMeBBNGvTXhKqFbx2snvLEZAqVcsxkzUqBwLmPH/J567KsZaljdLHzY73NkYqAxo0RYFCvxNlAs3wf2NfpXAeVkKZqc/v2MoWKne1MklVSx8OnUWoEuRK8j4oR18TSj13UoQ+w8QT33CnRUJHiZ6IIKXQ8g6fCsIuJ1EkE1JzRAg6qTRJ2ZeXIogsSppEYeI1GkN/3U8iWdCpD0QSI98IILBjwWoTyXntiPDwpGzzTV5kj1IlZT+UI6/yuEidyERZ8A2sINWdnScIPqM6lBSTPo2gtnpL+IkSEbfrQYOlAakbO4vkUEToZcdw9ndW5lJ//m2gNZ+QHzKvpB6Fbh+Rt0JpqzV8WvRL8yPSMWohe3EyWUuWBG1nGELhS9jARHgeekn4uvrUg9r0FWgNBjOBJ3xkKaTdHVqjp9m7lOeTcwW6fU9BSd4rSNWa1xsSOZm0T0pfShRF65R5EbqDz0NJ3iPGRJYIpLSktsg+gGwGyIOVrBbcfKBc+Aa645TEQhHK1ojXmNhlsjlpF5RLywU5SR6zrT9gkpIIZE5uReQjkaekJm4+HlCz2IuX5sgkbciNbB9BZLNy7Thw5V/eNzwWGjP1mZMgLCKu/CfmTkrfbksN+3C8IPd9m0ONeDWfrFZi10B34FkBAJHTjZ4Tc9dyRL3Lv3C7pETmxFpNR3GfyrkvoDv/Be9fslfgv5M/bmY0JyjjdSFylpJnaXpogR2hdlteuirYjt9Rlty0SnLIjsBX0qYuJ4uBxySXfrNw9HLxz9qGl3xhrhtU8PdwF86dYum1s+jySrVqJd3w1X7YGq5duYJtG9fhwJ7dyMzIQJ2QYCZUr2VkMrnaum07NGvbHldjYxB54hiGvTIBnkXUkwRjbnYWDu/ZhS1r/4Cmz0Wn7j0Q0bYDaofXg48DyFVSoMZcOI9Pp07GyElvIT3tGv7duBHnTp+Ch5sbQmoGIjsnF0kpKfAPqoku19+Abj17o2aowYbIxdY+LzcX+7b+g01rVuHhoc/gwtkzOH5gHxITEuDr4w0tLxfX0jPg4VMDTZpFoHufvmjSui08nKAKdjGo5HCqAALmkE5lTdOZz69VAG45BScjYM6zlyRVnbwoduyOCNV63jr7tZjPlarQQwc3JlWJUlWhqG7Q8rtShcyQ/mAjp0uE6qUsQ9J3+83EJVui9Qr2KA5YqaSqpQ+FTidQSOlHpKohERV7ZVJoPhUiD4mUI8Ks/mCRBd4jSPiOHpsoLAEo3JqIVcUNCiVuyo4TXqGk4iRiLKQvdIdfFgSWNxGLIw1JjEQXSkaUyAwf+5tQjTZ9iYk+JWGjSBhFYf3kr9luFvtv0ngoFJxtAUwKKROZHCXyUJ8Ot7+7CvUhFZ2X+Ac9kJdu+JunUDU2GCrIu3wP2VSRuMtIGpNFgU9jaDS/zAsFeIT0hUbKWPIbLbFoItHW3sFMWJKqVmvzgUhERV6rl3+C7uhEJiYpqZPafBLg25QVum7b7gDyUgUJSeN2o7EXFI08aRsP5xB5mo/uxJvCk5bIZfJb9QmHpvOCoidSNQNa2D2cqIv8X4msZVsEY/tetaB51hKh/JmXhB0Dka2kDK4/WFg0kK/uPz1EciuPmlDbz+EEUqRuVVL2Qrf7UdEPebC2myXUoOfmsU0Dj4fIetojUKAQ+WlQMQu/2NcZfwrB1x16Wax38A3QWk5hkpNLZhR0+4YZkmQpwr/VpwEU2meZFwV57BEILex+qKSsrdGY50H2DsrFpUwKq62nslKYSd7cFMaAlcqmuDYcArXFm+IYBxdzQ1CMw3D694KD5y+bL0CACFMjWZqUAVw2EKfHxHsdLknp4qJDn9uj1DQRg9X0FXcNbcILWiYy1ki8ViTpaun1syg28ryxx26RbVQ0AhopIa/E95pLgAAAIABJREFUIzsnB75BwfD2K/ApPXviGP76aRn63H4XJ6gqrTC5unsn/t2wDm4A2nbugsYt2yCsfgP4+PrZTbmak52FP5ctwpWEBDw97o2C4WgqctLTkHL1Cjw9vRBQq3aFJqIyb00FQfzXzz+iYcvWuPme/vnV8nJykBofg/3//Q2djy9u7v+QeU3KoyQCLoqApfelRachySgXXVg5LEbA3P1t6YsBIoXsqo7MXy+DLLLI+tGLSyqKIdqEfjf+3x5LfTVXQ2VVStqbVNWQBxXugkwlzlTRkzEjADeiVUHUpzv9rolnNPpdJ0lVs7dhaetVIqlq7gls7L1CHgDVPChxqzmsXUnez6RWQaFw66bQavWFSuHpPo2YYCXFohI5U3hpckIqEzUUqVFJWVq7H5NYSsI6QR7SUSG9oLabXdiTNf2MCO+mMH83X0G6Nn1ZZHwnRSURrfUeFmHlpBYlIo/UluRTSiHrhkIKULXpaFYisgXB9ruLLyrVJ/LNux5ASkwaIyWvYsLVZNZXt3L4PWWUNybcEp8a8Ai5kZWvpt6zxTojVeyl/0F3hELYFTF3CuMnVSj9hUjj45PYI5ZVoZTpnvw+4/9ipWpZhcnLVlOgBfcSbdF4oxcJYtxIJBsbIHK7yUvQGg7juRP5ySH7lJiJ7RhM184bWmAHVvsS5vAQHrRMDu80PEyQz2yPPwrWkNS75OlKylTypiUivd6jvEbkJ6tknBOkp2khtSkrcO+CVvcBJrSJWGcvV8KKFcAfFihGCUvyPY1aIBS5ZL1gLLQ/KIkXrWXYfdD8WopPiDglMj9+Hb8IUCnhFiXQoiRbZGew6yGel+n8+RjDeMpcADt9aClhVCHfD3aaq2xGILD3fAE5SsrSGMN7HyJN7UWY2gtrI/FKpKuRcK0IstXS86To/KVa1V47QrbjighkZ2Zgz5aNOH7oIJ4cNRZe5YTP52Zl4uShA9j+9yZA1SOiVRs0bN4SYQ0aooafPxSd9SoPerijUPk5b0/C2KkfoE4D1/FGtWbtCNvdmzdg387tGDFhMrxI2WtS0pOu4t8/VkFz98Rdjz5hTReyjkTAZRCQKlWXWQo5EAcgYO69pKX3jKSMdAypyhRdPhJG8jQmJgaqmgdNU5hMpQSKVHQ6HYoSrtbASCpJSaoakcsTtKnG7ARUVqnqDKtCtCpxCoBeUeFGxCo/4tnGqlY3pWpJyuISSVVzZObGZatQwoQSNxFBmnIICilNiVh1qwGNQqN9m3GiKXgRGWjYKLlXoaQcAjIvQMmKE6pHUjh6BEDzCAFIARrYSYR9Z0YBdAyRWR41AV+DP6lx4qSEpVD7nKvCB5Qy0dM/Uk3S34kIpUz3PvULvhtojJnR4F1uLN5hoh4dT4mvKAlU0UJjIALV3VeQm6xILGHzE4lHdgjJe6BkxbKtAYe9e9YEajTlLPc8pvJKVoxQUtLbJPdA9gPN9zGjkHPCJi9DhMZ7h4tEWtkJQMb5slumcddoVGB/oOaKRFUpe6EQbkR0u3lBI9UxtRnUXdgukOqUSm4SJ2sCJSkjEpZsHIhsJkxIUUsKUVaWGgqtjdEPl1Sz/u3EelIhwpTGm5sq2ic1Ma1FxnlBtGZd5MRc+Qphz5rQPOsARLwHtC1ICEU4EV6ElWcIq4MLeb6pOUJZmrwfCimkSVlLKmlaB78W7A8rfFYNhYjXjLOGcXkJ9apHQMHnhBeH/ZvsIb8WwsrBgV5zRRfW3Iu8sZ6lb1DL26Lyc8chYFSgElm64ZiBTHVB8tRSBIqSrUai1ZGKVkuupUXnU6HXVkvBlcdLBKxA4MKpE9iy5ld06tkbHXr0NqsFTZ+HM0cPc0IrNS8PYfUbMrnasFkE/AICrSJXc3Oyser7+chIS8NTr0wwaxyuehA9nEadPoXVS7/HzXfei7bXF1cBS1LVVVdPjstSBCwVARVtX6pULUVcHu9sBMx5aWDNPnYcqVoYoZycHFy+fJlJVC8vD+TlqXBzc0N0dDRq1qwJf38RwWKrclWSqia4G3htvSA8mOTWEcGaoxe8F0VAu3kCOrICoM/zoCieNm1tSaoCxUhVc05eI+rWnMQ2rVhplWmDEBlFYdVETlJIvJE8K7GOJo5n5aBmON7DqaSUQ3AwNkqEm5YjSEfFwww8HDqa8hsn5a5mWA8iqPPXr5S3JrTONDeqx8c6Yu1ojxCGBnUpWzEYyN3yZ1T8CBorjzlPtENfXk4kQa0Zcnl1LCVWLX2LWl7/8nP7IGBUoZIClUL3XVF9ap+ZFm/FSLT2aq6BlK1dG2mwJ8lq6TlSdISSWHXUyst2XQEBVlT+vRGRx47g0eEvoYa/yQvEcgZI5Grk4YOsXM3JykStsHA0atEKzVu3gV9QEJQy7wELGqcHubjoC5g1eTwmfPARatVv6ArQWD2GtNQUbPl9FS5FReG5VyeUaFUgSVWr4ZUVXQwBS55ZSxq6vC91sQWVwymGgDkv560RrjiDVKXr65kzZxAREcHkHv1uVKrS/zMzMzlxoqenIPRssQOQpKrpfU2B9I7NGPKyoU+Mw18jx6FG5GmmyOL9AnD35/NQo20r6HUq3Ig/s6FIUrUIqWrJA6DLEKo2bABZVSIgEbANAUu+MyRBZBvW9qxNRKpRiVqdSNTyMDQlWfu1ETYttpKs5twQlzUu+dBX3qrJzyszAqRW3bx6JVp16oIet95h8VSIXD11+CD+2fAXKDlT3Xr10aBJUzSOaI6adcKgcyMn1tKLXq/Hiq8+Q25uDp4cPc7i/l2pgmogmn9dvBCDRoxEo+YGW6Eig5SkqiutmhyLtQhYcv9ZUh/yntRa5GU9ZyFgrhLb1UhVVRUEakpKCgIDAznEn0jVcePG4fLlWPzwww/8N7r+7t69GzfccIPNkEpStQBClYP9SWCnEzrV2MvYddtANEq+Ck+dAiVPRZangkRPXzRYMBf+PftAZ6Opqr1IVWOCY3s8f9m8qUppoFxPVXNPXGP78kHPUUsl25UIVC4ELFEKyJvYillbY0j/f6eFH+rZBNu8cypmFs7vlUhWW1Ws8sHP+esme6w8CJBadfv6tThx5BCrVWvWMsOiqJTpRZ2JxLZNG5B2NREBgYGo26gpWnfshOCwutDpSiZXSaU68/XX8PqMTxASbmLXVHkgzB9pUmICfl/6PYKCQ3Dv4GGlzkCSqpVwceWQCyFg6TNrSfDJ51i5qVwdAXOfr6zZy45SqpqG8ScmJiIkJMSQB0Qkpho06HEsXbo0X5W6bds29Oolcq3YUiSpaopeHhOqJElV9Rp2DnsaEX//C51ew8HgQCR41sBNCZeh0xScaNwQfTZtBDxs87a1F6lKtnMrdgurxqa1NbSpZ/8oQlv2GdUtk1S19OJkzRsRWycg60sEJAKui4AlajxJrDpvHUmRumKPIFAlkWob7kSw0gW+a2MN/dqYeBqb0awl54d8+DMDUHlIlUIg+kwkNq1eifDGzXDbgAdtnlvU6Ugc3LUdiZcvwsenBsIaNUa7Lt0QEhZeyHNVU1UsnvsRPDw9MejFMTb3W5EN5GRnYfeWTfh77R8Y+fqbCKwdWupwJKlakSsl+7YHAuaSTaX1JZ9j7bEKsg1HI2DOPrc2ctjRpCqpVZOSkhAcTMmjReQXEa5Eqv7444/5v+/duxdNmzbl42T4v712FCWmUjj7jqbmYuf1NyMiNhY6vYKEEF/s9PHHPRdj4aYoOO3ria6HdkLz9MnH35p1sBepSs+tH/5ZOPEoPX89fJ2KNuH2tWizFu0ySVVzTlpjx5IQsXYJZD2JQNVFwNIXM9a8VXV19MiTtGaNiv/CpwvS2QRg7wX6KRWpjtg3D3dT8fB15hOrUq3qiFWQbVYVBPR5edj59wYc2bcXDw17DsG169hlagmXorHz3y1IiY+Fl7c3QurWQ5uOnVGnQSN+eIiLOo/p41/Bm7PnITgs3C59VkgjmobEmEtYOPdj9Op3B27oV7aNgiRVK2SVZKd2QsDS+82i3VpLQtlp+LIZiYDZCJjzQt7aFwSOIlWN5Cn9jIqK4rk2bNiAr7mLFy9GVFQ0hg0bhtDQUGRkZMDDw4N9VePj4zmZlbXFXkpVY/i5rdZflsyjNJLOkjZMjzXkqeKEVHmahu1PDEO7LTs4lcvZEB/sc/PG/VeuwTNXxcFGDRDxw5cIa9LEYNNgnbetvUhVwn/uBl2Jz6/G6EGyZ3Pm+hRdh1JJ1VHLUrRP12SYtW6SUDULJnmQRKBaImAJcVTVvksoXOHrLTpWMk5/SLyRdWYxJpsiVaokUp2D/IS7VFatmlvMuTkuq62qds6Yi5s8rnogEBN9AVv+WI3gWrVx28CHoJQSrm8NGskJcdi77T8QyUq+qzXDwtGtZ2/8vnwx/Pz88MgLo61p1mXqZGdmYufGtTi0dy+GT3gDnt4+ZY5Nkqous3RyIFYgYIkQqKTmrSWhrBiqrCIRsBoBc18eWLufHUWqkhqVVKrnzp1Ds2bNkJWVhcuXL6NJkyaMBZGr9DlZA7i5uaFWrVqsYM3Ly0NCQgLCwsKY3KNjhBerecUepKpRJUnkHYWd009nEHj2JlXJThUKOasCMZevIjgvDQfueghNU64hwQOIz9OhuaIipYYXwr/7FkE9uuHixYuoV68er09FKlVptSf+VDKpatwJFU2ulkqq4okYs54K5Zs9805qeZREoDojUB2JVXqr9s4qN078RMVSss2W/SLD+21Bz7a6lq6zJedGaSOrigpv21ZB1q4qCKikVt2yEcf27cFdDw1CeJNmdp8akav7d2zD5XNnkJqSgk3r/sTrH8xAlxtvsXtfzmqQHjzPnzqB5V99hkeffg7N2ncut2tJqpYLkTzARRGw9Toqn2VddGHlsIohYO5et/a+0N6kKhGjxnL8+HG0bt06n0Cl61ROTg4OHjzIf2vQoAFq167NKlX63ejDmpubi+joaCZgLSX27EGqFn2eo/kYrb/I9ssSIYUlW9repCrhqSnAlZg41A4Lg4ZsqCnJ+Hv4qwg4cQheWW5IimiITrM+RGDLVtB0KhTocP78eTRq1IiHTm1YQmrbS6lKfZdkAVASnhVFrtpMqlp70lqyqeSxEgGJQOVHwBIVQWVX35UUpuAMtaqRTHU1VSpd4PgmxFfcXNUNEjckxhIeJN78WlIupwBJ6QU2BscuF9Q2/t1IaFvSri3H0hze7q+3OPzE3Jvk0sZW2c8XWzCXdas+AgmXL2Hzml9Rw88f9wx6wq5qVVP0UhLi8OrQx9G2fUfUDKsLDy9vdOzaDW27dIPi7lGpgM5IS8PPC75iX9hHn3sBipt7ueOXpGq5EMkDXBABc5V7ZQ3dWlWfC8Ihh1TFETDnWcqWlwT2JFWNqlL6efLkSbRo0YJVqFSMhKnpT+PSFf0bEal6vR4xMTFMvJomvSpvue1BqlIfZakk6fnu4W72J1ftTqpCxeVLMagTGgZ3d0DJUwGF1kMBtBzEx8WjTt1Q5OrId1UHnaqHTufJ6mBSC5M1A/2firnEakWQqsY9YfRctTTfRXl7qrTPbSJV5UXIWthlPYlA9UTAklDnyvzCZtE2HdYcLO5baqmK0dxd4ipkKl3AiDg1kqZtwwveUNcNcp6vrNH7KCZZgZF8jUkGq4YdSbje21HDUz2ts3mw5NwoaV/I67G5Z4s8rrIhoOrJW3UTTh7ch373P4D6ES0cMoXLZ0/jw4ljMXnWXFy4EIWoyJOIvRgF34AAdO3RC227XlcpyFV6+Iw8tB8/L5yPF994BzXrlJ6cyhRIIq+3bViLwFp1cNPd9zkEY9moRMDeCJhDMpXVp3wpae8Vke05EgFz7hVt2dO2kKqmZKdRoUok3IULFzjplK2F2iRitU6dOuy3atoHkbXG301VrvYiVY12bmXNwd7kqnWkqiEZFSmEySxVFT/przExl1GXEnPy74CiAZoO/JmmVxCfcAl1w0IBzUC00gGc1kqQ4OfPn0Pjxk2hKCqnGNOBbBi4NpOwotHCCNmTVC2P3C5tbWhdXu7neL9Vq0lVW05YW08qWV8iIBGonAhYosirrN8xJYWJGFfLnmrVik48RXOh0iYcMJKnziROrT0DTAlXSiJGClciWu2harWFNLfk3Chp7rYoE6zFUtaTCDgLgaT4OGz87Rd41/DFPY8+AcWgdrFn//OmTkaDRo1w/5DnuNms9DQcPbAP0acjkZwYD8XdHd169kGbzl1dmly9dvUKvprxPrr07INb7h9oNkSXzp/F9r83IbxRE/S8+Vaz68kDJQIVhYCtKlV53ayolZP9WoOAufvdlpfslpCqRRWjHF6uaYiLi+Pp+fv748qVK2jYsKHFYftF8TESpvTSkNoniwDyZU1PT0dAQAD7oFN/pKA0tRy4nK2BiD1bi7mh59RPr+akXLWdxLOeVNWg5Omhd7sGNyUG0AIQfTkLYaHhcHf3JVtVJj9VJQ8K3KEYKFLCldSohQtRpkTAKlAVFYmxV1AnNA8njy5CTuZZePs0Q0S7IYBaC5pOgw6Fo2LsTarO2aDD1kjLky07wxLAKlJVXoRsPTVlfYlA9UXAEvKoMhKrpalUjStuC/FGbRApSBeUvRecm3zKSKJSiAuVykCgmnuWGYnWDceE+b3xgm0J0Wpt6L/pGM1RIJQ1p8p4vpi7RvK4ao6ApmLPP5tx6tBB3HjXvXZXq148fQqfvDURUz77Bv7BIQVgaxoy09NwPvIkLp49jfhLF5Gdm4fuvW9E8/Yd4VXD16UWRp+Xi61/rsae7dsw4vW34evvb/b4JKlqNlTyQBdBwNZrpi3kk4tAIIdRjRAwl1S1JdLPUlLVFH7y3iTFKCU2InKTkk6lpaVxkikfn7ITJZa3jKaWAJTsivrw9PTkaqS8TE5O5n/k/ekIpWpZ2edLGrs9SDzrSFUVqpqKU0fHoX69HfDUZUBVdDh7OhTNWn8JT59W0BTSlbpBhZ5/wqBqLZlUNTCw0KBqelxLXoe8zCkI8I2CXi+Shl3LrAtP3znw9+8FveJBLeaXskjVFbvFs6wlJSNHQWyKJTUKH+tISwCrSFVbTlbrYZA1JQISgaqCgCXhWpXp+8acN5m2qFWdGeZvJFHJi4YuQo4yYnfFPW1KspJtAHnUlkew2hL6b8TAkhcOpeFWmc4XV1x7OSbXRSD1aiI2/Poz3D29cNfDj8HDy8tug53z5gS0aNMGdz02pNQ2c7MyEXXmNKJOn0T02TNIy8jE9TfehHZdu8OrhoWm0HYbuUlDmoar8bGYNXkCnhs7Ho1bt7OoF0mqWgSXPLiCEbDkPrKkoUqBUAUvoOzeYgTMuUe0dV9bQ6oS4Ukh/qRINSpFKezfGJJPZF1ISEg+CWrxxA3h51Rv9+7d6NatGzexZ88erF27FhMmTGA7AE7QeP48IiIi8olVeylVqb/yss+XNC96fhreV7XqGco6UjUbUSdeQnjYr3DXsrB8tR4D7guEh5KEq9kdULvOKmgIN4Tpi0RUxrD9kklVjvAXx2sxSEq4G4GexxEdFYL5i5LwxusR8PI8imsZ3eAduAIe3g0LOQCURqqa87xszT4xt4691MSm/VlMqsq3euYulzxOIiARKA0Bc9+2Uv3KpL4rT6VqxMNStaqzyFQiUskPtXcE/XSeB6qrnylEstLbVLIJIBVrUYLVnn495tw0l4VXZTpfXH3d5fhcDAFNY7XqsX17cMNtd6B5u452GWDUqeP49N23MPmTzxFYq3Y5bWrIycrCpXNnceH0SZw8dBBXk1PQ57Y7cF2fvvDycS65Gnv+DELD60Px9II+Lw9/Ll+MSxfOYfjrb1mc0EuSqnbZTrIRJyBgyT1kacORz7NOWCjZhV0RMOdFgjNJVePkUlNT4evrC50OTGzGxsbixRdHYuXKlfnk5smTp9C6dSur8DAmRyIFam5uLjw9hZ8qhf//8+9/aNqsGSKaRXDbcbGx7LlK5C7Vi8mBXcL/qW1biEBrSDxrSNWsrINQM55EDffjyNOHIDG5M44dOo6bb45GnuaDfUcHoPv1i6C4UVi/0JQaHFbZVqFo+L8GlT1TdVBx4tDXiGj8MhsGZGcH4etFejz+VC+EeP+OPM0bCWmLEFb3YbZyNRZXJVVpfPZWrVpEqsqHNau+C2QliYBEoAQELCGPKsN3T1leqkWnb65a1RlkqimRWp3UqNaelKYqViJXSclqbwN0W0MaK8P5Yi3+sl71RiAt6f/sXQV0E0sbvUldqdLSIkWKFXd3d+fh8nC3H3d3d3eH8nB3d4pbC0Xqpe5N/vNNmpL6Jk195hzeg2R25M5sdvfu/e7ni3NHDjBlKHmraunoIsDTHZra2tA3MRMEjvdPV5ha5YGGlharv3r6RDiULYeGHbpCLNSrVSpFeFgofn3/Blfnr/j26QP8fLxRvnJVlKteE7kshSWHEjTgZCo9uHKBJfEaPX8pXD++w+p5szB58UpY5cuvdNOcVFUaMn5ABiHAr5EZBDzvNkMREEKqpvb+TxmlqhwMIlXJ05RIVbmvavnyFfH8+XOmVqXy8uVLlCtXDuSJSoQnEaRCi2LoP5Gqmpqy44kE3Lx1K7p37wH7IvasOU8PD1haWsYqZpNTqpI/JxW6jxdS1BV6XtJGmGhFFVI1NPQBtIK7QKT5G9EiM0yZHoo5s3NDX+snpFEauP+mCmrXuREjP5XNH8xTVSMJUlX+vRTvXm5DsULDGcEaEV4cIRHl8ePHB5Qt9hJSkQ48QnbCyqYLRAoGAJmZVKWZWecC1naPFrL8KdYRTKqm9s1HiiPhFTgCHIEch4AyxGpmD2sWqlKVL3JyatW0JlMV/VE5kZr5TjtlzoukRp/Zz5fMhzofUZZAQCrFqwd38erxA5SvVY8pUi4dP4xi5Suhav1GgqZw9/J5SCMjUaVBY7h/d8HmJQswadkamKSoUk28+ciICHi6/Ybrl0/4+OoFfLw8ULJcBdRo2AS5LHILGpOqla6fPokZY0Zg6oLF+Pr2DRwqVGTksCqFk6qqoMaPSW8EhBBLyY2JP8+m94rx/tSFgJCXCalVYCtDqsoTQoWEhEBXVzeWVB06dBjmz18AMzMzRn7SHyJYK1SoEMfvVBlc5GRtVFQUNDSIVAVu3LiBHz9/oVbt2ihcqDBTVLr/dkOePHliSdtfYZJElarKPrMpM9aU6tIzGOWnSOn5SxVSNSrSFX5eXWFu8AiPHxvjxGlNNG8dgfpVQxElMYaz22QULvk/aCASkMpeLEMki+9P0lNVKoaUsltJfyHAozWMDN4gKtwYzj/DkK+QPnRE/ggOKQU9w9PQNMgNMf5aM2VWUlXdKlWCUTCpmtqTNKUNxr/nCHAEciYCQm4SCJnUvn1NS3SVUanKx5GUWvXqOxGOPRGn6OGpynzkF3Ie2q8Keul7TGofHDPz+ZK+SPLeshsCYSHBOLV/D8KCg5ha9NXjh+g5fAxqNGoqaKr3Ll/AxmWL8E+ffnj99Amq162HOq07QEMzbtZaQY0pVCJy1dfLE27fXfD22WP8cnVFmUqV2biMzRPaChAJa2BkDHMra2W7iq1PpOro/r1hY5sXBvp6GDR+EoqVcICdfVFmCaBM4aSqMmjxuhmBAA/7zwjUeZ+ZAQGhez+1L9SVIVXluERERMDLywu2tnkgkUhx5cpV9lWTJk0YuUlh+PR9wszywpCVK1Wp9qtXr1C2bFlIJNGxxKkURNwCUZFRcHNzQ758+VjD1HdmJFVpbPJEVr1rkEo08aIMqSonuKVSCb5+WYO8ltuhi++QakgglYohkhjBxacmzIxWI1duG1mCKlEMsZosqSpLTkxJraRSDQT5XUBU+AwYan+DpjgSEujiT3g+6OoshZFJTQA6tBqxE0qKVFU28ZewnSKsllBSW1hrf2slSapWneMtpROYCn84UxZWXp8jwBEQioAyqrzM+luk6htPRbVqWqlTuSpV6E7MXPWUOS+SGnlmPV8yF9J8NFkFgciQYPi4/4aXpyduXbuK21cvwf3XLxQvUQIjps1CmSrVBU3l3ZMHGNmvN7vt19IQ49/R45G/YCGYmJigSMlSEOvoCmonqUpRkZEI+OML9x/f8e7ZY3z/+hXFypRl5KqZVR52WKCPF/ZsWIvSFSuhTvNWSvufyvuWk6r0by0tLeS2zoO8+fKhSet26Nynv1LEKidVU7Xs/OB0QEDoS/ikhsJVqumwSLyLNEEgM5KqciKPSNMvX76wZFT0h9SklDiKvqe///79m12fbGxs2Gdy9apQoBTD/+nvzs7OrC09PT3WBH3m7e3N+lJUqdJ3mZVUpbHR89mAOlIUyS0jLuMXoaSqfB3oeB8fb1iYmSI86iU+vV8EG9NARETrwze4LBxKToS3byRymZlASywFpNGA6O/L5ESVqmxoFB6vwYhVSMUQi7zwxmkLIqNcoKtZFCVK94MUuSEVE70tFpSoilolYtXNT7gNBB1z+qUI792UO0aOa1qRqfL2UyRV+QVI6CnP63EEOAKqIiCUQMqMv0eqqFTj/8Df/SJLgKTOQhePRiWl7G1oSiEm6uyXt6U+BISeF8n1yKNM1LcevKWMRYAUoOeOHsTV8+fw+9cvBAYGgAjMmvUbYuTUWXAoX0HQAH9//oC+ndrC7dcv5vdmam4BCwtz/NOzD9r37gexrnqSTUVHRyE4IADurt/w4t5tfHr/DqUrVkad5q0RHhKM5bOnwcDAEAPGTUT+IkUFjT1+JUVSVVNLC7369Uezjl1hnd8OZhYWgEjumZZy85xUTRkjXiPjEEht9AaNPLUqvoybPe85pyMg5H5QHc9IyihViUwlgvTz58+ws7NjilT6O9kByInTEiVKsCRWvr6+MDY2ZuSqovJU6LoqEqt0DPURGBiIHz9+oGjRosx+gNomv1Yq8vpJkaoUFbj1lvDro9BxCq0nJHGVUFJV3uf3799RoEABNndIiDDVgIgSTYmiAGgzcjSfMjN+AAAgAElEQVQ6xjvV1toSkJJaVRb6TyUxUpXRqaxKFCRSEatPSlSGr1STKYTJGiBaSi2LIZKKAXHKSlWhOMWvN/m4GM5eyj8vE96UhDktn4dTJFX5A5mqy86P4whwBJRBQKgCIbOp71KTDZLwIZNsd39lkEq+blq/iVPfSHlLQhAQel4k1ZY6brKFjJPX4QikNQKRkREI9PPDhxfPcGzPdty9dYtl/63ZoBFGTp0Jh3LCSFUP50/o3b4Nfv/6yYZcrXYdTJw9H1b57WBsYqIUESlkzkSuhgQGMluAxzev4c2rl9DQ0sbb105MaTt6yjS07dEH+kbGiTYnjQiHj9svpsLR19eDkZVNrLJVTqra29tj3IzZKF2tFoxymQhPuKXQIydVhawmr5MRCAhV6SU3Nv48mxErx/tUFwJCXiqo435PGVKVkk45OTmhdOnSTJlKRa6aJFJV7oMqJzpv376NmjVrxiavEoqNIgkbX7UqJ2/lfckTYMn/nxSpSs9uZ16J8O638gSd0HEnVk+ZZ7TkSFVFHGiupNS1sLCAlCWdioZIqgXiQAEiVDVl3ClLTyWBh4cbrHPbsu9lH0shjkn8pWjRQN/JKFcJU6Cyv8tFteSxyshYUUydmMr0vQJXnVT4vyoYqiJiUgZvVcakeEyypGqVoloY1dogtX3w4zkCHAGOQIoICHkLK28kM6kNVA39TxEQJSuk54VDyaHx6qlAQJnzIqluMtuLiFTAwQ/lCCAqMgK+Hu64eOIIDu3aAes8eTB6xlwUdyiFBzeu4tHd20yFGhEps7AyNjREHhsblKpcFdXq1EfQH1/06dgWwUGBGDVuAuq17wJL6zwQxShc0gpiSXQ0QoOD4Ofpjs3Ll+DsqZOMKC1ib48Jcxagar1G0NQmNQkQGuiPa6dP4fnD+/D0cIOVZW5oaWkiICAQ/oGBKF68OOq3bIOHDx4gwMsdPQYPh3mevLHHqzIHIlVfPLiHvIWKoFxVYVYKqvTDj+EIKIOAOghVdZBNyoyZ1+UIqBsBIaSqOu71hJKqclVqsWLF4hCpSc1bTnrScUSyyolWdeMUv72kSFWqp2z4+Z3PItz/ohoJS1GDjUpK0Lly4qH+ieEgVKlKCtX8+fOzdWC4klJVJGJB++SGSrSnWKoBqTQCIpGYeaO+cnqNcuVKQ4IoiBkLqpF4oippFGuLmFLSqFJhLUs0ADERthoxn0eyRGEiaAsO/1d27ZURMWXEM3GSpOrIQ/5STqgqu9y8PkeAI5AaBIQSSOq4cUjNOOXHqvLWTB39KraRERcOdc+Bt5c8AkLPi+Ra4SodvsuyEwL08BARFoZ7Vy7g2mlHREdFQSQWoZh9UTRp0hhFihSBdgxBSQ8Zb9++xbVr1/DoyRPktbHFy5cvMHHBUpQoXxG6evoxDw1pj5A0KhL/7duFLWtW4udPmVKWxudQqhQmzV/M7AFunDuD86dOoGLZsujYsQNy5yZCVZallx5Iae7Pnj7Ftes34OjoiBVbtqNE5eqpngORqu9fPkf+IvYoWqps2oPBe+AICEBACJmUUjP8+pcSQvz7zI6AkKgldezzlEhVugZRkRN5ZKEjtNC16/nz56hQoUJskimhx6paLzlSVdk2VRXRqPqcJoRUpQRglpZ/E2ESZUsrJKNAyQM1xjNVJEtYJSO3JYiIioKGWAItTS2IoMlEp4l7qspaA1Omyv4uifFNJYo11jyALFpj+GZF2lmdSlUh+BPWFQtIUcgy/a3vkiRVPwdFCafSld2VvD5HgCPAEUgCASE3DnRoZiBWhfzAp9VCq3qRTqvx8HbTFgGh50Vyo8hMCu+0RYu3nlMQ+P7pAw5u2QBjPR3069ePeasRARn/QY/CFCMjI+Hp6YlFixbh169fmLp0FSzyFkg1GSkUa0ao7t8Nx4P7WIINYyMjmFjbQM/YBOH+vjAxNGT+cJSAo3fvXiAFEPnEJaboIYUrzefJ48eYNHkKBowYhbrtOgsdSqL1iFT9QKSqfVHYO5RJVVv8YI6AOhBQxwvFzHCvqA4seBs5FwGhau30IFWJlJNfp+Qh/0JXhq7D9CcgIICFqqdHUSepOniPBv6ECB91ap/T9MSArR4pTIkIjVGhMosF0qCK2TqQQjVh+Uutyv1SJYz+lDKyNRpipi/98vEzCtoXg0aMDYCnpzssrHIzD1WpSMx4VLJITV6bG0O6/rVmjTMcdZKqyeGfkWSqfMJEqtroUKKuSECqBYmYXoRLIeKkqvCThtfkCHAE1IeA0JvozHCjrOwFVh0oyRNQURIqXnIOAkLPi+QQyQznTM5ZMT7TtEbg5+cPOLRtE+wL2qFPnz7sIU3uo5ZU3/JsxAcPHsSxY8cwe81GmFjZpAuxSqRqVHiY7GFFi9QhlPSB/ReSiHCsnD0NecxNMXDgQOTNmzfFudAcSTVEBHGnTp0wdso0VGrcUmXYOamqMnT8wDRAQCiRlFzXPOw/DRaGN5nuCAg9F9Tx4jwlpaqzszNLhiR/2ZfSNTc+WHTNcnV1ZYmt0qOoi1RVJjJRlVD/xLCQKx8VPWX//PkDZ+cviIqSsBfIFJVDCcAEJf+KMUklso/0piQtDZdEQ1NDiqjoCAS4+8LC1oZuSCAS6yIKEmhCuBI5sTmoi1RNCv/MQKbGkqpiKej8YZJdcRQkEn98/7yRk6rpcaLzPjgCHIHEERCqystIkoh+4MccSt3FRtn1T4/shcqOiddPPwQ4sZp+WPOeMjcC4SHBOLJ9M3Ib6aNv374wNDRUasD0ALJmzRp4/vFH95HjZBYAGVj2rVsBaUgQm0uhQoWUHsm3b9/wT7dumL96PexKlVP6eDqAk6oqwcYPSiME1BH2rw6SKY2mx5vlCAhGQAipqq4XCEQKaUPCoj3iJ4V6//49i6CQR4IoS6jKk1gRsUr2AQULFkzw8lDuuUrgCCIKU0BRXaSq0MjE1KpTFadDpGoebZlFEGFBmBGhTWH4UqksERitAVkAkE2QHN+k/WpJ4RoNKTSZFQBlnfr8/iFy6Xvhp9sp5DYVwdfPGqUqDYBYIx/EZB2gmoVs7DTURapSUrF99/9mwJLjTB1VtMscIiNSFtvoEV0thUjihZ/v+yJfgducVBX8S8crcgQ4AmpHQBnyKKNumoVeYNUBjjov0uoYD28j4xAQ+sIhuRGqI0Qs4xDgPXMEgMsnjuDnhzfo2bMnSpYsqTIkTZo0weBxE1G6Zh2Ixen7kkw+6O8f3uL0wb3o0bULqlSpkuRcknvApAdRSlq1aMlSrDx4QpDKNX5HnFRVeRvxA9WMgDoIVX6dU/Oi8OYyDAEhz0TqJFWJzKNrCoXqv3v3jiVUJGudFy9esHBzW1tbRvQp66dKBCC1Sf8nT/F8+fKxf8ttBKhP+k6RrE0tsZpepGpaPKfJw/9p4wUFBTHbIBnBGo0DBw6x+x95IcxSxiomVJ+lsCJLgWh8ejMOBfOdhJbYK8YzVRfBYRUBvfkw0K8NkcZfIlOVE0BdpColqSLrBVIBZyYiVRETPbEINrpiSEXR+OQ0F8XsFgOiCE6qqrJx+DEcAY6A+hAQchNBvWWEWlWZMJDUIJIWF+nUjIcfm/EICD0vkhupum6+Mx4NPoKciICP2y+cO7wfxQvZoXv37rEQyEP7k3rYCw8PZ+FyiioOIiJXr16NGRt3QEdXL/3hlEqxc+USFMtvi3bt2iGXiUmCMdC4vb29mR9s4cKFoa+vH/sQqlg5LCwM/w4YgN7DRqFw2YpKz4WTqkpDxg9IAwT4NS4NQOVNZmkEhLxkUNd9nTz8Pzg4GIGBgbCysmIkp1wFSUBS+D4Rq8p6qhI5S8fIPUKJWNXR0WEWNnI1JikxTU1NY/tUVg0bf6HVQaom9cxHBJ+pgRSdK0nTRC1JkeQsnBzAo0ePULVqVUaGPnv2FHfv3sfo0aNjcSLyu0SJEglI6fh4MOtTKZGrUnz9dAjW1iOgJ/VHeFh+fHAJQPESutDW8IS3XyVY2l6BWGycqnNHXaRqqgaRTgfLSFWwFwUe3zoid+4zEEl0OamaTvjzbjgCHIFkEBCqyktvtWp6hf4TqTqqkQQ2CZ+z+b7JwQio46EzI15G5OAl41NXIwKPb13Ht9cv0LJZU5QtK8tST8QjhcDt3rUL9Rs0QM2aNWN7JLLR398fkyZNwvTp05kHmWIhteqiLTuRK3ceNY5SWFNB3h44uHUj2jRvhlq1aiU4iBJ6TJ48GW5ubjA1MQH52RGR3LdfP2hra8epTzfyN2/ehOP5Sxgzd5GwASjU4qSq0pDxA9SMgJAwZyFdpvc9oZAx8TocAVUREEKqquuejkg8HZEUX758QdGi9ky9GB0txZkzZ9G2bdvYKbi4uKhkVSMnZ+ma/fPnD/aikGLMFcP+yc6GFLGq+rYq4pwWpKo8twWRqmkZeq4Y/v/y5UuUKVOGkaZTpkxCQEAQ5syZw7zkCdOQkBAYGBgkG6UiD5IXMWY1FC6fxyG/1RaIpRr44VIFEgMJbHN/gpb0DyTIBZ+wK7C0rqTqtmXH5SxSVYo8eiJERUvw/cNoFM67A4iy4aRqqnYQP5gjwBFQCwJCySN13UwIHXR6hv7TRbtzZQl4Yiqhq5Mz6gm5yU4JifQ+b1IaD/+eIyAEgXNHDsBAEsH8R+VKmRPHj2Pr1q2MfFy6bBmaNWsW29Se3buxe/du0EPJrdu32YOJYlmyZAkMrGzRpEMXiDXS1wLgzdPH+PrqKVo1bcK86uKXEydOYN++fUxNS4k97t+7hylTp+Ls2bMwMjJKUJ/UrF3+6YbtZy4LgTJOHU6qKg0ZP0DNCKjjusbD/tW8KLy5DEdAyHmhrn1PpKpGdCR7aSfLMi/B69dvMHv2PBw7RtYyMmruw4cPKlvvEAkoI05lCRmJUNXQ0IrNcE///vz5M7McoJIataq6SNWr78RwsJHNPS2JVMXNJssmL7NDiIiIAL0gll33JXj16jV7qUzfkXKYSOiUw/+pdVpTDURLw/Hx1TQUK7wCIpEGogLzwemHLZw/uqBzW3eERVsiBFdgblo6Vfs/Z5GqgK2emBxVERXxEYFe3WGc6zUnVVO1g/jBHAGOgNoQyIxq1cF7NJi3S3oWSlLVuRJXraYn5pm5L3UpetR1I56ZseJjy14InNizA7nEEgwZMiR2Yu7u7nj39i127d6NHj16xCFViWj08/NDt27dsGvXrgSk6pnTp3H7hRMGjPkfNDQ10xWs6+fPINrPG62bN0PevHkT9H3+/HlGqI4dOxYVK1bE40ePcPTYMWzatImpUuIXCtds3bYdJ1XTdRV5Z+pAQAhxlFI//EVhSgjx77MiAkKeg9R1L0ekqjgqIiYSQgqJJBpr167F+/cfsWXLllj4KNzcwcFBMJyKSa/oekw2NhT6Hx0difCwMLj++AUzMzNYWlqyNt+8eYNSpUqxv2c0qSp4kmquSKSqPPyfmvbx8WE+trly5YrFhT6jRJ2EpbASDUg1ECWKQljQC0SG9EIuXWd8+KCNS5dD8G/vKtAzc4LL9zYoWnIXIEqdLVLOIlVFsNWTggmBAUSEvcabF7M4qSpsY/JaHAGOQFojkNnUqunlp5oYrly1mta7LWu1L/TcSG5W6vLhylrI8dFmZQQSI1VpPuTPtnDhQrRp0yYOqSqfK1kCEBkZX6mamUlVevgcNWoUPn38iMqVK+Pho0eYO3cuGjdunKifXWpI1Z/OX/H+1XPYFS0Ge4e4at6svF/42DM/AvxalvnXiI8w4xBIT1LVRgfQhpR5eFtbWzNVJKkkR40ag02bNkMUkw2eSFU56SkUGbmXKl3XTExMWHh/ZGQ4IiMi0LnLP1i0aBFrUzFZlTD1ZdIjUIdSVej81F0vPqlK7RMef/78ifW4NTc3j/17yuRzTIIqkK8tIBaFw9/3Ovx9VyK3+XtoiMIRGW2Lrz8cULrcAkikBSCWL7iKk8txpKouICX1NaNVoyFGCCdVVdw7/DCOAEcgDRAQckNB3aaHj1Z6hv4nBSVXrabBJsuiTarjYZSre7Lo4ufQYaubVHU8eRKP3n1Cv5Fj012pevPieUT4eKB186YsE3L8cu7cOaxdswYjR45EZFQU84wlhc+mzZvZQ2n8khpS9cu7t3jz7DEcKlTkpGoOPbcyYto86iIjUOd9ZhUEhJ4f6lOqiqAjAry8fGBqmgtaWjJLHIkEEIvp71KWOJEy0ZNCUpVCYezkgU7JrshOICw0FGINLUyYMAFr1qxhZCslZqIXiYqJJVXpK7uRqnJiVW6bIE/wlTKhyo5kGkrSUtJ/IaVM9REAfBEV6YPPH1+hRKlqQLQNINKASKRJMmFVYI89JueRqmJAJEsEJpXKzhfR56AouZ9tqsBUx8EhQUHQ1ddP9YmljrHwNmQI0JuSoAB/GBoZQySWZabLzCU0OBj+fn9gZmEBbR3d2KFGhIfD0+038toVFDT8kOAg6Oql7V6MjIxAVGQk9PQThvYJGmQylRgOf3xhnTfhw1tq207L44USR+lBDi05L8az76m7yKgDK1KtErnauwb9ePOSkxEQ+tIhOYzS49zJyWvE564+BBz37WKeqoMGDYqj1lRVqbp50yaEaOig1T89091T9dWjB/j+9iXzVJX7xykiNWLECJAShbL8Umjk79+/WQbgC+fPwyFG0SOvT/dlpC7qN2AA1h4+pTTgb18+x6vHD1G5Zi1OqiqNHj9AFQSEEkYptc2vXykhxL/PqggIPUfUJSohpaq+pgZTMrq5/Wa+qhRabm5uyYjQoKAgFqJPhKowIi8u8vJEVb9+/YKVlRW0tLTw7Zsz9uzZh+HDh7PES9QH+aXr6v59Xld1/bIjqaoqFozoQzRE0CQihzUjEYkgZo+R0YBYg9GusfcUAFLL8OQoUlUDsNHVoLRrjLBmYtWUSNV71y4j0M8PzTp2iQX+5aP7CPT3R+0mzVVf6ySOnD6kP0bNmo/ceWzU3nZaNbhl6QJ07jcQZpa506qLDG2XSL+ejWph66mLMDY1zdCxpNT5z28umDt6CMpWrY56zVrBoUIlRISH4eTeXXjx8D6q1KmHjn3+TbIZx327UaJceRQvXRbzxg7HgHGTkCdf/pS6Vfn7e1cv4eHN6xg/f4nKbcQ/8I+PN47v3IYvH96iafvOaNDqbwZHtXWSxg0JJY7UdWOR2HQyMvQ/KXgpC+WoRtxrNY23X6ZuXuhLh5QmwR9MU0KIf58ZELh2xhEh7r/wT5fOyGMjuy8MCAjAp0+fsG7dOhYa37x5c+Y7Rg9mvr6+LDNu+/btsWDBApQvX54RlORNRgkxRo0ciaadu6F4paoQiVL7CKEcQn883OC4dyeaN6wPsieIr8pZsWIF7t27ByJXbWxs8OrlSyxfsQKUwIqUrYoPtdFRUTh77hzuPX6CQVPnKDcQAJxUVRoyfkAqEVCHjyq3sEnlIvDDMzUC6U2q2uqKoCsmNoj+kNpOioiIMJYEskCBgrHJpAg05UhVCaRSWdIlKtQuvSSk/9vYWEMs1mTXYxcXF/Yi0djYmF0Pefi/+u5J5ISpiAhUiYZsiUUSRrOKIYIsB1mMUIfUllJSqqbu9MhZpKrcAzcKUiKuY0qyStWzRw7ij7cXeg0fHXvA7Uvn4efjjTbde6cO/USOzoqk6vMHd1GibPk0URuqHWAVGsxKpOr1s//h1sVzmLN+a+xMyb/l2f07qFK7XorKlI+vX8HcyhoWua2yLKka4PcHrl+/oFTFyiqsduY4RChxlJbEUGYI/U9sNbhqNXPs0YwchdDzI6UxpuVLiZT65t9zBIQg8P3LJzy9fgUVSpVAo0aN2EMaEY/3793Ds2fPkC9/ftSrVw81atSAqakpLl++zAjXM2fOMJVn6VKl0KJlS5boydnZGWPHjcf8TduhZ5wwnF7IeFJbZ9PieShplw8dO3ZMENJPD7LkM0fKHX09PaZE7dCxI6tLCh/FQqH/o0aPRv22nVCjUVOlh8VJVaUh4wekAgF+zUoFePzQHIOAEFJVnS8W5KQqXVdlYkYpC9GXKUxlBJ/sO/pcOOMmlUpiX1oqJq2KjIxEgJ8/pCIZ0SpPVCXvQ96fqgvOlaqKyFHIvwgQRUMKCk0nOlUjxhUgEiCvVSJXZcseE8aeOlI3Z5GqgC2JqynsnzHUsj+pJlWJtPL18oRhrlwwMDSKXVFJdDQLtzYwNpaFjsc7IYmsE2toxHlbH59UjYwIZ20bm5hBL5Hsp4rbJyIsDNox8nE6Wek4U3OLOERadHQU/nh7w9TCkikXhBSpRAKJVMrqR4aHw9fbC0YmJtA3SNxfhN6++Pn6wMzcIlF/CiKpTcwtkv2BCvjzBxpamnHwjMXZOBcMjP7iHH8O1H9wUCCMjGUZ4yjTHhUdJaT1pESmeZMyVZFUJb8NeptkaGwcp1tap9DgkBSVrLQugQH+MM4le6Bh4e8RkQnWNjQkGAF+fmz9tBWy3FF9X09P1r+BUdwxUHvnjx3C57dvMHr2gjj78IfLVxjmMoGZhWVctUcy+yG1SlW6ePh4usPIxBQG8fZKREQ4fDw8QL5mj+/cjKNUDQ4MZBkYjWIwUgSa9g7tXSq0zv6+vjC1sIizFmRz8PvHd5hZ5Iaxgg8b1fdyd2OhHcamZslabMjOEVm7dB6TnQKtRXqWjFarZpbQ/6Qwt84FrO1ORuS85EQE1PGQqs6b85y4BnzOaY+ANDoa544cgDTIH7169WThgl+/foW7m1ts5xaWlsifPz/zfXP++pWRkdHRst9GIlNLlizJ7sUWzJ8PE5u8aNGtT7r7qcoH++H5E9y/fAFtWjZHpUqVEiSgoiQhRP7+8fVFEXt7puKJr2ila/nFS5ewZ99+zN+4DSItoZmA/64XJ1XTfu/yHmQIqONaRe2oy0eSrwtHILMiIORcUed9G2WbpwRJ2aVwUlVxJUmFmhRJmth3ydUXtkNyFqkqV6rGxSZVpOqj2zdwZNsmVKxZG+SHam2bD6279cSDG1exb8MaVKpVB2KRGGQjsHLfUYjFIgzr1Jqp6L6+f4d1R05BS1s7dkSKpOr+TWvx7O4dlK9eE0GBAXh4/Sq2n70Sh2Rz++mKtXNmQFdPD+4/f2DjibPYtGguKAS6WKkyeHjzGsbNWwKb/AWwevZUpuArW6UaNDW10GPoSKyfNxN1m7dC6UpV2Bh2rl6GitVrsfDx6UP7wyZfAbx++hgLt+7BncsXcPPCGTYnIr7yFy7CwqvnjBqCoVNmMsuCNXOmwdvdHUVKlsKrxw/QpF0nZp3w8uF9nDm8n93o2xUpihvnT2PBll3Ia1cozmp8//oZSyePR/UGjRjpFhoagslLVuHJ3Vs4tHkDw5kIRwsra7Tr2TfOsYv+Nxo6enqMBCNijW7E9QwMoa9vgE9vXzMcuw8eDrcfrti6fBFmrdnEjid15uFtmzBr7WZG1I3r2QV58uVjmDlUqIwylaqw8H97h9LIV7AQvn/5DFu7ghg2ZSYjXqcO7gfz3FbMw5RC7EfOnIeiDqXjjG3tnOmMzAwJCWb7gfxKCS8i1V2dv6BQ0eL4d9wk9uZq6eRxbP1onb59/sTmM23lejx/eA/71q9GxRq1ERYaAmMTU3T5d3BsP0EBAZg3Zhgjbe1LlkLXAYPh4+mJDQvnoFLN2myfPbh+FXM2bIOVjW2i+2HnqqWoWLMO6zsxUtXb0wNblyzA1BVrWb8ev35i0cQxWLX/WByy9uTenbh14Swq1KjN7AcozH+z43no6OphwfiRbH3IYoDWhchTCv+ndZ3UvyfKVqmOqKhIfPv0EYu27wX5sJ0+RHsnCvkKFcb9q5fZnnX78Z0Ry5/fvcHSnQcYaX764F5cPXMKFWvUYhkWqd9NJ86xfTRz2ECUq1ad7X16ATHwf1PirNHTe7dx5dQJNjZa+yd3bqFW42ZsjvSy4qfLVyzatpc9BA7p2ArzNm6HpXUeNj86p1ftP447l8/D080NfUeNY21fPHmUEccjpisfnijk5oL6SAu1amYM/Y9/SetcSYLOlTONHbawKy6vpVYEhL54SK7TtDh/1DpJ3liOR8D53Rs8uHwexYsUQtOmTRNN2pQcSHTfdenSJRw+egzDp8+BuTUlZsiYB0lpVBSO7doKrahwdOzQAXZ2dkrnEPjw4QOmz5iBXkNHwqFqTZX2BydVVYKNH6QkAkKUd0Ka5NcpISjxOlkdASHPPeokVWWh/9mnhEmy7jMRkdtEcmflwklVpE6pumb2NGYNEN9PdP64EWjYuh2q12/E9sfEft0xY/VGdvM4uH0L9Bs9AdUbNIZ+PPWpnFQl0nBI+xaYtmIdChSxZ8rPkV3aYce5qwlI1YXjR6Hv6PGoUL0WS8wza8QgrD5AJJcYlDm2YNFiKF2pKno3roP1R08xAlBeUiJVCxUrgTbdejESc0SXtliyc38c9Si1IydVCYP+LRowojiXqRl+uDhj2uC+2H3xJpweP8SBzesxfdUG5DI1xZHtmxmhSF6sioX8WctWropq9RsxgnF4p9aMKCZSsuvAoYwMTKoQqUr+n31HjWfHjvqnPTr2HYB6zVsxRSi1tdnxAiPJkiJVydqBSNaB4yfHPnTIlapTl69FmcpV8dPFGTNHDMT205fx+4cr9q5bFUsynjt6kJG2A+h4hULjp/kOnzaLebdM6PMP8/ps2aU7U8IStjRPWudZwwdi7WFHRlI+v3+XkdFE+FIbbbr3gp19sSQxYErVd28wepZMqbpyxmSUq1YDDVq2Yf+eOXwAhk+dDbPcVonuh5RIVRrr0I4tsfaQI1PXnj1ygLXbqmuPOGMa3a0Dhk6dxYhTIimHdWqF9Uf+Q6C/H5ZOGY+luw7KwhgVPFUJe3oxQSQ8rd/QDi0ZEUuk6v5N6zB95XrkMjPD6llTERUVhTFzFrLzaXzvrpi2Yi0srPJgXK8uGDhhCrOjoLES2bnm0Em4fv2MK/+dwIjpc5PEjuqSM/4AACAASURBVEhV8mKdtnIdI3qXTZnAzjUiRClBGbU9d+N2GBvnSpJU/fXdBbSHV+w9wsZGLxnIe5nOTVWKUNJI3WHMZ16JsO9+5ry4ka9q50pSVLTLujcPquwFfkxCBITcgAvBjT+wCkGJ18koBEit+uT2dTy9dR3Vq1RmPqomClEYyY0rPDwcN2/eBPmVVqtVG8269oSlbVx/0vSel7+3J07u2QFLYyO0bNEcdgULJgjvT2xMdN1/+eIFjhw9ClNrW3QZMlLloXNSVWXo+IECEVAXoapOEkng0Hk1jkCGICDkno6fDxmyNOnSqZlW1ie5fSNzzrOpTiI0QaqUqmcO7YfTk4do0r4TU9GRUpXK8M6tsfrAcWhpy8KSFEnVkV3bMQKNMqvHL3JSlYjPfs3rY9eFGyzsPjlSdc/alZi8dDVrisK8186dwUg9IqhIEUCKSktrG/RtXh8Hrt2LowpIiVTtNWw0ipUuy9resGAWC0lv3K4j8tkVgpVtXva5nFSl8GgisbadvsQ+JzXrgDZNsO/Kbbx5+oT5epIak8rrZ49x++J5DJ82Ow4EY3t2xpBJ05li9M3zp3j38hlmrdnMyDtSgTaNwTlP3oTJk4hUJZKSiE8qM4YNQPdBw1CiXAXZmnRqzdTCZF+QFKm6d/0qlCxfEZVq1okdV3xPVSKuR3XrgJ1nr+LjGyc8uX0TfWKUieR/RgQgkeGKhQjRqvUaomrd+uzjxRPHsD0jJ9to3gu37IaXhzu2L1/EyDsqiqTq+eOH8fj2DTTr0IWphElFHL/EJ1WJ3Fy2+yC0dWRZBeWkKtkvJLYfUiJVSZk7rndXDJ08gyl3J/3bkymJ479U6N+iIbaevihThSqQqpRI678DezB+wVI2HkVSdeuyhUyFS9YOXz+8w9XTjkwBS6QqEZ7yvXPp5DF4e7gzpTUVwrZFl24oUsIB/7ZqhC2nLrB+FUlV8kCeP3Y42vbsy+rltSsY5+UEtUN9vH/5ItY/+b+De5mitXP/QayflTMmoXO/QUytnJRSlZToY3p0Zi8vCHNSPS/fc0jlUEshNxg0NnWTQpnRT5WTqQlOd/6BGkMr1X0O8cXhCKgTgejwMOzdsAYu79+wxFR16tRB3rx5k7Vx+vHjB+7evYuz584jb2F7iCTRMDU3h3XBIihoXxQ2BQqqc4hKteX+7SsuOR4HCVNq1aiBMmXLsmRb8UP95Y16uLvj7r17uHf/AfTNLNBn+GiItP5GeSnVOU9UpSxcvL4KCPDEVCqAxg/J0QgIeebhpGqO3iJ88pkcgWRJVVIeUgh17xFjYqdBiYDI85PC/ElRR2ThuaOHWDh/i87/4J+BQzGobTNs/e9i7DGqkKqk+txz6RZrQyip6vLpI5ZPnYBKtesy/8xaTZrD3DI3wsNC0a95Axy88SDOcqyfPxN1mrVEmUoyIjJ++L8iqUpzfXLnJggT6qd9r37sj5xUNTE3x9genbHh2GnWVmhwMPq3aoR9l2/jzbO4pOqH169w9b+TCcKiCTciHvUNjWDvUIqRbMyLVipl4e/njhzEl/dvma2AnFSTTyg+qTp75GCmhHWoUIlVITXo8t2HWGg9EXik/qSiGP6/feUSRqiWq1o9Fqf4pCqpLUd0aYed567i/asXePX4YexYfrt+x/YVizEzxlpA3kh8UnXZ1Amo36I1KtWqy6qQcnXuhu3w+P0L+zasjj1ekVSletQXEcyf3rxG3eYt0X/M/+KsZ3xSdUiHFth88nxsnb+kqnmi+yElUpXtkVXLYGtnh6p16uN//bpj/dH/WFi/YqG9tuvCdfaRIqn67csn9iA1etZ89p0iqbpq5hRm32BiaoYCRYqiRoNGTCEan1Ql64gfzs6x5yTZXZAqvGipMkwpvfO8rF9FUlVPX5/5qTru28XC+knxPG/TjjiWBfFJ1YsnjrLzjs5nKvSyglTbdkXsMbRjK0Z8xw//N8qVi1kwkEo3yN+frSUp1FNT0lutmtlC/zmZmprdkzOOFXIjLgQJ7lknBCVeJyMQcH7/FtfPnmIWSpoaGrAyM0H+vHkZsZo7d27mnUqEZHBQELx9fJjvquvPX3BycoKRsTH6T5yOyJBg3Lt2Bb7entDR02c2AIXti6JQ8RIQafzN3ppe8/P39mJzevv0McqWKc2sAAoWLAgjQ0N2bQ6PiMCfP3/wzcUFQcHBeP76LarXb4iaTVumeohcqZpqCHkDySCgDkKVmufXJL7NchICQs4b/gI8J+0IPteshkCypOrTu7dAyjjytJSXg1s2oHDxkrGqQ/nnLylMeeMaLN9zGKO7dcSsdZsZsUnqvmGdWzPfR7rpFaJUpezr/Vo2xOYT51iYNZFt43p2ZspVxcRF5KmqqFT99f0bNiyYjYVbd8dZByK2+jSti53nrsVJirRrzXIULFqchchTWTd3Buo0bRHrqapIqio2+PTubTju34UFm3f9VapaWODfFo2w8/w1aGppgZIKDe/cBvuu3GG+rIpK1aRI1ckDemHaivUgciqp8vb5U2xbvgirDhyPQ4oJJVXJc5RCyMnTlQqRaUTWEslKXqCkICZyXF6SI1WdP33AZcfjsYpb8o69dvYUxs+XKTHlRSipSirajQtp/fawQ6/8dxL3r12OJYDl7X187YRVMydj08lzcTCIT6pO6NMNk5euYvYNRIqTcpVUtJTsKbH9IIRUJUKdyMkm7Tpi74bVWLJjf4KkYwNaN8bqAydYQi0i14nc3eJ4gdklHN62EWSlQIU8R98+f8Y8VWkfN2jdjilBFYsypOrANk2xav9RGBrnQnhoKLPaIIyIVFVcz4n9e2DO+q1xkmEJJlXtizKCftLilUydHhYSEmszQPv27pWLcP/1k3nhkuJaTsqq+sMolDBS140GkapjDglLYqfqnFI6jojURiWlMNUHD/NPCSz+PUNA6MuHlOBSt5VGSv3x7zkCKSFA0TGXjh1iFkIN23ZkCUMp2sfD9Rt0dbRhoK0NbU0N9hIyPCISUVLgl7sHbAsWQomSJXFw60b0GjEO+e2LsTphwUG4f+MaPr9xgomREQzNzFhEUv4iRaEd7wVpSmNL7fc/Pn3A3o1rYWxuARMjQ1haWrCX6HS/Ei2RMs9yN08v2BcvgQrVasIikSglVcbASVVVUOPHCEFA6D1bSm2p654upX749xyBzIIAJ1Uzy0rwcXAEVEMgWVLVx9MDI/9pjy79BzHy8ec3Zzju242V+46wREGvnz5hSXUMDA1x4/wZ+Pn4YNKSldi8eB5CQ0LQuG0HUBgxJYgi8klLW0sQqUoKuDHdO6JGg8bMQ/Ps0QP4+uE9dp2/FkcVGJ9UpUz3RPgQkWNbwI4Rm6UqVmEh1UR0EXlauXY9hhT5Tj66dQMHNq3FwP9NxaNb15kqcMC4SYmSqnevXoKhkRH0DQwZ2RcdFYVRs+bHkqqWVtYY3qUN6rdow9qmZF1E8s5et4UlqhJCql44cQT3rl5mCaUo0VBkRDhTczKcIyPYPO5cvgj3n65xiG6aj1BSVaypwfxpuw8ZARFEuPzfCebnRaQqhZWTbUC3QcNgZZMXucxMYZHbmiWq2nrqIoxNTZkvqFypSniTypTaIkLt6I4tqNeiNRq37RhnNwolVUmdQUQ02TcEBwXizqXzzNt17oZtDIPIyHAYGuXCgxtX8PntG8zfvDNOP/FJ1QOb17HEWm179MGF44eZwnjystWwzW+X6H4QQqrSww7NmZJh5S9sH4eAlg9m6uC+LFlXqQqVWbg/JSAjxawUUravyfc2LDQUl04ehZVtPkaq0v7etGgOeg4bDQ1NDQT6+7P9rwypOnP4QBS0L8YsIE7t3w1X56/YeOIM20sfnF7C3NIK7r9+sMRkaw+djBOWrwypSups67z52IuVM4cP4KPTS2w6eZ7tAVLEzh09lL286DlsVKwKXLWfJ9lRQggjdd2AZ0ToP5GnpgacSE3NHsnpx3L/upy+A7Lp/CUS3Lt2iV1jajdtCftSZWInSsrTn67fWdLG4MAA9hLPwNAYee3sYJPfDtpkMSUS4fTe7QgPCUXr3v9CV+EFY3hwED68eoHXz59AUyRChARwqFARpcuWh7ahUZoDSuTwwU1rYWVtjVrNW0NbQwy337/h6enJFLl6+nqwMLdg11qNGCstdQ2KXs6/ffYEVerUg12xEupqlreTwxHghGoO3wB8+qlCgJOqqYKPH8wRyHAEkiVVaXSU2Ij8LEktQAlsKOkPEaxUiOB7/fQRiFyjbO7tevZhGcmJeDu+eztT6RGhRYrXhm3aQ09PH2+eP2FEJ3mlxi8Uik4kKmUy93T7zRSBpEwlr1BSUxJJQ1nc5YXC+ikhFPlEygsRmRSiT2Mipax8TEQQnz1yEOQvaWFtjR5DRjKyidSZNMcqdeszdUDegoWYZyqNxbZAQaY2pEL13H/+YO2Sn2q7Hn2gb2jIQtEL2NtDR0eXWSUQmRXg9weWefKg679D2Hgp2z0RlvkLFWFtUaZ6bw+3BEmXSBVKY6cwcT09AxQvU5bZE5D6z+mJDGcaO9kOGBrJxiUvlGU9t40NI7upfHrjxBJX0ZpRIQsC8lcl3N+9fI7rZ/+DiZkZy/D+9sUzhjEVSphEdUlpyKwRKldl3qalK1dl5CuNkfxe6XNSHtPfb54/w0hfCkFv2qFLgrUlMpO8zMjLlAp5hpJvromZOfs3jadYqTKM5CNLgaunTzJSlwjwV08eMqwpVP4VYRAaCvPcudG+V/8Eil4iVQkHIruphAQF4tiubYygbN6pK1uryrXrMuVqYvvhh/NXtqY0ts9vXyNfoSLQ1Ysb2k/tkgUBkaXkeUqq0PiF2qb9Qvi069kXF44fQef+A9kLAVpHstCgFweE4W/Xb2jUpgN7ILxy6gQ+vX3N9kyBwvZszCHBwWyvyPeOt6cHwkKCkddOpmilvWJqZsGSWPl4ecJxr4xobt+7Py6dOIoOff5l56Pj3l2MqKZzi3yBiRRWLORBTEph8lulQucfrbVNfpl3La0h4UbEKf0WnNi9HREREczj9u6VC+jUbxDDipQ1h7ZuZHPceJy8kxPilwCwFD4QeqOuDpXd5ONiOHulrVm4nETNYwLUKiJFHhMpbGSnKS8cAZUREHqepNQB9+xKCSH+fXoh4O76DddPO8Iqbz7Ua9kWGlpaSnft5+WBdXOno8fQUbAr7pDAt1QSEc6uy8+fPIaWhhhGBvqwsM2HMpWqwNjcUun+hB7w5OY19rK9ReduTCVLBHB6lRf37+CL0wvUa9UOlmpSv6bX2Hk/mRMBfv3JnOvCR5V1EOCkatZZKz5SjkBiCKRIqnLYOAJZBQEiVUkVPWTyjDQdclBgAGYNH8iy3POSEAFfL0/mPTth4TK1wZMeatW08lONT6ISKBXtck6GRLVtAt5Qigio68FWXcrvFAfMK3AEkkCAwvTJez7A1weN23eCZUwiVFUAO3dgF5w/f8aAidOgp2+QaBOkDiXvVnqh7ufpzl7oW+UrgFIVKzP/VXUW9+8uOLZzCyrXqY/yNesk8GVXZ1+JtfX4xlV8ffMSLbr0QC6rPGndHW8/myOgrkgJgkkdL8ezOdx8etkUAU6qZtOF5dPKMQhwUjXHLHX2nyiRquTnGT+BlbpnfufyBTy5ewvj5i5Wd9PZor0961YyNTv5E6urCCWLUnNDfuaVCPvui1M1ZEUC1cFG5ovKlaipgpQfrCQCQs+VlJrlxGpKCPHv0xKBd8+e4Mnt6yhTuRrK16gNiFX/bQ7w8caccSPQZ/gYlKpUJYFaVXEe0dFRcPvmgo9vnODr9osliTLJbY0qteqwyI3UJrWKDA/D8Z1bIRYBjdp3gbmVdVrCmGjbnFRNd8izbYfqJFR5Yqpsu034xAQgwElVASDxKhyBTIwAJ1Uz8eLwoSmHAFkekNVCuao1lDtQydrP7t1hNgHknctLXATIQoPsEcgPlmwU1FWE3rinhghS1k+VEkpRKWkDEIFKhROo6lpx3k5qEBBycy6k/dScT0La53U4Aokh8MfTnalUKXFUs45doJOEulQZ9MijneyN/rdoRZyEp0m1QeSq9+9feO/0knmFB/r5MV/9ijVqoVAJB5XJ1fuXz8Pp8QM0aNMRRUqVSZbgVWZ+ytTlpKoyaPG6SSEg9L5MCIL8WiMEJV4nOyMg5L6NnyfZeQfwuWV1BDipmtVXkI+fI5BDEEjrG47BezTwJyQhmHL1KSdQc8hGywbT5A+72WARc+gUyJ/9/pWL+PjmNfP/tovx8E8tHKQQnTd2BJq364iqjZoKJjOlEgkC/vjiw2snuLu6MDsCsZY2ylerAXuHMtDS1RU8NK/fP5lK1aF8RVSp3wi6aiCLBXeuUJGTqqqgxo+Jj4CQezIhqHGiSAhKvE52R0DI+cTPley+C/j8sjICnFTNyqvHx84RyEEICA1rViWEjPxUt9wUIzyK1KYy5SmRqVS4+jQHbbJsNFWh54uQKfMbeSEo8TrqQICSRN6+cAZFS5ZCjSYtWAJLdZXnd2/h6I4tmLthK7T1DZVqlsjVIH8/uH79jO+fPsDVxRkSkRjV69RDqQoVoZVCe9LoKJYwUiqJRr1WbWGegV6mnFRVaul55UQQEEIACQGOX1uEoMTr5AQEhJxT/HzJCTuBzzGrIiCYVKVs8GTkT5nJUyp080mZTEVplM2UxkFZ7JUpFJYcHRXF1AliJY9Vpp+cUJewpD+EZXoV2n8isTjN9hTNQ5V9ldz8CaPIiAhBoYbJtUNzZ1in0fmUXmuojn7SI2GVOsbJ2+AIZAYE1EmsqvKyIjNgwMeQdRAIDQrEnQtn4ePthVbdesLIxEytg4+KCMeKqf9DzfoNUKtlO9XalkoREhgAly+f4Or8Fd6/fyI8NBRFS5VBhRq1YWia+JjfP3uMB9euoHqjJihWrmK63j/FnygnVVVben6UDAEh5I8QrKoW1QJdV3jhCHAEhJ1XnFTlO4UjkHkRSJFUJWKIfKgo+UylmnUwbOqsRGdDCYLcfnxH+Wo1cWT7ZhQoXATV6jdS+8yJGO3ZuDb2Xb4NTS0tQe3THChbu/PH9yhdqQomLVkl6DheKXEEnty5icunTmDainXpApFEIsGQDi2wfPchGJuYpkmfquwr+UDkPqKNWreHnoEss7C3hzuWTBqHoAB/bDh+JlUPUGN7dsa8jTtgaGycJnPPSo0KJYlSk7AqK+HBx8oRSAkBoedMSu3Q95xYFYISr6MKAqTgJCUp3V80aNUORctWUKWZFI/5/v4N1syfjRW7DkCkrZNi/eQqhIWGwOPnD/xw/gLXTx/h98cXRRxKo0rdBjCxsIw9NMDHC4e3bUIB+2Ko06wl9AyUU8mmapCJHMxJVXUjmnPaU+f1hN+n5Zx9w2eaMgJCXlZwUjVlHHkNjkBGIZAiqRoRHoZbF8+jQvWaMLPMHasUPLFnB0hB17n/IDb2b18+wc3VFdUbNMp0pGpUZCQGtG6MtYcdoadvIEhtm1ELkhX65aRq3FUiUvXQ1o3o0LsfdPX0IZFEY9fq5WjYuj1sC9iler9xUvUv3kK9IvmNR1b4JeFjTC8E1PkgzInV9Fq1nNXP72/OuHHGkZGRjdt3gbYSXqXKIEXk7ca5M1C4eAk0+6eXMocmWZfuk308PPDTWWYN8NPVFXkL26N2oyawtLLG6cP74efthSYdusDGrpBa+kxNI5xUTQ16OfdYfh3JuWvPZ572CHBSNe0x5j1wBNISgRRJ1aQ6P7BpHQuX7j1iTIIqyihVw8PCGOmkGEpOIdNRUZHQ1tFNEOafmKIwKioKkeHh7CY8MVsAam/UP+2x6eS5OGMlspVydmslonglooyKooVBBPWhI1M2kHqSxhLfDoEyxkaEyeql5AVGc9eJeXCg/ujGXEdXL84YqZ+w0FBoa2vHUeZSfVJJiMUarC9lrRZo7SIIex0daCp4liXVH5tzdDQCA/zxweklrp52jKNUDQ8LZeOmNUtuLGy9tbQStWBQxFcRhMSUqkJwpuMoLI8UzfHXicarqaUdu1+UVarS3iEM5esX/ySgvkOCAmFonCvRUyic1lon6QQXtL7+vj4wMDLGxP49EihVaV7aurTu6WfBkJY/RMq0zW88lEGL1+UIyBAQct4IxYorjIQixesJQYAlp7p6Ce9ePEPXAUNgmttayGEq13F3+YJZY0dg1Z7D0M+lvvDjqIgI+Pl4wf3nD5Zoi6KjNDVk1+g6zVuhXNWa0BAYYaXy5AQcyElVASDxKnEQ4IQq3xAcgbRFQMg9GheMpO0a8NY5AqlBIFlSdf28majbvBULmaeyc/UyVKxei4UuLZk8DoCUhWMPmzILAX5/8Ob5U/QZOVaQUvWD0yvsXb8Smppa8Pf7g9Gz56NQ0RI4uXcnbpw7DRMzc0YaDvrfVNg7lI6dY3zy6+KJozh1YDcsclsj0N8PFlbWmLF649/60dEY37srvNx+I7eNLcpVrYFew0dj5fRJ8Pj9CxABpuYWGDd3MXT19TFtcD/UatwMD29exaiZ83HZ8TgjHil5AoV0W+fNxxSIJ/fsYHOuVr8hug8ewfojmwQilGnsoSHBkERLsOrAsTgko9OTR7h+9j9GhJIfFxGpvUeMxdnDB+D/x4epgScsWMZIwHcvn2Pb8kVM/Ug+tV4e7lh/9D+IRSIsmjgGYSEhEGuIGZE5e92WOPvg7pWL8Pj1Ex37DmCf37l0gamJae6Pbl7HrjXLYWGdh/Vfv0UbNO/UFe9fvcDWZQtl/Ukl8HKn/k4xde+p/btZyL+ZhSX8fH2QJ19+RqrSeiyeNJZho29gCE+335iybDUKFSsRZzwunz5ix8olzBf1j7cXegwZgeoNGmPF9ImwK1IUz+7fQWhICIo6lMbQyTPi+IfGJ1VlOG+CiZkFQoKDGL4r9h6Jg7OPpwcWThjFSE86ntZk8tLVbJyL/jeaYUZrVLl2PTYWxX0V4OeHWSMGYs3BE4z8/eHyFStnTMaq/ceYl+z2FYvx6vFD5DI1Y6F8Tdp1xLCOrbB01wFGojru28X2gp4+ZToSYcSMObDNb4cb58+wNXH59IFhQJl/56zfmoCE/vrhPTYunM3GTi8Mfrt+x+aT51n4P63rqQN7GNZ0fvxvwTJY5rFJzW9AljtW6M09J36y3NLyAacxAkI8iYUMgXvhCUGJ1xGKwKfXr3D7/GlUqFmH/Ulz/3CJBBvmTkfegoXQto/sHkmdhaJVAv78wUenF3Dcvwc/vrmgZv2GaNa+E/IXLc5e6GZk4aRqRqKf9foWes8lZGacFBKCEq+TExHgpGpOXHU+5+yEgEqkatmq1RFfqfrs3h3BpCoRU6O6dcDIGXMZiUZE09GdWzByxjwM7dAS646cStIvVZH8ItXjyH/aYdOJs0zhSYQlhWEv2rYnzhqRUpVCqImQpPLm2RNG3I6cOY+RZHNGDUG7nn0Y4UqkKtUfOGEyI3MPbdmAK6dPMoKNCLNxPbvAxNwcM1ZtAKklh3Zsja3/XWSkZ6/GtbFy31FGvBKBuXD8SGw5dSGOmpDGSEQieWTmL1yE9e3n44PFO/ayG+1BbZpizoZtyGtXEFMH9UXLLt1Qs1FT1v6Qji2xev9x/P7xHSf37sL/Fi5Lci8mR6qO7tYBy3YfSpBAafqQ/mjaoTNqN2nO2qW1WLHvCCMcJ/Tthk0nzjFFsWL4/+unj3H++GFMXLSCkYObF89Dg9bt2LoqFiIp23TvjYo1ajOSc3T3jlh32JFh8cfHG/M37WTVx/f+B9NXrWdEt7wokqr6hkbo3bg2Vh84zkhyIijJu5RUyIoK2QOb1sLOvhjDTrHs27AGZpaWaNmlO5sXqUDnb94JbW2dWK/e5EjVT29eM0J64dbdsf3RHpKTqiRw/l+/bthw7AxTAJOi9/HtG5i6fC0jVfdtWM3IWSJkF4wfyVQ5RUo4xBkjzadc1epsLajIw/+pvRFd22L90dPQ1dPD2SMH2F5t36tfdvpNEjQXIeQQv3kXBCWvlIMQEGqfIQQSTqwKQYnXSQmBP54euOZ4DCFhYeg6eHiCaJ2Ujlf1e5+f3zG0e2fsOn0JBmnk1X79vxNw//EdJcqWZy/2nz64D0MTE9Ru0BglKlSCbgZ5q147cwrfP75H7xGjoalLL3954QgkjgAnVPnO4AikDwKcVE0fnHkvHIG0QiBDSFUiyf5t2RA7zl1j8yJlX1REJLoOHIJhnVqhY+9/GTGXWBi5Iqnq5e6GZVP/hxV7D7O6QknVozu3In/BwkxlSuX5g7tMFdpz6ChGqpKas3iZcuw7IlVJPSonuLYuXYDiZcujTtMW7PsZQ//F+AVLmbpzYJsm2H3xJgspT45UvX/tMoaQGhPAheOH4e3hwfqksnr2VNRt2hLlq9fEwDZNsf7IKejo6cUhVT3cfmHVzCmMyCTPzsRKcqTqxH49UKlWHUbGKYbFD2rbjPnOEmFHRU6qeru7MyJx1trN7HNFUnXPulWoXr8RipaSkahJkaqD2zXDxhhS9up/J/Ho9g1MX7mekap1m7VEpVp12fGkCO3UbwDyFyoSOy1FUpXIz4Ftm8binBSpSp6/9N2AcZNgokDQTv63FxZu2xNrN0Eka/nqNVCiTHlBpOqF40cQFOiPzv1kXsJUFEnVQH9/bFgwGwu27GLfEQG+YtpEpqQlUjU4MACtuvZg350+uJeRq6QGVywjurRlqldSo1KRk6pBgQFYOnk8VhLRHR2FVTOmoHLtugmOT3RDZLMPhdzoc1I1my06n45aEODEqlpg5I2oAQHyN315/w5uXDyHHoNHwCpfATW0KrAJqYS9hA8JCsK/4ycLPEh4NdeP73HR8RiKl6uImo2aMLslisqiqKfHN6+zKKHGrduhdNUa0NGXJbhMr0JRR67OXzBg7MS0VwWn16R4P2pHQMh9ltBO+f2YUKR4vZyKgJDzjZ9HOXV38HlnBQQyiDT3ZwAAIABJREFUjFTt26w+ylerztSZBYrYo1n7zswT9euHd6CQ/rfPn8Lcyhojps+BlY1tLJaKpKrbT1esnz8LS3bsZ98LJVWJCCxVoRIq1qzNjvvy/i2unXbE4EnTGalKPrHFSpdl3xGpamFtjcZtO7J/07GkIm3Yuh3799wxwzBsygzmfTm0QyvsvniDfZ4cqfrgxlUMnjiN1bt18Rzz3eo3egL79+Yl81G+Wg1UrdsA/Vs0xM7zMuJZUalKYeF0HP3x9nBjIex9RpIdw9+SHKlKIfpkN/Di4T0YGBqh57BRKFWxcpz+qCU5qUrh58d2bsWUZWtYB4qkKuHfoXd/2OSXPQwlRar2a14fpStXhZaWNqvbuG0HZh1BpCrZD1SoUYsdv3buDLTt3pvtCXlRJFVpv5AqVI5zUqQq+bOeO3IQD29dAymam7TrhBad/8GYHp2YylVeju/ejvyFCjMFbc/GtbHv8m0kp1Q9sWcntLQ0mepWXhRJVbJG2LtuFaatXM++9vXyxOxRQ7D20ElGqoYGB7NxULl48ijzyqVMx4qFyPltpy/HfiQnVf18vTF7xGA4VKjElNwOFSqibrNWifoIx2kwG/5DyM0HTZtbAGTDxedTSjUCQs8fIR1xxaoQlHgdhoBUAmlUJERaMm/6399dcPP0SVjnL4D6rTswe6D0LEEB/qCXmPPXbkLeonEti1IzjojQEJzYvZ0RlvQS1cjULLY5IlfpBen3j+9w78pFeHp4oEmb9qhUtyF0DdKHXCVS9YfzF/w7blJqpsmPzcYIqPMawYmgbLxR+NTUhoCQc46fS2qDmzfEEVA7AsmSqluXLUKpipVQo0Fj1jERftXrNYQ8/J+SScnJPGXC/4kkG9CqMbadvpRkMidKArRu7nQWgk+h2vKiSKoSObh8GilVZX6aj25dx6n9e1IM/ycVIxG15J1K5eHNa3D5+AHdBg9XmVQla4CBrZti96Ub0NDQxKc3TmxsiYX/J0eqblkyH+ViSNUBrZswT1NSwRIepPZcd/gU9BRuvP19fTF1UB8Wzq9vKFM2Unly+yY+vnmFnsNkCthLJ48xv1O5IlZejzxsiZgcP38pU8auO0JKVfJUlWJQ26ZYc+gkO273mhWxvq33rl7CzQtnmacqKVhpf8hJ6KWTx6Fdr34Jwv8Ht2uODcdOJ7B1UJZU1dLWYRYJuy/JFMGUNGv1rKkJwv8Vz5SPr18xYvPAtbuYPuRfzFq7KTbEkMZPBHaxUmViSVV64CHrBbKhoD6I9F43byYL27/keIz5svYYMjK2C0VSNSgggBHDcguKny7OWDVrKlNTCyVVh3VqjeUK6znyn/ZYtHUP6AFw+bSJWLb7oNKJydT+y5EJGuQWAJlgEfgQsiwCQm7ghU6OE6tCkcrZ9bzdfuHe+dNoQvd0IjHuXDiD1y9fYMT0uSwiJ70LXbtv/ncCj+/cxKQVshehkEohiQyHWDvpRJIpjfPm2f/w6dVz1GvVFvZlyid6vabkXKSS/fnlIx5eu4zXr1+jar2GaNm+I4zMLdWqICVFMKKjIYrxcuWkakormLO/59eGnL3+fPYZg4CQ847fa2XM2vBeOQJCEEiWVL186jhLakTeo59eO2Hj4rkYO3shI1XPHN7PQuaHTZnJwsWdnjxO1FOVEhyRClLRN5JuZMnXk0hMh/KVQDeXOnr6MDA0BIX0U4g3JZCipElVateLE96sSKpSoiFS8TE/TpEIGxfOYSFVi7fvizP3+J6qX9+/xZEdWzB44nSWkIk8LPuNmYCS5SqoTKpS0qQ+zeph9trNyGVmzpIZUXKmreSpqqC+IDWtUFKVQtWbduyCslWq4fDWjSAyc+vpSwwf/z9/oKOrg7DQUMwdPZQRy5T8Sl7cfrgyFSipS8mzdMnEsSypEpGqhLGWlhYjtCmc3dvTg63jlIF9mIKUSN0j2zbh7pVLzC+WyPPJA3pj7oZtzA+VEpixpF4r1uHJnVu4c/kCw48SXe1YuRQT5i9BiXIV4qzBjGEDmGUCEZjUHpGVFPquLKlKIfGEMyV4IqUrJfJy/foFmx3Px3lwoSRiUZGRzN7g+9fPWD71f9h14Trzog3y90fbnn3YAw2t/fI9h5gdgFypSsmhyIZizvptLNnU7rUr8eu7CyNVWdKq6ZMwackqGBgZsURrhIXcU1Us1mB7khKHEclNJOyvby4YN2+JYFKVEmnROUPetpQo7b8De7Dl1EWIxCKM7tYRM9dQki4zkBrXMFcu6Oqm/8OokB+XtK4j5AaEv9VN61Xg7WdlBIScQ0Lnx2/2hSKVc+v9+uaM9bOnwqZgYUY4Ou7ejl5DR6Jgybge7OmJUGhwEKb82xPjZy9AvmIlEejtgZtnTqF1/yGChhHi74ffXz9Cx9AY+YqWwI+vn3Hh2CEULFocDdp0SFI4IG9cEh2FsNAw+Ht74szRQ3j5+AFq12/IInb0TczUQq5Ko8lm4TbOHT+KWvUbIMDfD56eXqjXrCUun3aEpaUFmrTvjFyWVoLmzCtlXwT4NSH7ri2fWeZGQMi5x++zMvca8tHlbASSJVUpuzj5b5JSkRImUTZ7SqBDpCqFMU/6tyf7jhJOUTb4z2/fMO9RSgJlW6Ag89mcNqQfpixdwzKXKxYKiyY1IIVLE/FFSZfKVK6GIe1bsM+okPqRSEG5xyd9RqTqwv+NxpSlq5nqkULgKeSclKc9h4/G4W2bmMpPscQnVek7Ij0piRApXEmxOnTKDBAhtn3FEjRt3wn5ChVmTZChfy4zM1SijLQxik9L6zyx4ep71q9C+559GcFHGeFJqUmZ5odMmYk1s6YyEpQIO3khgs/p8SO07taTfUTHkO9m845d2b/PHNqHIiUdUKJsBUYGzhw2kI1x7sZtjABctG0vKLM9qVOJnKZCVgL1W7ZJsJPXzJ7GCNwS5cqjcZsOoKzyRKqO69UVv12/sfqUlX7m2k2M4CSPrZnDZJlw523agSWTx2Hhlt1sbkTu7Vy9DDR3Sur18OZ1RqoSyTplYG98//IZLTp3g5a2Foo6lIm1VpAPyv+PLygRFhG6jMAcNpqFwR/dsRnlqtaM9WSl8PqGrdsyDOWF+lg5czJGTp/DFKaxOJtbYMik6UwZSopgRZyP7tiCk/t2MdWJnr4Bmw/ZNhARP3vkEHz/8onVJ6U17dn4++rZ/btYPnUCs3UY9L8pzHuNSFUqZIVAPsA0LrI+6Nx/EFbPnIJh02aDrBme3rvNiFf6vqB9Mcxev5V9TpYWgQEBqFavAWuHElgRSUwEqmJx//WTrS/ZFoybuxgHt6xnBC+dQx/fOGHe6KEg4tfYxITZDBQo/NcqIcEmyMYfCLkBoelzC4BsvAn41FKNgNDzSEhH/IZfCEo5tw6RqvPHDGOqzIqVq6Bpuw5o1qVHnGt3eqND1kqv7t5ghOPQyTMwe8wwlC5XHgOnzhE0lIjgQJzauwue3l4YMHo8Lpw8hpDgYOZZr2+cS1AbVInu5yIjwhERHITrpx1xzvEEKteoye4xTK1tUh2d4u/jBbov2rZuDejOUSqRQlNLE6VKl8HgCZNRqU69OElVBQ+cV8w2CPBrQbZZSj6RLIiAkPOP32NlwYXlQ84xCCRLqiqSWoqElfxzugmkP4l9J68zeUCvBMpRRXSJeIp/PN3k0k1fcu0qtkH1k/PiIlKVCOCV+47GWVjqm4rQfoTsCjnRmViSLSHHx6+TVHty7Kmf5PpKCpu/aycCkwXHlOTGnxzOKa1BSntJWWyE4JwcRrT2KWIXQ1onhm9Kez+l71Oab7LrQOOSStPdfy6lMWfE99wCICNQ531mNwSE3MwrM+f9401AN/+8cAQUEWCk6uihuHvvHnR0dJDX1hYlS5dBhRjLo3xFi2cIYBS1MmNQb/j4+ODz168YPmk6ug8UplSlAR/avoVZIZUoVRp2hYuwiJ9SlaupPBdJdDQiQ4KY4vXk4YNwKF8Rnbr3ROGyFRNtUxIVhRAfDxha/c0/kKCiVIpPb15hw8K5uH5F5tluamqKASNGo8fQkdCgCDFeciwC6rwGcOInx24jPvFUICDkHOTnVioA5odyBNIYAUGkqqpjIPUfJUyKn91c1fZUPY5I1ZnDBzCVJy8cAY5A9kFAyE0ItwDIPuvNZ5J2CAg5l5TpnROryqCVM+pSItJR3TvB1dWVTZgSNZYpWw4DR41B9UZNYxNYpQcakrAQ7Fi1DE/u34W3tzc+f/7MujUxNcPUxcvRvGMXQcMgper+TeuwavFCVr92w8aMAHUoUxa58xWASDP1Lxdunj2Fw9s3w9DAAMMmTUOhMnHtlbzcfmP93GmYtXoTxDpJe8FGhofh9MF9WD57OoKCg9Guc1eMmTkX5nmSIWMFocArZWUE+G9/Vl49PvbsgsCjT5HoucIvxenw6LsUIeIVOAIZgkCakqoZMqNEOiUPz12rl2PghCmZZUh8HBwBjoAaEBD6MMBvQtQANm8i2yMg9HwSCgQnVoUilTPqyUlVD3d3lC5bFv2Hj0KtJi0gyiCVZHRIEI7u3IrtG9bBy9ubRV6ZmVtg8YYtjOQVUoL9fLFn/WpsWr2SVZdFwIhRtFhRDBw1DvVat4O2mnzPv756hi3LFyMsLBwDx05Ayao1WaSVx6+fLBqrTZdu6Nh/cLI+rB+dXmLT4nn48vEDhkyYhFbdeguZJq+TTRHgv/nZdGH5tLIcApxUzXJLxgfMEYiDQI4gVfmacwQ4AtkXASEWAJzcyb7rz2emXgT4Q7Z68cyRrUmlzFM8Ojo6xvtdyoi+D06vMLb3P+jSoxd6jRynlOdoWuIY8scHsyeMxbULZ6Grp4/hU2ag+4DBLJFpdLQEUol8HjK7JbGGGBpiDTYnSmK5bcUSnDx0gCUALV2+AiOLq9VvBG09fbUPm8b05eUzOB45xDzW23brjZJlyqBfu5YwMbfA2p17UbBU2UT6lbK8CGEhwTiycxucnj7C2BlzYVOoCDTEYm4npPaVyvwNkiqOiBx1FX6fpS4keTs5FQEhzzNcJJJTdwefd2ZHgJOqmX2F+Pg4AhyBZBEQ8mDALQD4JuIICEdA3cQqP/+EY5+Va5K3enhYKEL8fPHxtROcXr1EsJc7U1bqGediJGX+/AXQvEdf6OjpQVMNofHqwouSRF06vA97d2xHm+690KZLd3j9/oF3L57D9fNH+Hl7QltHFxa2eVGgaHGUqVgFhqam+Onigh1rlsP5w3t06dMPDdt2ZORmWhdS1fr8/gHHfbtx9uRxODs7M5/aOvUbYN66zTAwNWN++URuR4SHI8T/D358/ogXz5+xpJnBAf5wKFce+Qrbo1TZ8rDKVwA6BobQ1NRMVuma1vPi7acPAkLum5QZCSdUlUGL1+UIJI6AEFKVn2t893AEMicCnFTNnOvCR8UR4AgIREAIAcTN3QWCyatxBGIQEHJeKQMWJ1aVQSvr1Y0IC8Uv5y+49t9JOD1/iurVqqFK1arInz8/U6x6e3nhzdu3uHHjBjR1dNGyS3eUrVYD+gaGmUYlGRUZAadHD3DxyH6EhIQgMjISdevWhUPJkrCxtUVoSAhcXFzw4cMHvH33DnZFiiJvgQII8PVB+ToNUDhRhWjaraUkOgou715j8pAB+PDxI+tIT08PTZq3wOQlKxlJ+tPFGdfPOMLp8UMUL14cderUYQnC9A0M4O/nh9evX+PBgweQijVQp2kLlmDL2NwcGhqaaTdw3nKGIUDK1HVngrlCNcNWgHfMEUgaAU6q8t3BEci6CKQ5qer/xxdnDx9g2UXjl09v3yA0JAhlU5ElNetCnz4jP7ZzKxq2bgczy9xq6dD910+YWVhCW4dnilULoLyRVCPwf/bOAz6KaovD/5ndTSGFJPTee5EqIohIka50kI5UqUoRxIKgFBWQoqJ0HiiiICAISFUR6b333iEESM/uzPudO9mQQMpsSbLZnPt+T2R35s69350ZZ74991zOQ+QwQq6ACSRKgMUqnxh6CERFhOOvVb/gj1Ur0aF9e3To2BFeXokvmESi8tChQ/jhhx+QPU9etOjcA7nyF0x3sUqRn3euX8PK+bNBCz+NHDECL1SqlGT3Qx4+xKpVq7Bl23bUadIcL9V/HT6+fmkW5UntvX3xLD4aMgDnL1wQ6QgovyqVwKAgtOzQEYWLlcDWNStRpUoV9OrVC35+fon2x2w2Y//+/fjpxx9h8s6CRm07olCpsjBQ1CoXtyGg91nJlg5z1JwttHhbJpA8AT0R5PwDNZ9FTMA1CaS6VKWH01mfj8X4b+c+R2Dfjr/wJCQE9Vq0dE066dCq/30zHS+9Vh8ly1VwytEnjRyK7oOHIW/BQk6p78fvZ6FmvYYoWrI01vy4GPkKFUG12nWcUjdXwgTsJcC/7tpLjvdjAskTYLHKZ0hyBChH5/aVP2PTH2uxaNEiZMuWTRewO3fuYNmyZTh94SK6vDMEuQsWTjMh+WwDhVC9cR0/fvM1ypYohr79+omp9CkVisA9eOCA6HeO/IXQqkcv+GQNTGk3p3xvjo7G1l+W4pFZQeFChREYEAA/f38AKiLDwnBg5z84dfwY+vfvj5deeknXMcPCwrBgwQJcvXETDVu3Z7Gqi1rG2IiFasYYJ25l5ibAUjVzjz/3PmMT0C1V6aGTEvSnVChnFq18ai3xpao5Jkb88m2tJzGpSsehktixnm1Dom1SVW1hBLECa8L2Ur6vxD6P36ekjp9c//WwSWwbcaxn2jp2UF+06NjlOVGZHBdr+xPb5lmpmhLfpNgnNu6zPvsEJcqVR+PW7Z/7WtdY0eO/zvMqpfOOv8/cBPSIH/51N3OfI9x7+wnoub5sqZ3TcdhCy4W3VRWsX/4jtq1djfnz5+sWqtYe3b9/HytXrMD5q9fRqf9g+KVBLtLEaD55GIwFUyehdLGiGDhokM3Ajx8/jhW/rUKuoiVRr/mbMJhMNtfhrB1Ith7f+x82r1wuhGrlKlVsqprEKo3ljXsP0LjdWyhQtHi6yW6bGs4bJ0nA2fdvOhBHqPIJxwScT0DPtcrvMs7nzjUyAWcQSFaqUlRikZKlsXn1Clw+f048LHYdMFQkvn+3UxsMn/AVls+bjQEfjIXZHIMpY0bixpXL8PX3x/uTp6FAkaJiGhVFqlI04+olixCUIwfGTJ0lppDHl6r0i//C6V9h1/Ytol89hgzHK683we6/tiH43l1cu3QBu//aipqvNUCPocMxdmBfEVnQ7u0+aNK2o9iHUg2MG/IOHt6/K6aSBQRlw5TFPwu5+uUHw3H6yCHxcJg7XwFMmrs4AT/q05yvJmLP39tAKrbv+x/hpbr1sGvbZiyYPkX0r0rN2hg4ZixkgwGLZ01DyfIVsXn1Slw6dwavt2yLt/oOeG5MoqMiMeXD93HuxHF4enlh0rz/ITBbdhzbvxczx38MyuFFEnrAmE9E/i4SlSaTh1gs4NNvfhCRoEu+nY4dmzZAVVR06NNfHOvZ8uPsWdi6dpVwtCYPE0Z/OR1FS5VBfKl66sghzBz3ESIjIuDj5yfGcezM75Ejdx58N+FTHNr9H4wmE1p26S6Y0vfvdWmHYZ99gV/mf493Rn8i2lK/RSuEhz7BlA9HChbU3jHTZuHerVsIeXAfVy6cixurnkOH45PYsWrfu1+cgL1z8wYmv/8uQh48QN6CBTHum7ni2FyYgD0E9DyIsMixhyzvwwQ0AnquMVtY8fVoCy3X3PbB9Sv4ePA7mD37OxQrVsyuRl6+fBnLf/0VXoE50KR9J/FMkZaFnnN2rP0N//y5HnPmzNEVoZpY+yhX7I5de/DS601QtEz5tOxC3LHoR+pbVy9jzaJ5eK1ObTRv3tyudjx48AAzZ85EzsLFULd5S3hm8bGrHt4p/Qk4+75NPWKhmv7jyi1wTwJ6rld+dnLPsedeZXwCyUrVhTOmYO8/f2Ho2M/hHxCIr8aMwIdTvxFitO+bjRAQlB2N27RHvWZv4KsPR6JMxUqo1aAR7t66iTlfTsTUJcvx4M5tvP92Z/R9/0MhIVctWQiKWO0/6qMEUnXbujU4sncXug16T0g/Em6zlq/Gzi1/YuGMqWL7/IWL4LP3BsLbxweDPvxUCNLP3xuIeb9vggoVgzu0wpudu6NKzVq4f+c2KOrzx23/4fTRw+KBuV3PPiIylPJH5c5fIMHokeT8OVYQk/yk3Fhmixkf9X8bIyd+BU8vb5C4LFi0GFp374W5X03C0f17MPjj8fDLGoCvPhiBMVNnInuu3AnqnTB8MCrVeBkv12+I29evCTnad+QYIStJRmfPnRvRkZHwCwgQK7V+9u47eK3pGyhXpRpy5s2LQ7v+w9a1q9F7+CjBjfr/3Yq1CY5BInvGpx9iyNjPxKIPS7+biQZvtkbZSlUSSNWBbVtg6LiJyJYzFxbNmILKL9VCncZNceboUWxYuRzdBg5FREQ4pn00Cl8tWiYkZ/9WTeAfEITGbdqhXrM3hQhu1KY9ihQviZnjP0Kh4iVRu2FjIWZJki+aMRX94o0VLYYwkMYKEiYMG4S5v/8JRVUxoE1z9Hx3JIqVLoMje3fjj19+wrQlv2T8K4p7kG4E9KQAOPdDjnRrHx+YCWR0Anoe+G3tI7+g20rMdbb/bvxHKFeyOHr27BmXz9PaOvqRmKb4h4aGio8oLUCOHM/ff0lqbtu2DX9s3oIOvQcge958adrByNAnGD+oDyZOnIjiJUo8d2x6XgwODsbDhw+FcM2VK5dYDOrZQt8vXLAAYZIR7Xr2hdHDI037QQejZ8mDO7Zj77ZNmDJlCjxi20CMKQKV+hIY+DQ9AQUzULsf3L8Pk4cHcubMCV9fX9Huf//9F5u2bkWN15ujVMWkc8umeSf5gLoJ8P1aNyrekAm4BAG91yy/y7jEcHEjmEACAilK1Vx58qFp+7fEThS5WrBocSFOSaqOmzUH+QoXEd8Nav+mkGLWBYze79lZSMaYqKgEOVWvXbyAbyd8isnzlySQqh8P6IWRE6cIeXvr2lVMHDEkTqpePnc2bqGrBdO/QoHCRdGwZRtx3E8H9cXwCV/CO4sPejathzmrNwrpSlKV2kRS9ei+3di1bQu6DX4Pvn6Uc+r5snjmNNSs3zBBLtOLZ05h7c9LMXTsBLHDycMHsWbpYnwwZYaQqoVKlIiLGp07ZRKq134VlV56OUHlfd9sjFnLV8HD00tEp5J47DVsFAa0bYEhn3yG0s88rD47/X/80Hcw6OPxIrKXZDX197uV6xIc45d536NAseIiipfK3KmTUav+689JVeLxzS9rxDb/bd2MW9euoE2P3lg862s0eKMV8hUqLL5bsWgeSpQphwrVawipOnbG93HjPH3sGCFVSaA/O/2fBDhFqXbqp02fo7Gi84XqpjJ2UB+MmDAF3lmyoPcbr2P+2s0iHcSjhw/Rr2Vj/Lh1Jy+MwDcouwnokaoscOzGyzsyAUFA70O/Lbj4urSFlmtsa46KRNfGr2Hrli3wF7k8nxaSeNevXxfTyB89eoSY6GgULlwYnTp3Rr58z0vTK1euYO26dfDKlgt1W2jPC2lRKLLz/KG9WLl4AebNm/fcIUkMnzt3Dps3bcL1Gzfg7eWFmjVr4pU6deLkY/yd/vzzTxw4ehy1m7RA3iL2Re460u/7t29h/dIFqP1SDbzeqJGoKjIyEpcvXcLBQ4eEZG3bVpvpRH2/dOkSNv35J06fPi2k6iuvvIJXX30VWbNmFQJ2zAcfoES1mqjbtDkkOW0jiB3hwPsCenIz2sqJ79O2EuPtmYBtBPTmPmapahtX3tp2At6GlFN+6q+VUntSyktKD6ql4lQhQaKPYw8T96/xPtNff8ItIyxaKtG0LilKVZpC/mrjZqJda5cthdHDhEat2gmp+vn3C5E7X37x3eAOLYUEtZaP3+mFwZ98JljFX6iKBNrYgb0x/aeVCaRq/1ZNUbBYcRGNGRYaikat2op0AyTqaKp4625vi6pJ+Hl6eqHFW13E37/6YLiQpUHZcwqpunTLv+Lz+FKVpth/OXo4bl69ggIUadqtF0pXfCEBa5oWT1GyAfEWWaAIV5KPb783Umx76/pVfDdhHD6bPV9I1TKVqqB2Q+3BlaJDS5SrgBqvvpag3h6N66JkuYoiApRyur47bqKIZqWp+uuW/yReNijSs3mHziJtwrNSdUDb5shfuKh4wA17/FhEljZr3ynBMWZPGo/XW7UTUZ9UkpKqNEad3xmMXHnzYd7UL/BWv4EoX6Uavv18rPg8IDaf2d8b1okH7jqNmwmpOv67+XHjnJJUvXf7Flp26RE3Vl7e3qJvVL4YPUykdSBB/G7ntvj219/F5xHh4ejZ5DUs2bJDpBLgwgTsIaBH9nAuInvI8j5MICEBPdearcz42rSVWPpuf/30cfy6cC6mf/01TM+k7qEIyDNnzmDlypWoVq0agh88wNKlS/Fq3boYPXr0cw2Pjo7G+vXrse/EaTGDJa0Kyd8lM6eifPEi6NChw3OHvX37NqZOnYrwsDC079ABlDv1v507RWRug4YNn9ue5PCatWsRkL8IXm7YOK26EXecqxfPY+nXX2DGjBnw8/MTn1+7dg2LFy/Gtq1bUfPllzFhghYk8OTxY8ydOxenTp1Cq1atcPrMGRw5cgRdunRBw9i+UToEOYsvXqzfCFn8aTYVF1cnoFfK2NIPnm5sCy3elgnYT0Dv9evuUpWEnvfT5XnsBqr5OUXbn4SeZIEKmXReXJ2xug9OOByCY9JH5tkNKIkdg0wSgjycQURzqZAUWCDBAJKpQqeKUaFRkBATO0oGMQbat46VG5EK0kOs2iRVf547W+RJpdXfn5OqHVth1rLf4hLaf9ivB4Z9/iUUszmBVCWx+c2EsZj4w6IEUpWmw09bsjzBIleE9FmpunLRPBH1+VSqjkC3we8iKEdO9Gj8GpZs3iGmoZHcI4lIkaqGeDm6zp86gXGD+2PB+q3il3nvPpJ6AAAgAElEQVRrmTtlIlq81S1OHtLnlAd12x9r0O/9D8VmVy+cx6KZU/HJjNnPS9XZM1Gi7PNStc8bjTBnzcYkF/milw9KEUByk8Txs1J1RPeOIqrXaEw63+j8aV+I/LOUXoEK5YYlUfvs9H8SzWP69kBg9uxCdNI+VOZOmYw2PXoJ2Ull0+oVyBoYhOqv1HVIqtJYecaTqiS2uw8ZJtJHDGz7huBCJSz0CXo1ayCEOOdVdexGkpn31iN6+OUgM58h3HdnEtBzvdl6PBarthJLv+3X/7oMPko0enTvnuAZK7EW0fT5adOmgRam+v777xNt9IYNG7Dtvz3oPWwUDGk0dV6xWPBR7y745OOPUb5ChefaRWJ46NChGDx4MJo1a4ZrV6/i+x9+EM+Yn3322XPbR0VFYdGiRQg3eKLFW13TdHBokdiLJ4/jp2+nC4lqLTS9f8c//2DdunXIkTNnnFQlmfrdt9+iRIkSGDJ0KG7fuiX6VKZMGfTr31+I8h07duDQ6bOoVLsu8hbUZjJxcV0CqXFP5mcm1x1vbpl7EuBZd4DTpF6s0DNDhtHq9wBYABhI66lmQDJq3s8JWvV8GNWc8YvT+AsUChTIkOPsNelUFQq02S+kWa3/lMV4kFJ1bGaMy0tViiClKf0fTf9WLAD1rFT9sF9PdBkwBGVeqCyiTQe2e0NMNaeFi+JHqpKYfRwSgr4jP0ggVb+bOA4lypaPm9ZvPSX1StXsOXOjV/MGYiGoPPkLYsm3M0SezmelqsVsRr+WTcQUemuqAjrWX+vXghZyeueDT+KuBhKzX4/9QAhgKiQJg+/fQ58RH+iWqkPfai3yrhYvm/TCBZSrlfK4tu3ZR0Rz0oJYDd9sLY5JU+gpX2mLjlpkbmJl+/q1uHbxvIi0JWk9unc3vD9pCspXrZ4gp+qJQwfEKr0UQRy/UGRqSHAw3uzcTVu8ilIqfDYZ/oFByUrVeVMni3yyHXr3F9XRWMWPVE1KqlKkbu/mDfHlwh9F3yi9A0n4pVt34sHdO2JhMqsgzvi3Ju5BWhLQ8zDi7r/wpiVvPlbmJsAv8Zl3/BfM+hoVC+dHu3btkpWqNMvm8KFDmD59Oho3aSIiIRN9jtm+HVv+/kfkI/XNnjNNwNKP2l0b1Bb5Q635R+Mf+OLFixgzZgzq1KmD5s2a4fadO1i2bJnoL+UsTawsXLgQD6KVuBk7adIRem0xx+DsgT3YvOY3Eakav9y8cQNz580DRQRbI1X3798voodffPFFdOrUCcTigw8+ECkO3hs2DAEBAdi3bx8279iJqnUbolip0mnVFT6OHQRS417MP3LZMRC8CxNwkICe9xh3vzadJ/UoQlKGITZYFTJJT0lErVokUneqFkEpAkw1wepIYamaCD2a9S+pkFSLQG+BUcSpyuS0ZUoBQBJVgSpRBLESG0nsyCgALitVD+3aKcRX8P37KFupshCKJN6elap7/9mOpbNnIVuOnCL3J0VCNmnbQUi2kT07oUiJUiChaVEsGPzReLFQFOUXfRISgnotWuLmtSv44v33RMSpolhQuHhJMQ1Mr1TNlTc/Viycix2bNyIwW3ZUrF4Dv8z/QYi6cyeOiVXrs/j4Ifj+XZF7tN3bfROMWNiTJyLnJ0WvUn7WN97qioovvoTvJ3+GS2dPi8+iIiMx+JPxYjr+c9P/k4hU3bVtM5bP/0FwiY6OQsvO3VG1Vh2MG9JfcKSH85DgB3hv3CSRmoDELuWcpSn6nQcMQdaAQHz27gBkDcom2punQEGxaFf8Qu0ixpSPlo5DkajlKldD9VdeTSBVKZ0BLTQVmC0bzGYL8hUsJBaRioqKBKVroEWuIiPCkTt/QQz7bLJIAZDc9P8Lp08K6Uzs6UXowd3buqQq9W3d8h+x9fdVyBoUJM6tHkM0mbzn7+04deSgSBPAhQnYSkDPwwhLVVup8vZMIGkCqfEyT0fj/H2ufdb9OOc7lM6bU+TojD8bKH6rSaieOHECc+fMEdt89PHHiS5WRfvQYlVbd+xEhz7vIEvWp4sppSYFilQd0LopVqxYISTis4XywdJ3//33H8qVLYvIqCgcPHhQRHdOmjTpue3pmY6iREPMQItO3VKz6c/VrVosuHj8CP5Y9j/MnDUrwfd6pCrtQFLVaDRi2HvvITAoSEjVv3bvReU69cQzORfXJJAa92B3lzauOZLcKiagLx+yu1+fTpOqQugpkFQtj6cFNMXcAklRochGSCpNNifPSvGSisPRqixVE7mCFRUWmZIukDqVNZkqxUC2RCP87kWYI0Lhl68YJI8AqLIBMTDA0USQLitVKacqCcosvr4il2lyhR5QKT8m5dGkBYishWQqCUWDwZggOjSxumh/iiBN6iE9pRsu5SiVZBlGA/3+QNeJlpmB2kDykepObop5VGSESEEQP4o1OioS5hizWADLWl9K7Yj/PeVSpcUCiIt1fxKW0VFRsFjMQtjGr5cifc3mGHh5Z4mrhmQn5RuNz/XZNlD/KOKV6k6sncO7dcSHU2cKcU31D32rDcZ/OxfZcuYSVUWEhUE2GEQdegu9NBFzWnzK1kL9JKHr7Z1FHJcLE3CUgJ6XC3d/GHGUIe/PBGwloDcPmK318rVqK7G023772tWIvHcTAwYMSPR5jZ4NKBry52XLoKiq2K506cSjHemZZcP69fjnwGH0Hv58ztXU6hVJ0K+GD0LPHt3x8ssJFxm1HvPx48fYtWsXbt68ifDwcBzYvx9Vq1XDwIEDn2sWSdilS5ZA8Q1Ak3baAq9pWWih0CXTJosFwuI/QycmVY8dO4aFCxagfPnyeLtXL1A/x44dKxYSGzRwoHhe3bJ5M85cuY5KdV5DrnwF0rIrfCwdBOi+O2ttGOhPZxa+7zqTJtfFBGwjoOc9xt3TcjhPqiqIkSTQBH9FkWGQVFjUKBjMwTi5ehH8/AJRoH57KEZ/IfRkkW/V/sJSNRF2CqBQOluYoaoGWiUTEddOIHjZKPhF34eXQUGI6o0HeV5Bue6fwiIZYTA4ls/VpaWqdaEq+08z3jO9CdDLw+jeXUUqA5LKlMd0ZI9OmDR3scifyoUJuAMBPQ8j/MLgDiPNfXA1AvyC72ojkrrtuXXhLL7+9EP8/PPPz02dp+cNWlH+008/ha+PD/r07Yvs2bPDw2RCrty54fXMD7ehoaHYuHEjzt+6h7bPzCJKzV7QD96rF82FFywib+qzhfpBsvHevXtisap/duwQkbckiCtW1HLYxy9HDh/G5m3bUaRiFbxQs3ZqNj3Ruin904ofZmHUyBFCjlIJCwvD0SNH8NuqVSKwgBYKy54jB0JCQvD97NkICw9Hv379xMJiy3/+Gc1btBDRx1S+njYN3tlyoVbjZvD21Ra+4uIaBPQ869jTUn4+soca78MEnEdA77XtzrPunCdVKSqSxsYizB4tinRs3gcofudvGC2hIj/6E/jhyYu9kb9BT0jxAgLtGVGWqs9Ts2ZMFQtQKSrMYddw/+vOyGG5JzaONvjAqEbCrAIXCzZDme4TIBuSXkdIz7iwVNVDibdxiAClCHj0MBg+vn548igErbv1Eika7Im+daghvDMTSCUCeiLm3P0X3lRCy9UyAV0EukwNcXrkFF2zg1v4gP7k4hoEVHMMBndohW++mYXixYsnaFRMTAzW//EHJk6ciPr16yNL7EwWEqtt2rQRCybFLyRg167fgMIVKqHyy3XSsIMqrp0/i9kTPhULTFnbaW0A9ePw4cNCNtIsIco7WqNGDbRq1UpMk49fSMCuXLkSpy9dQaN2byEoZ+407Id2qEfBD7B99a/IE5gVnWNz1547dw7/W7wYV69eBfWnadOmYkxIbv+1fTvWb9gAb29vkNjOnTu3GB8azwcPHojFxcq+9ApqvFYfkByLHElzGG58QL3SxVYELFRtJcbbMwHnE9DzHkNHZamaMntN6Fmg0rrzqooz62ai5ME5sMCCW2EeyBKYDdkir+KJMRCmLrPgVaRmypUmswVL1cTgaAtTiTGAgqNzhqPctY2QDRZsOvcIW69kxecNDDCqFtzxyI08o/6EavByyE25pFSlad1k8ZObcu7Q2cc7pykBSs9AEar0YkBT/CntABcm4G4EOK+qu40o9yejEUgNsUoMOM+qa50JG35chBsXz2HcuHHw9PSMaxw9Y1y8cAGHjxxJ0GB/f38xzd7P72nUI6VG2rRpE/YeOYZ2vfvDx//53Kap2WtKhfT1B8NR79U66NChQ4JDUT8uXbok8r0GBgaiTOnSKF6ixHORtrQTScsVK3+DT848qPdGa5GGKq2LxRyDM4cPYPvqFfjwww9FdPCtW7fEQlzWkiN7dlSoUAHZsmcX6QxOnjyJ48ePizGpWrUqChYsKFJI/fbbbzh38TJqNXsT+YoUS+uu8PGSIMBClU8NJuD+BPS8x7jz85DTIlVjTxWSq4pFxfmJzVBKuQao0QjOVhwRhjzIdXsnoj29cTKgFqoN1PKRJ5VGMaUzj6VqYoRIqNKCVCotBYaDX76FSpGnYFSjEW7wwISNEZhYX4VFkvDQlAN+g1fD0z+7GANykPYUl5Sq9nSE92ECTIAJpCcBPQ8j7vwLb3qy52MzASsBfvl3/3Mh5O4dTP14FNq1boXWrVvb3GHKu3ro0CH8tuZ3VKj5Cl6sW9/mOhzdgR7czxzch8WzpomcopRj1NYSHByM1atX49qde2jYqh1yFihkaxVO2/7h/XvYsHwpArw80KdPHxGFamuhdAHLlv+CklWqo8ZrDeDhZXsdth6Tt0+eQGrdT3kWAJ95TMD1COh5j3HnyHLnSVULFFqcSrXADAlnZ/dDybv/ijXmI4NK46EUhEL3/0KMMQtOF2qH8l0/cUjmsVRN5FpSFVgkGQbKqWpR8PDgJmTZ9Am8Yh7jTHgAZm68iUltcsMPodhneAEV3p0Lo6cPTCb7Z6axVHW9exq3iAkwgQxIQE+UnDs/jGTAIeMmuymB1BQBFKXBJf0JHN+3B6sW/oAuXbqgYcOGuhtEQpWiJJf/8guy5s6Hxu07IYuPr+79nbkhzcr6fckC3LxwFgPeeQelklhQK7Fj0uJUf27ciP1HjuGlBo1QsfpLgJ3RFc7oEy3KevH0CWxYtgRVK1dC+/btbRKrlFt1xYoVyJI9F2o3bo7A7Dmc0SyuwwECfB91AB7vygQyIIHM/h7jNKmq0sRzLQVARHgYQs8fhPT7aGQz38dfF8IRZQFeKx2E28bcKPT+SoRFGWEwGhKdjaLnNEpvqXozBLgVIiFPgIq8DjwiO40/RQgTf0Ubg+s3biJfnpw4tWw88l/cBC8pEhbJAEWVcUPOg5LD5wKeuRERFQVKqUQpmShFpa2RwyxV9ZytvA0TYAJMIAUCel5AWKryacQE0oaA3vxg9rTGnae/2cMjvfbZueF3HNr9HyqUKS0kXvzp/Ym1ifJ30pT0Hf/+i8Dc+VC3eUsE5EiYZzVN+6KqCH38CBtX/Izga5fRrHlzkaYguUgJeuC/du0aNmzYgHOXr6BqnXqo+vIrMDgQXeGsPsdEReHM4f34b/MGFC5QAI0bN0bRokWTrT4qKgp79uzB3zt2wDtrIF5q0Bi50zHi1lksMno9ep5n7OkjPwPZQ433YQJpQ0Dvde+us+6cJfUsigKDpCI8Kgqy0QOeBhkxDy/g8rxRCIi+AVX2xsHHvmjy+Y9QDf5icJ88eQJfX984kWfLFPT0kKpWkfrrfgkPwyQ8DAeqFlIxqinpTPuKs/hbj66qCi5duYqChQoLyW2EGdF3TuDkbz/g4a1bKFStIYo16wpF8oMqqzBIklhkk4QqiVVXl6oHLksg/tK5UFpviwsTYAJMwD0I6HkY4RcK9xhr7kXGIEBiddbaMKcvYEW952s5/c8B1WLG0QP7cPCvLVBjolG5UiVUrlIlwQJWlJ/03r172L9/P44dO4awyCgUf6EKKlStjqzZ01GoPn3qR+ijEOzetgnXz5+Fr7cXateqhfIVKiAg4GnIR3R0NK5euYJ/d+7EiZOnEJgrN8pUqY6SFSrB046p9qk1ejFRkbhy9jQO796JJ/fuiLGgnKklSpRIELlKC1IdO3oUhw4fxr0HwShQqiwq16yN7Llz8+JUqTU4OurV8xyjo5pEN+F7pr3keD8mkDYE9F7/LFWTHw+a5h/+JAKyQUIWb28oEiBbLLBIKgyWSKgwQTIaRDirIhm05ZQkGfQjo4eHh6jcltyeaSlVSeRdvAccuEJ/SglANH9BRbeXXUWqKrh+7Qby5y8AqGaoMiCplAxAglE149Spsyhdtgx9SJlXoahaeDEJVXpujIiIEJKbfsg2GAy6LsC0ilS1ylQrf5aquoaHN2ICTCCjENATGUd5xHj6cEYZUW6nuxDQM6XNnr5yXkB7qDl/n5uXLuDs8aN4cPsmYkIfQ6Zog/BwsdiAt5cXoqJjYPTyRlDuvChSphyKli4Do0l7cXGVEhMZgfOnTuDy2TN4EvwAkY+CxSJc4RER4oHew2RCjEWBT2AQsucriNIVX0DOPPnSdcp/UuxURUHwvbs4feQgbl+5hPBHITDEvnuJl0aTSUTjSiZP+GbLgULFS6BQydLw8c/qKsORKduhV6jYA4eFqj3UeB8mkPYE9ORVddfZOjZHSoo5/gpUlbScClXS/kMXER4OVbXAO4u/WHkeEi2VZIICCQYSfJJRRE7KsIh/aqvUy+T3hNyLiYmCycOL5q6Lb2ljcShVhSrTsRKWtJCqyclUa2umv2VJ8+n/tBg6CVNZQNIWp6K/kVAtUDCv4EqfGWgMVBmqRFglnDx5CmXLlk3yAiOpTdHD2gwoEsVaPbKAr/392ZLaUvVZmWo9PkvVtL9P8hGZABNIZQJ6Hkbc9RfeVEbL1TMBhwiwMHAIn8vvrJhjcOfWTQTfvYPwsDBER8eIiAMPDxMMBiOCcuRAzjx54e1LD8iuWeghPjIsDLduXMODu3egKvRyFQNZloSE9PTyQu58+RGUMxcMRvsXU0ir3ptjovHw3j3cu30L4WGhIvrDbLbAYJBF1GpWEsS588DX35+jU9NqUBI5TmpG9NPh3FXApOOQ8aGZQKoR0PMe464/ktgjVS0SYFCiYQm/K2bMWExZAQ8/eHgYhLwjqUeFhKkm9J4vJExVKJAVbVtVioH6OAQ3f1iCc//9hdKNmyJ3925QvAyQJA/SrwkqSU2pqkemUmMCswBj30wHqaoCshKBa0f+wbmtqwBzDPxKVkO1Vm8DEvGSQWkAFMkIijcljU1/Um79lKQqPbPs3bsXFSuUgyQbER1jxv17d1GiRLE0lao0Bv+el7DzXGJnD3j6f6rdDbliJsAE0o2Anog4lqrpNjx84ExOIDXFKkehZ/KTi7vPBDIggdS8J7qreMmAw8xNZgK6Ceh5j3HX5x1bpaqiAg9PbsHDFRNQEI+hShGIlP1wIeerqPL2p1AN3pAkC8wwwqitXJV4UQBFViCrMsyqBaF7duNm10EIsJgRKZvhFaPiro83Sq7/A1kK5X5uhkpqSdVf90mJTvNPrBOOTv2nOm3lLwS0JQwnpr6NIhHnYVBVyHI4zKonjqtF8eLo+VC8giBDIWUNWQv3FQOhR6reuEHpA/JDVcx4EByCwKBsQpNfvXIJBQsVEbOh4hdnR6pS3loSqb/ufz4qNv5xOVJV9+2NN2QCTCCjENDzMMJRGxllNLmd7khAT5oOR/rN17cj9HhfJsAE0ooAC9W0Is3HYQIZh4De+4I7BojYLPUi7yDkq7bwM9/FrgvBuBTtia6lsyLSYMTNqn1QsPkgERVJRfjUpMSqBbAYtJhWKSYC+yrWRbEnwQgOyIJdoZGo4uOHHCFPcMI3C147tgfw8ExwQjlbqiY1zTy5szi9pOrhn8bjhdPLYTEY8PvhyzgZ6oGPauaCRVJwqcibKNRjMijZQlzSBNUiIlhTkqpHjx5FxYoVRZcfBt/H3XsPUKx4CRhkSaR2oOn/qSlVbRkDlqoZ5/7KLWUCTEAnAT0PIxy9oRMmb8YEUpGAnh9A7D28u0Zx2MuD92MCTMB1COh5TnGktfyM4wg93pcJpC8BvT88u+MPyLZK1VO/fIFip5ZBMoYh0uyLWYciMaqSBwxqJE6Zs6H05/+I6efaKknJjas1Z6cKJfgBgqvUE3I11GTAzFuX0LpEZZQJuYOHPj4ovn8P4OeTKlLVFpEXvwHOmPpP9dnKnyz1mQktUSzmNFTJghBDLqw6HYnexaMhq9E4FeWPMpN3a01VDQnGICWpeuTIkTipevfOLXz73fcYPmIk/P18Y/PkPr94lTMiVe0ZA5aq6XvP5KMzASaQCgT0vKzwC0cqgOcqmYAdBPRcr3ZUG7eLO750OMKD92UCTCB9CaTmPY8X7kvfseWjMwFnEciseVVtlXoX10xHgUMLoRgisHhvNBpVL42ClktQJQWnpGIoN/aPWKEqlrF6Gi35zEBpAay0mJURanQoTpethZyRYbjm7YkDIQ9RrmA+lL4TjHO+WVH96G7AI+FCm86IVKWp/ltOyngYbvtZZJWqtuyZN+D5rW3lT1L1wtddUPjhPkTLRoz74zYGNX0BedXrwmOfNZVGmQ/XxEYI00JTmrwmv22LVJ0xfRp27d6LJUt/gofJAEUxQxL5WhOackekqt6p/okxZqlqy5nH2zIBJpAhCOj5hZej2DLEUHIjMwkBPdesIyj4eneEHu/LBJiAMwikpkyl9vGPxc4YJa6DCbgGAT0zedzxmrdZ6sWE4sakN5BTvYPHhmxQJAlZY+5DlQy4/fII5G/YDQYyplQk6xJJiYyxWMQqBoAJkkXFyfHj4fO/ZfAyq4g2KsgSY0GY7Afpo4HI37uXEHrxI18dkar2REY+2wNPI5AloedN9kQOjwa611LQoKwVjra5Xv60qKdAKkm4e+QveK4aCU81EqGmrDCqZviYH8Fs8MQdGoMGXWAU29MqYSRVSYSmnFOV6r9+/bqWU1VVRMSxopIYB65cuYzChYs810d7paqjY8BS1TXum9wKJsAEnEwgpV94WbI4GThXxwQcJJDaq19T8zhq1cFB4t2ZABOwiwALVbuw8U5MINMS0HvPcLe8qnqlnvXEiIiOgOnxTVxeMArZos7D2xKFYDknLDW6wFKmIfIXKASjpECFAVLcuvOJn1YURUl5P2PMEoxqDO6u/x0np8yC76NIhPj7odaEsfCqXUPIPUlOOPXcHqlKkZG0AFJSK8qn9slfq4SKdtUUxI9Y1ctfUUiOAiRXL1w4jZyPLiJk0ywEqffgYYnBPUMeGGt1Q0yJV5EnXwGYJAtUGMUYaGORcqSqVdweOHAAZcqUEflTo6KicOfOHZQqVUoc29FIVWeNAUvV1D5bnVm/YgbUGMDg7cxauS4m4JYEUpKq1Gl3exBxy4HkTmU6AnpfJOwFw9Nj7SXH+zEBJmArAb6f2UqMt2cCTIAI6L13uNuPxXqlHgk1i4UiT1XIBiMU1QLl8W3ERAJeOXMhRjLBU7Lg8pXLKFKomJh+rlKgZFKnlwJYZGiLWtG2sdvL5F9oyrpkgELTzcXfLDCIaedPV4S3VaruOCvhj6MSLt5LNtFrql4MieVhtYU/jQFN4S9fviwsCiBTpOrtK1DMJvgWyI8YyUuMwcVLF1C0SElIcWOgpQBIafq/VZrGj4qN/9mzQpVg2RqpSlJ13BqDXSkX4g8OS9VUPVWdVHnMQ0jXlkC6tRrI1QRK8ZFOqpirYQLuS4ClqvuOLffM/QnofZlwhIQ7TptzhAfvywSYgPMI0D1s79kYUAR+ahW+h6UWWa6XCbgGAT3vMu52H9Ar9Z48eQJfX1+okgoZWiQqTTCXxax0+ocizOijiCj4e3tCkowiNQBl9UxUrT6dlQ5F5FZVISlGKLIkZKCkkjWUtdnrVLf8VKjSJ7ZK1S0nJfy6z778qc46Ox2VqpcvX0bhIoVhgQVGVYKFInhpmr41cy0xg4JoGGBQVRhkEtMSZNUMSMYUpeqz/XxWstL3jkaqUh0kVmdukR0S3CxVnXVWiutXgXx+CqRbq6DkbQu1+LDEL1q9x1SiIZ/9HNKVeaJuGP2gFuoFpcToxGuIugfDnjfELymWmhvFn/Lx98S+SvmvAWPCVer0NoO3YwIZkYCeXEQcqZoRR5bbnFkIpEU6AI5azSxnE/eTCaQdAf5RKO1Y85GYgDsT0PMukxmlamRkJDw8PIRQU4Wki40ulS1iAr81glRoT1XFubNnUKJUKZGP0yAllKHW88cCMwxidXpJONOn4lSb5k4iNgYSTCqgSPFjVLVvbZWqtI+jeTwdPfdtlarxpeaxY8dQoUIFMQUfsgSZoBA1maKHtZyp9H/rv12+dB6FihSBomqSmqbypxSpak//bI1UjX+M//2npWKwZ6Ewlqr2jFZS+yhRkPd3ghS8E0rZSVAL9nSsdpKqRwcA0Q+h5m4GZK0KNUtBwBSYaL3Szd/E9qpvKSi1/4Z0dxPkg90AUwAs9U4IycqFCWQWAnoeRNxtykxmGVvuZ+YikBaCgnMsZ65zinvLBFKDAN+rUoMq18kEMi8BvfcUdwoSSS5SlQSe9f8Gg9VraDk6tQnlCiRact4arapaoEpGmC1mGA1G4UuTnv9PGlWLYiXtal3SKi6uVfyLQtbweaNqp1SlM5uiJLectF/mOXJ1jH1TQbm8+heqsk7Dv3r1KgoUKBAXJSpJCpTYPKkiby3JaWFYKcRXS53w+HEY/P18nqZgkFLOqWpP3xyRqtbxsCfPrRtJ1djkF4n9+iBWG6NBTeJKEqHJdKEk/stFsgNK+yqRgOwBWCJg2FELiLoLpcbvUANfjN2V2kYnFNWfWN6M2O/pEhZttBYVMIdrn8leibdPiQEohNrgBfnYu5BuLIdaoBuUcl9CurMO0oN/ofoUh1qot862EKrYXxjs4WHP2c/7MIFUIKDnQYSlaiqA5yqZQCoQSI+hIw4AACAASURBVIuoVWq2u0V8pMJQcJVMgAk8Q4DuT3vORGPWuvBUZcP3p1TFy5UzAZcjQPcWChJJqbjTvSHIKCHIk9yMUUSLisWjVAMskoSw0FD4+3iJ7ywSqVTyFuRONM+jiVXxoch7KqsGEckqwYxLF6+hUJHCkGmpJIlyp2raVCQKUGNzqYqqyNlQXSRXn+YEeJo0gPZ73unYE6kaf1wdnYKeOyvQ/WVrVG1KZ4z2fdXCCYUqfaZJbfo3qxfTGKj0f1XFkcOHUblSZc1b06fkqcRfFKiSllxB25Nkt7aVRGOpxGD3/v148cWakBULIBtEpGqZsmU1O5ZEVgZ9PXm6laNS1VoTRRHP+Vt/eoaMK1WVGMhH+okRUAu/A+nqQiEz1Rz1oBbqo0lOJQrStf9BurcNUKK16e/+FaEUGy4uFunJSUiXfwAirmvCMqA6lKIDAYMPEHYe0uPjgEc2qEG1hTiVgv8FLFFQc7ymbRN1B/KFr4HQs4Ahi9hWuvGLqMtS/zRg9IX04B9IVxcBMY8AU1aoBbpDzV43drxUSA/3Qro8B4gJ1sSpfwUoJUZp4dLXf4J0d704JnyKQCkyGMhSSNtXtYg0AyLPKkldOnbwLiDqHpSKs6DmaQn5yACxsJVabDhU//KQgv+DdHUBEHVftA2eOQBKvuyVG0rJDwFzGOQL04BHhwDZBARUg0IsTQG2ns+8PRNIdwJ6pKo7PYSkO3BuABNIAwJ6rmtHm8EpARwlyPszgcxDIC3uSUSTn1cyzznFPWUC8QlktryqgSYJgR4qZFVGNCQYQm/h4vrFeHh6B/wLV0ahpn3gFZgHFoNJSFUtHi2xoLWnihUKRaxKMCsqjAYZoAWuJAWSRFLVAEmlADmStfYXR6Wq9cj25lqlqfx9X1USFaW29IqkaqCHFpGrSDJkREEJvoE7Z/cj+GEIytRrA4MpUORGJZ9tSJK/Jqgpz6pBxDeqiFZiEBkRCX9ff7EQ2Kkzp1CyTEnxPalvyo6bIL7QlobHbussqUrV2RJFnGGlqvTkBOSd9TV8JFBlT8AcCshGKC+ugRpQGfLZSZAuztQEKElCJQaqX2koNdYCEZdh2NMKiL6nTaenfZUoKGU+F1Gd8rEhQpCqBXtAKTtZiFPD7qbiWJba/wqZK/KXhl0AjP6aXjeHaZY+6GUoL/4G6f7fkA/3ASxhWhvMj0VeVEud3ZoEfXwU8r52mnA1+omuqFlfgFL1Ry0368VZWr9E3x4Dnjlhqb1DyFnpynzIpz/RZDDVbYnU5Kopq9hfNQXAsPM1kQTY8sp/2rEOdtfqMvlrxyTRLHtofSw2HPK+tpAeH9OEK0XAKlGChVLmM8dyw9pxQfAuTMBRAnpedPglxVHKvD8TSHsCeiM3HG0Zy1VHCfL+TMB9Ceh5xnBG7/k5xRkUuQ4mkHEJ6L3XuEsKgEATRUtqkaDm6/vwZMFQBCIEMaoEowKEmjyhvjEO/hUbQ5JM8SbqPzvGtFCVHBfISgFp1y6egfnCAdzcuxbeRhPkYtVRuXUPqIaszy14ZOsZ4yypaqvMi9/OUU0cl6oBJgnZPGRYzCqMeIKzi8Yi+5398IgJhclgQLghC+4Wb4hS7SgI0ARI1kQJSYhtSscgAWbEQIYRp44eQ9myxSA9jsSpRUtRpk8XwNMXMBmhSobksjPoGhJnSlXrAUmuppQSIONK1es/Qj4+XEhCtcg7ULO/BvnoICDimlggSsn3Fgz/1BQyVamyWBOfJE4NWaD6FodhVxMhRNVi70LN3VJEcFJUq5qzkdjesONlIOwilEpzoeZuAenWGi0y1qcoLLX+gnzqQ0jXlkANqAq19KciclQ++LaIOFXKfQE1X0cYSPqGnYdaZBDUnK9DOvk+pCenxaJRap5WMPxXTxyDtlXzdxQGX8hV2QR5byuRTkApPQ7wLQn5cD8RGatUWQQ1W10YdtQEIm+Jvqo5GgIP/oV87gsgS0FYqv0C6fERyIf7QvUtDaX6L1p7b62GWuw9KHlbQ778A6RrS0Vkr1JuKuSriyBdnAE1oBrUkmMgPdih/d2vHJSaG4Sc5cIEMhIBPQ8h/LKSkUaU28oEEhLQkzfZGcz4PuEMilwHE3APAvRssZem+5+NSfUO8b0n1RHzAZiAyxPQ8z5DnXCXlGaBRiAbrQYFM0583gqllAswq5748VAY2lfNBm/lMe54FkDe93+DavCnNZKSKTFQYIJMflWNwpnZA1Do/l54UiAdTfGXDbjmWQTFRiwHDL7J5ltN6URxplSNL/NsWZW+VgkVQxvYlgLg2X4FmVQEGWUx1f/8+tkoeOB7eMCCCNkDT6JNyC6HIszkg9BGHyFX9VaCf7JDIA5ghkpyVZERfvYYDnV8G4UfPQZUIyIN0bhdsChqr18LNQtJVcfWAEoNqWpllNzCYhlUqqqQT4yGdG1xXP5Q6iyJSJoCrxYfATWwhhYFStGf+TtBKdxfmzovez5dwMkzFyzVf4VE0/hPjgHCzglBqxQdAsPWMuIXEku9Y4BHdsjHh4np+KKuYu/BsK89EHkDSqX5UHM2BKIfwLCtXOw+x7VjHH8Pql8ZKLW2aUmPSWxemQ+lxAeaKD3UE/DKB0vd/QkiQeWTH4h0BmquJlAqLxQ5U+W9bSE93A2l/DQgJgTymfGAdwEt6pWs/rXFkE+MEv1WqE+XvoF87kshhGkf+UAXSA/3QKk0R0hY+dwkkXZALTIQSpF3IO9rDynsHJSK32kSmSTtgbe09r3yL0vVlO6k/L3LEdATzcYvLC43bNwgJmATAT3XuU0VJrOxu7ywOIsH18MEMhsBvXLDUS78bOIoQd6fCbgXgcyUAoCmnweYZMjKPdyf2AZBluu4ayqIndmaot69X+FneQxJ8cDttrORr2KtJGfTaivqKCKHKsWtnd26FEV3TIRRMuPEIy9cvPcETYr5i0m/J/I1xgu9v3TopEkNqapH5sVvdNEcKia3dVSqSgiSFVjkCJyb3BMlYo4gUvHAjD2P4Z8tN/qWDIOHqmD34yC8NOVvgKKFk7Sq1hQMChRVhhT+BHur1EHpiHA8gYpwgwleqgrfGAu2ZfND64M7IRs9HRqH1JSqyY1HxpSqlnDIB3uIHKdKmQlQC/aMXSTqZRG9KcRh9roip6h0f7u28JLBC2pQLRElKt38FfIZmtIer0hGbdp+mQmQIm9A3t9RiE9L7X+0qf5/Vxe5V4Xk9MwpJCRNtScpC59i4jjy/reALEVgqbML8pH+sZGhQzWJKqRvG0jBO6G88D0QfhnyuclQczWFUnlBgqYY/qkBhF+BUoUiZ18XU/EN/9YBwi9BqfYzpLOfi3yvCsnj4iO0uo8OgnRzBdTC/aGU+gTy0XdEdK1abBiU4sMgn/4U0pV5gGduqFkKQnp0WETFKtVXQDV4wfDf61ouWIpKzVIU0s2VIgWCmrWSWHSLxC0XJpCRCOiRLbzid0YaUW4rE0iaQFpFrXJKAD4LmUDmI5BWMpXIslDNfOcX95gJpERAzzOOu7zTiOnnRgmSJRSnP2+OUup9/HbuIdbf8Ea/Cl6olj0C9015kXPkasAzKN6CSgkpPl33SIVFUXBh4QcocXUV4OGDX/c/RLHCQSgfqMBDCcUl/0oo+t6v9i1aHnvY1JSqtshVR1MAUE7bIA8ZkuUJzn7ZCcUjTuGW4ofL1d7FPwsm4r2qBnhaLDgQlQtVJ26BZBCrWiVRzGJRMbFclQqE/7kVwX37wVOx4EKgLx5KBpSKkhEQdh+KMStMvy9DQMXyKV0OyX6fFlI1sfHImFI16h4Me1poArXaT0KWSiH7NNEpmWChyFDv/CK/qRRyENKF6ZDubRH9J4FJEZu0QBWJV7GolUd2qD7FtYWs6PeOy3NEvlI1XwcoFWYImSlSCZB0bHBBRIwKgepTHBYSjh6BkC58rUWGkiStNA/y7maQHh2CUn4q1PydxSJahu0VtUjWugcgX5wB6epi8R1tE1dIoG4qIP4qolCzFIYUehryv7S4lQTLa4dh+KuqiF6Nk66qBYZ/XhKpD5SqS7RUCDsbiP2ov9Qmcfy/KsUeRoJKC2JVmgN4k2A9AnlXI8AjCJZXdomcq/Kpj0RUrZq3DZSK33BOVYcub945PQiwVE0P6nxMJpB+BPRc885qHctVZ5HkepiA6xJgmeq6Y8MtYwKZiYDee5E75FUlqZfNpIiArvu7ViLLlqnwMl/HIzkXsirhiDIYcbPiWyj25kjNT4iVjawr1cc/K0jlWWCGEQZYcO7PBSi+ezpiJBXhclYcj8iJ4p73kRWPcClvA5TrPd2hUyotpGpiMu/ZRjtDqmYjT2pRsGfpeFQ9vwaKRwweStmx+9Q1vFHcA1EmE65VHYQSjXoDMrFPjL8mUmmILJRPVTEhbN1ahAwdAW/FhGCjjD13bsH3hRdQ+/J5RHh4I8uqX5CtUgWHxiEtpaq1oZRzNUNKVcpLKu96XYySlnO0BKRLs4U4FVPmK3wrolhFoRylEdchnxoDmJ+I/KDS7XWQLn0LNWsVLdKTFroyPxHT6VX/8pDOjId86TuogS9BLdBVTMWXQvZrUZs1N0J68I8mVWnls9LjIIVfhHRlARDzEGrx4VCKjxSLQkl3/xRT7dVCvbScrXc3Qc3RAErVpZDPjBNthk8JKKXHatPrPYKE7BTyNeoe1ML9oAZUh3z2cxHZSvlfleKjYNhaSixcRW1Ts9UREagkisUiWq8dFSe2YXsFsdCU5dW9gFd+EZkrXZ4t0heo+d6CmrWitmgVlbDzMPzXUPyrUpoieBXIZyeKNANCWmev59DJzTszgfQikNJ0GXf5VTe9+PJxmYArEtAT0eGsdrNcdRZJrocJuA4BvQLDWS3m6FRnkeR6mIB7EtD7o7E73Eto+j/l9QTl1lRVPLl6BFf/+B7eD69C9csBU5VmKFC7LSSatw8Vqlg3PpEihJ72Pc1aVhUVR6d3Q7nQk2IRpvuRQE5fC2545keREcugGgN15AZN+vxKS6kaX+ZtOSlj5zkJD8O1Tx1NAfBUalMOVDNOzh6MQg/3Q7JQ1KkBimTC1UKvomzncWImOCSa4p/cjGZayIrGQIby5BGOVW+APGH3EeoTiH23g+FTLjdqXg7B7iBfNDu0EzC5/vT/xM6CjClVry4E5R0Vhaal00WlmLVFqWpuhJqlKAz/viIiWcWvFyplJ7ZAzdVMLDwl3d0I+dDbsb9uGLU8EKoKpdRHYvq8dHUR5JOjY7+XtfQBtEmh3lDKfC4WuLLmVNUWcLLmrpChvEA5Sd/QxCtFzopfUIwispQiYZWqy6AGVhe5X8ViVKIPVIcEtegAkSqAZCtJV9EvMv+qWcuVWo2SKHtBPj1WRNrGfS9O1BixaJby0h+Q7pP0bQ945YGl7kHRN5kWybq2NJaXUXynVPxW7EOCVj7QVROz1v6oipZKoPQnSf/64J7/3eJeuREBlqpuNJjcFSZgAwF6AZm1NixNFpOhZrFctWFweFMm4KIEWKa66MBws5gAE0BK7zTWZxHK/56Ri3X6uVAkiAFUExQFkKUYsbiUTH5ElWAREarJ6zyNgwJVZFa1AGYLrvw+C7d2rYCPtzdQoCrKd/0Eipefg8sjAekhVa3jTJGSt0IknLgpoVxeFVULiwn3dhUhtT2IrRBkUCwKzLcv4NJ/qyGbjCharzVk3wIwywYxsV9JZmkpLVBVy25rVsWca0QcOoiD3QchT/gjeCgSokxG3M6WHXX+XA2zbwCMya88lmKf0iNSVZyr50KpixmriEWXKCo1Z2MxdZ8iRGkau1KgK+BTVEhIEb0Zeg4wPwIMPtqq9vk6CvEqvr+5UohPWCJFblTKNarkaydyosIcBvn8l0DUbagBNQAlHFLETah53hRykyQtiVnpznohIdWcjSA9Oa5FwhbqLdoi4N7dJKJVKeITXnmh5msvIlG1omrf314nIkrhmV2LIKXvLRGQbvwsomMpnyqlGRB988qj7WqJFOkDxMJafuUBz1yQHh8TbaM2Ivq+mNKveuYE/MqIafzy9R+hZntV4xF+CdLD/YApQJOuBm8g/CJkkq4R1wHZCDXba2LqvyZuuTCBjEkgpQcQjlTNmOPKrWYCegmktSRhuap3ZHg7JuA6BPg+4TpjwS1hAkwgcQJ671MZPQVAkBEI9DSIkDWatm/1JuTmFPIusZ+roJXiKXDOmgLgWW6a8JMVC1SZtpRhoEC12NXqzdCkoKpK4jPNeKS8jn1S52d6SlVnXjMipy3lVBWVxkBVVUiSSYtRhAUW2QgjfSZ0qQKJvpApUvV5dtZlqmgUZQpwVCVIJMNDwxF26TIe7DuK7K+8DJ/CuQCTUYy5LAL87C8sVfWyo/yhm4sKEanU2g7Vt5QWBUoD8JwAVEWUppZrI7GLJLnvra45uYtL5zYptoGal1T7kvqOvCzlG0lBeoaehWFnXah520Op8LW2jyUMhu2VAEs4LA0vCOkcV0RbHbup6B1K3o4JpDaBlKQqHT+jP3ykNkOunwlkdAJpHbVKvFiuZvSzhtufGQjolRTOZOEO03OdyYPrYgJMQB+BzJICIMikIMhkipWfFlouXJNt2mx+LVGnZAFUIyyxMjRxW6PADBlGES5JWo+UoBGGWH1DItVa6CNHw8jcRaoGGVUEeRpghmRdYio2OaqmuYWoFg5KgQIjZGvi1MROY/JKpL5JZNOwqYBZpqWrnuZbFdGwQnmLEdZ3MSSzFUtVvQgjb8LwVxXAM0ds/lDH4es9dIbc7skJGHbWBzxyQM3fUTtZg3dCCjkANXdzsagWFybgrgRYqrrryHK/mIDtBPS+kNhec9J7sFx1Jk2uiwk4hwDLVOdw5FqYABNIWwJ63muoRRk5YMQ6/VzEQlL8m4gsJaFH+VENsWLVEhtYlpwHioEKk9B0IlIybkK7tn6SrMZogyfRLObYcXRAK7mNVDWpCDLFpscUqROIfrxUC8KTmoXUprFJPqOqVYdrYyCEtsjBSqkrtfQC2oBqf7dGETtyVbFU1UsvZD8Mu5uLBaBopXsuKRBQoiAf7qelIYi7YwBqrqZQyn4h5DQXJuCuBPQ8fGTkBw93HTfuFxNITQLpIVRYrqbmiHLdTEAfgfS69l8sacKQFvFmhelrLm/FBJgAE0hAQO89jPKq0nNHRiyaVE0sbpSkqkigmDCqNNbJPdvX2BjJ2I+pPqH1EvgQZ0RGWo/rPlJVQmAsf0lVocbOppZE6gSDxl9EoMbOpo6bkZ342aZp1Vj2lEJApn01sUpalYSt9r9klx3TfSqzVNWLSiR0oNXHZJH7k4seAqrIlSpF3tDSBXvlBbzzOyXEWs/ReRsmkF4EWKqmF3k+LhNwbQLpkRKAiLBcde3zglvnngT0ighn956n+jubKNfHBDI3Ab0zbjLyvSdpqeraY+9OUjUpqW1ddipBQG8SUjvhaMVGrMbf1hqg6mQjxVLVta8Tbh0TYAIZkABL1Qw4aNxkJpCGBFiupiFsPhQTSEMCJFKpzFoXnoZH1Q6VkYVGmsPiAzIBJmATAT3vNlRhRp2JR1LV2+DAPHybaDpvY5J57lAyqtS2smep6g5nIfeBCTABlyKg58Ejoz50uBRobgwTyOAE0iuSzSpgapTyyLBT9TL40HPz3YxAestUvpbd7ITi7jABFyOg93mFf9xxsYHLIM3JqFLbijc4RkWExZokN+2gS+dCzWl/1LTrHx+JCTCBTEyApWomHnzuOhOwg0CXqSGg6NX0KJwaID2o8zHdhYBe0ZBa/WWBkVpkuV4mwASeJaDn/YbvSXzeMIG0I8BSNe1Y85GYABNIYwJ6Hjo4UjWNB4UPxwRcnEB6pQSwYmG56uInCDfPZQjQtbrnTHS6TPG3QmBx4TKnAzeECWQaAnp/ROJ3nExzSnBH05kAS9V0HgA+PBNgAqlHgKVq6rHlmpmAuxNIb7lKfFmwuvtZxv2zhwAJhb0kVNMpqpzazDLVnpHjfZgAE3AGAb1Sle9TzqDNdTCBlAmwVE2ZEW/BBJhABiXAUjWDDhw3mwm4EAGWqy40GNyUTE1Ar0hITUgsKVKTLtfNBJiAXgJ63nGoLo5W1UuUt2MC9hNgqWo/O96TCTABFyeg54GDHzZcfBC5eUzARQi4glwlFBy96iInBDcjTQi4QlQqdZRlapoMNx+ECTABnQT0/sjE9y6dQHkzJuAAAZaqDsDjXZkAE3BtAixVXXt8uHVMICMScDW5ahWtGZElt5kJJEaAZAGVWevC0x0QC4l0HwJuABNgAkkQ0POeQ7tyAAmfQkwgdQmwVE1dvlw7E2AC6UggpYcNivhaOjwgHVvIh2YCTCCjEnAVuWqVqoNb+IgoVi5MICMScIVFp+JzY5maEc8ibjMTyFwEOFo1c40399Z1CbBUdd2x4ZYxASbgIAGWqg4C5N2ZABNIkYAryVUWrCkOF2/gQgRcTaQSGpapLnSCcFOYABNIlgBLVT5BmIBrEGCp6hrjwK1gAkwgFQiwVE0FqFwlE2ACiRJwNbnKgpVPVFck4IoilWWqK54p3CYmwAT0EEjpXcdaB6cA0EOTt2EC9hFgqWofN96LCTABFydAL25dpoYk20qe/u/ig8jNYwIZkIArylUWrBnwRHKjJruqSGWZ6kYnGXeFCWRSAhytmkkHnrvtUgRYqrrUcHBjmAATcBYBlqrOIsn1MAEmYA8BV5Wr8QWr9d/t6R/vwwSSI+BKi00l1k6e5s/nLxNgAu5CgKNV3WUkuR8ZlQBL1Yw6ctxuJsAEkiXAUpVPECbABFyBgCvL1fhSlRe6coWzJWO3gUTq3rMxoHPeFQuJVCpDWvi4YvO4TUyACTABuwhwtKpd2HgnJuA0AixVnYaSK3KEgKqqUCwWGIxGR6rhfZlAHAE9UpUjVfiEYQJMIC0JuLp0skpWEqzxhWtaMuJjZRwCrh6NaiXJMjXjnFPcUibABOwjwNGq9nHjvZiAMwiwVE2CoqoouHbpItav+Bn1mr+JkuUqOMR7/85/ULJ8RfhnDdBVD0nG6KiouG0lSYLRZIIsy3GfRUVGPleXh6cnaNuY6GiYzWZIAGSDDJPJA5Isw2IxY2SPTpi6+Gfxd3sKtevZtthTT/x9zDExGNWrC75c+BMMBoOj1fH+TAB6frVlqconChNgAulBwNWjV61MKO80FZas6XGWuN4xrRLVlaNR41Pj/8a73jnELWICTCB1COh57xH/PW+ehaP1U2cIuNZMTCBDS1WzOQZrly1F1sAgIT6dWf73zdfYuWUTBowZixdefElUHRkehp1bN6N+i5Y2H2rqR6PQ7u2+KFi0mK59Q4If4J02zeHp6Sm2VxQF3j6++Hz2POTInReREeHo2aQePL28EtQ3c9kqbPtjDVYumoc8BQvBYjYj+N49TJ6/BLny5sNf69cKWdx14FBd7Uhso1G9umL0F9MQmD2H3XUktuPEEUPQuE0HVKlZy6n1cmWZk4Cehwt+sMic5wb3mgm4CoGMIletvFiyusqZkzbtyGgS1SoM6E+e4p825wgfhQkwAdchwNGqrjMW3JLMRSDDStWThw9i5viPhVAtXqYs+oz4wKkjFxkRAQ8PD8jxoibv37kNEorz1222+Vj2SNVJI4YKGUqFokN//+l/OHfyBMZMmSGk6ojub2HW8tUJ2kJRqgPbvYGPpn2DPAUKiu8o6pUKfTegTXMMGTsBpSu+YHMfrDuEPnmMLD6+CaJm7a4s3o6/LpwLYvzO6I+dUR3XkckJ6JGqS4cHwCoJMjku7j4TYALpTCCjCVYrLrqHvljShBqlPPh+ms7nkCOHp/Nvz5loUcWsdeGOVJUu+/KPpOmCnQ/KBJiACxHQ8+5DzeX7pQsNGjfFLQhkSKlqsVjw5ehhaNW1Jy6ePY0bly+lKFVDHz/Glt9/E1Gn63/9Gdlz5UbLLt2x9+/tOLhrJ0pWqIjGrdsL8UhRoX9tWIdThw/CYDCiYcvWyFeoCOZNnYw9f23Dq02ao1DxEmj4Zmtcu3QBm1avRERYKIqWKovGbdoL2Uj5QbeuXY0zx49Alg04c+wohk/4UkSqPnn8CH8s/wl3b91A9lx50LJLD2TxSZg0nyJVSap+sWBp3In2KDgYI3q8hbm//ymkKk3jf1aq0sZvN62P71etB6UCiF9o6n/nerUw8+dVyJknb4LvoqIisXHFclw+fxb+AYGo1+xN0Uc6zspF89Gyaw+sW/4j2nTrhTU//Q9N2nRAFl9fnD95Apt//0301y9rgOh7p/6DyORi+/q1OHXkkEgV0KhVWxQpWRr7//0Hvv7+4jjnTxxH2cpV46KMD+/ZhRWL5uHz2fPd4uLiTqQvgS5TQ1JcLIOlavqOER+dCTCB5wlkVLkaX7KKlzbOy+qyp3d8gZpRpvInBtMq9Dkq1WVPNW4YE2ACaUhAr1SlJp37wbkzTtOwm3woJuByBDKkVI1PccOK5bh++WKKUpUiIN/v2Rkly1dA8w6d8duShQgPfYJylauiaq06mPPVRHTqNxAv1nkNOzZtxMbflqPrgKEicnLV0kWYPG8Jtv6+CsvmfIe+Iz9AUI6cKFa6LAZ3aIkOvfsLSUuyscwLldG2R28cP7AP300aj7ffHQFPL28sm/sd+o/6WEjVTwf1RcFixVGjbn0c3PUvLp87KyJLSehaS2JSlb7r1bwB5v6+CdFRkUlK1QnDBgnh2aRNRxQuWQpe3t6i2ujoKHRrWAcL1m8Vkabxy5ofF+Povj1o06M3Lp09jb/WrxNCl2T0wHYtRP9Kla+IPiPHYHSvLhgzZaaIgB3SsTXeHTdBiNOF06egdbe3UadxM/y9YR22//G7EKx3bt4QaRq+WvQTfp47Gwf/+xcvvvoaChcviYXTvxLRuCRkb1+/hkkjh2LGst9w+tgR3Ll+TQhsLkzAHgIsVe2hxvswASbgSgQyumB9VrRaI1rpc54lkDZnmrsI1Pi0zslRWQAAIABJREFUOMoqbc4dPgoTYAIZj4Bescr30Yw3ttxi1yWQqaQq5eyctuQXMRoUcbp5zUp89PW34u/L538v8o926jcIYwf1xeCPxwuRGBEeJuTlN7+sEYI1/vT/m1cv45vPP8XEOYtEHaePHsGSb6djwg8L8cXoYSKas2L1GuK7+NP/e7d4XdRHspMWmyJpSblQSYRaS1JStX+rppj+4wrQClQD2rRAk3Yd4/apVKMmSpQtD1r06ee532HXti0iKrZ9r/5o1q6jkKrdG9XFj1t3wmA0JjgrR/fqijFTZ4ooVSrU/o593kFgthwY1rUdvv11bVz+1pE93hJS9e6tW/j+i8/w9dJfxT5Lv5uJwiVKonbDxvh4QC8MHTsR2XPlQmR4uIiwpT6TVKUo1o59B4h9SFIXL1sO1Wu/iojwcAzp2EpE4lL08NUL50QULxcmYA8BPXmF+Fdae8jyPkyACaQ1AatcFc8vZ2PS+vCpdjyrWGXZ6jhid5Sn8amQAKDCUamOnytcAxNgAu5LQK9UJQL8HuS+5wH3LG0JZCqpOuXDkSLilArlZF0+73uM+2aO+DtFvN64ehm9h41C/9bNUKxUGSFUr5w/h9dbt0WHXv2fk6qXz53BrwvmYOSkqaKOe7dvYfLIdzF1yXK817kdJs//n4hSpRJfqg5q9wa++fV38bnZbMag9m/gi/naglvWkpRU7dm0Hhau3yam5Q/t1AZDP/k8bp/c+QuICFproTQJJDQ/7N8T742bhFz58qNH47pYtn0XJFlOcKYNfau1iBC1lrlTJqHGq/VQuEQpjOjeEd/++jtMHh7ia6tUffLokZCnP6zeIFINfNS/F/qP/ggFixYHyV+K5A0XDM+iWftOaNO9l5Cqgdmzo1GrdqKuP35ZBh9fX9Rt2gKPHgZjdO9umL1yXYI8sGl7SfDR3IUAS1V3GUnuBxNgAvEJuEv0anKjGj+KlYWrRsoq0615T+mzjDx1X89VzSJVDyXehgkwASaQkIBescrRqnzmMAHnEMi0UpVyfZLgs0rVjSt/wfXLl9B7+CgMav8mRkz4EkajCb5ZsyIgKJug/Wyk6pUL57Dsh+8w+suvxfc0zX3KmJFimvuwru0xcc7iuKn38aXqwLYt8O2KtWIfszkGg9q9iS8X/gT/gIC4UU1Mqt6+cR1jB/YREjO5nKrPnhrfTvhUSEuKYu32eh0s2rgdXt7aL/7WMqxLe0xbqkXxUvnhywl45fUmyF+4aJJSlSQw5ZOltAcBQUGo3aAxmnXoJPanxbJGTvxKMKSp/VmDNGH8rFSl/LaUT5baR2kQZn32Mab+b7lzzm6uJVMTSEmq0ks75VTlwgSYABPIqAQyg2BNbGyela60DS2UZS0ZKbVA/MjjZ4Up9cedIpP1XGecJ1UPJd6GCTABJpA0Ab1SlWpgsQrM2CIjMFaNNCirIC+/HvLlZSMBlqqxkarxperE4UPwZuduKFelWgKcD+7ewXtd2mHBH1tFDlERmfr+u3EScPf2Ldi85jd8PP07zBj3ESrXqCnyiwbfv4dPBvTG+5OniZyq77RuhvHfzUOO3HkQ+uQxhnRohdmr/oCnp1fc8RKTqv/75muQWH1/0lSbpOq4If3RffAw5C9SFF3q1xJT+bPlfBrRSgedMHww2vXsg5LlK4qFuj5+pxfeGz9ZRKAmFakamD0HjuzdjfOnTogo1Pjls/cGityylGM2fklOqv6z8Q/s2LwRH06dhYf37yEsNBT5Cxex8ZTmzZmA9hJKOVWTKyxV+UxhAkzAnQhkVsGa0hgmJlgp+vXZEl/KplRnUt/Hl6LPbkNRpdaS2URpSjxZpKZEiL9nAkyACdhGQK9YzexSdcQvBlx98JQtydUhDRWUy6vaBpy3ztQEWKomIlUP7f4P30/+DHUaNUVUZAR8/P3F9P/w0FAM794RVV+ujULFSqB+i5b4eGBvkYc0Z+68OLR7Jzr2GYCX6zfE+ZMnMG7oO6jX/A1cvXAe0VFR6DeKpsYXw7ypX+DciWNC2h7bvwcVq7+ErgOHJjgRSaq+27mtWByKysP790VU6/DPv0S+QoWTlaoUmRoTEy3SCVD6gqiICHz+/QKRR7V384YisrZ42fIJjrf7r61YOGMKXmnYBBdOnxQRtqO++BqPQ0KSlarH9u/FjE8/RLZcuUCStX7zlqj+yqvY/+/fmD/tS7zSqInIlUqMSNomJ1UXTP9KLKBFuVxJUF84cxqd+w/K1Bcod94+AixV/8/eWYA3fXVh/E3SlroXl+LDXQb7hg53d3docbfi7u7u7gwb23B3p0ihxYtTS/I955RkqUFSWmrnPs82mv/V372hy5v3nBs9btJKCAiBxEFABNbEsY+JeRUipCbm3ZW1CQEhEB8IfC9qTzfHpCysDtishPfL/y4L1zHpX1mDQu4irMaHc5wQ5pDgRdXYgkw327967seh/+YWyfTD0OvkUKXXycVJ5f27t/jy8QNcU6aCSvXfBVBU9/1b/zC5UnUdBQQEwP/lC7gkT6HvJybXQi7PD2/9uX9dLlTqf+/m9fx6w3adIwyn0ajx7OlTODg6wcbO7rvTIQduj8Z1MX/bXr5ki1y0gzu0wqJdB6BUKqHVaPDy+TPOoWpu/l9YXlQdD+7YGh37DUb6zFm+O7ZUEALfImDMt7NJ+X8g5PQIASGQdAgk1kuuks4OJp6VSo7UxLOXshIhIATiPwFjPg/pVpEUL63yfQuM2KGC/+eIeymiavw/3/FphiKqxqfd+AlzUYeEoHeLRpi2emOEy6pMHZ5C//dtXo8BE6eHistv36Jn03p6UdWU/sjJO234QPQfT5d+Rfy2yJS+pK4QoND/74VXUj7VhJR3T3ZVCAgBIfCjBHR/L87a9em7f0f+6FjSXggQARFS5RwIASEgBOKOgLhVo2YflahKKQCG11RLbtW4O7YJbmQRVRPclsWfCfs98UH/Nk1RqlI1Thdw98Y15CxQCA3adIg/k5SZJEkCIqomyW2XRQsBIWAiAXGxmghMqn+XgIT1fxeRVBACQkAI/DQC4laNGvWuywqsOqGMUCGTmxbj62l+2h7JQAmfgIiqCX8P43QFgQEBeO77BFqNFs5ubrBzkOvy4nRDZHAmYMy3skkxzEWOhxAQAkIgKgLiYpWzER0COhGVLvqS6I/oEJQ2QkAICIHYJWDM5yKaQVJLjbbyhBK7L0eMkK2WT4sWJURUjd1Tmbh6F1E1ce2nrEYIJHkCcklVkj8CAkAICIEYICAiawxATIRdiIiaCDdVliQEhECiJmCKWzUpCasiqibqY/9TFyei6k/FLYMJASEQ2wREVI1twtK/EBACSZGAochK6/9e3uqkyCgxrllE1MS4q7ImISAEkhoBY1Kj6ZgklWg+EVWT2rsg9tYromrssZWehUCkBF6/eA4HZ2eYmZkLoVggYMy3sUnpW9hYQCxdCgEhIAT0ourp20E4cydYRNZEcCZ0AiotRcL5E8GGyhKEgBAQAl8JGPP5SAcrqXxOGrBZCe+XEcP/+1fWoJC7Vs6OEDCaQIIUVe9ev4bzJ/7Fq+d+fFN8nsJF8XvFKlAo5NZ4o3c+kopv37zG7FHDMGTanB/pJkG2/fzxI4Z3a48JS1ZDqVJFuoazx/7GC9+nqNqgCaj+h/fvkCJ1GpPXO7aPJ1p59kLq9O4mt5UG3ydgzDexq3s7Su6376OUGkJACAgBkwjo3KsitJqELU4qi4AaJ9hlUCEgBIRAnBEQYTUsehFV4+woJrqBE6Soeu7Y33j1/BkcXdwQGPAFu9avRslyFVC7eetEt0E/c0HBQUG4f+sGfsmb/2cOGy/GCgkJwc3LF5G7YOEoxXn/V6/4vKVMmw4njhzEga2b4DV7ocnzF1HVZGQmNRBR1SRcUlkICAEhEKsEwgutNJikDohV5BE6FwH15/KW0YSAEBAC8ZWAsZdW0e8NMqEk5iKiamLe3Z+7tgQpqoZHdOLwARzauQ3DZswzil5IcDBePveDvYMTbl+7AtfkKZDWPSNev3zBoqJ71uxImSYt96XVaOD31AeP7t6Bta0dHF1ckCa9O1RmZnh8/x5Sp8+A50+fIFX6DCzGPX34AL4+j+CaIiUyZc8B8s6+fP4MD+/egUqlgnPy5Nze3MICvo8fwtHZFX5PfBDw5TOy5MgFdUgIHty9DUsrK2TMml3vmiQXqZ+PD0JCgpEqbXq4pkjB8/vy6RO879zC+7f+cHZ1Q7pMmWFtYxuGA4mlNCcSolOmScdzprlS2y+fP8HSyhqvXjzjeT33faJ3UL7wewofb2/YOzohmZUVzMzNkDpdBmiIic9jPHviA5fkKZAhS9bQtT96CCcXWs9jdnJmyZkbVtbWEfYkKDAQPg+88eblC6RKlw5p3TNBrQ7h/p4+eoQUqVMjVboMsEiWDLxXz/xg7+SEO1evML907pl4r7xv3USGrFl5TVRoXrQX1DfNi/qOjIVSqeT9o0K81Wo1zMzM8OTRA6TLmJnX4vv4ER7fvwtLaxvuK13GTPj04QOCg4Nga2ePvZvWsbDaacBQODq78D8f3r3jvaO1u6VMye3oda1Wyw5Xn4fesLa2wfrF89Cp/xDmHBwcDL/Hj3iNdOZ4b5RKo86xVIqcgDH/s5BUcgXJGRECQkAIxFcCIrbG7M4YCqfUs4Tvxyxf6U0ICAEhkBgIiFv1v12UnKqJ4UTHjzUkClH1rz07ceroYQycNMMoqiRgDe/aHkFBQajXqi12rl2FDFmzschXrnotrFs4l/vKlisP97tgwhjUbNoCFskssXv9agyfNR8ubinQosLvLIK9efkSC7bvw+Ip43Hj0gVUqFUX5Hys0aQFPrx7i24NaqJi7XpIkSYt/ty6CZ7DRyND5qzo3aIRlEoFcuQrwMIriZwkyJUo9weOHzqAgiV+Q+MOXVj4a1+jIkpVrgZrW1vsWrcKXrMWIlP2XzCqRxeeV7HSZVm4K/K/0siYLXsYDn1aNoKTqxsK/FoSB7dvQdHfy3C/F04dx571a/Hg7i2eQ7te/TG6VzdMWbmBBeMxvT3QsF0n3LpyCZdOn0SNJs1RrWFTTBnSHx/fv0PZajVxcMdWlKpUlbn1at6AReBc+Qvi08ePuHPtCmas2xrG+UkCY/fGdeDg5IySf1TkZxVr18e6BXOYddWGTXD80J+wc3BEnzGTWAge2qUtggODULdVO+afPktWvH7+HOVr1Mb6RfPQf8JUZM+TD/8e2I8VM6egftsOPN+P799j1NzFYViQq/m571NeK5XNyxaxIE3r9GhYC4t3HWSRm7hWa9SU5/fx3Ts0bN8ZJw4fhJ/PI1SoXR+zRg3FY+/7KPZ7GeQv/ivyF/0VXevXYCG5UInfcOzQnyzUt/ToxQ5YcqfWbt4G5ubm+HPrRgyaMpNF1aGd27LAW6xUWf5igFJZUGoAKdEjIJdURY+btBICQkAIxCcChk5WXSoBml9SdriSaEql6Nf/inAan06szEUICAEhkHAImCKsJuaUaVGJqh1KaVA+p+RUTTgnOu5nmuBFVXIy9m/bDI06dEGR30oZRZRE1RGenTBu0QoW7w5s34xjB/Zj+Mz5LHAtmDiGc2XWatYK4/r2YMGw6O+lue9hXduh6yAvdiGSqNp7zETkLlgEySwt0bV+dQyYMJ3dorqyd+M6QKFAlfqN+KWZI4ew2OqeJRuLqiTWUj5YcpN2rlsVAyZOZ8cqzbFvq8ZYtvcITv51CHdvXEdLj57cx7ZVy7h+g7Yd0al2FczdshvkvoyskLOyVaUyWLTzT3ZtkgNzUIdWWLr3MC6dOYk969egfZ+BLPi+ff1KL6rOGDEE+YoWR+nK1djNSuNMW72JXastK5bC/G37YOfggGvnz+LkXwfRvs8gFlWJGa2HROVu9Wtg0vK1zFhXyGE6pGNrzFy/jd26utKnZWP0GTORQ+vJcdq7RUOMmrcEAZ8/Y3i3Dhi3aCXsHR1xaMdWHN2/GyNmLeS9WjR5PJzd3FC3ZVuM7N6ZRUxyzpJ4S3vcecBQXpuu3Lx0AYunTsDk5evYERoqdrZG+kyZ9aLqxdMnQHl7G7XvHAapTlQlcTd8+P/l0ydxYMcWFoJJiN2zcS0LwjSfGV6DWSD/X4XK3J8u/D9FmnRoW7UcZm3YwSypfo+m9bDiz7/Z1SzFdAIiqprOTFoIASEgBBIagfCiK82fLssyLAlFgI1MLKV1kNOU/2sgoia0fZL5CgEhIASEQPwjYMznJd2sE3MagEM3FFj4d0QNJZObFuPraeLfxsmM4i2BBC2qkvhGzsrsufOy09DYQoLl9OGDMGbBMm5CgtjO9asx9OsFTdvXrMB7/zdo0a0nPBrVxtRVG2BuHvo/t+FF1Xlb9vBN7lRaVymLJbsPQqn8TxAjl2v9Nu3h7Jac64QXVbsNGcHOUnKj0liDJs9kh+M7f394NKyJJXsOYc+GdbC1t2dnJhUS/PZt2QDPYaMwoX8vBAUFouCvJdnlmD5TljAYAgMD4NmwFhZs38+vUwh7x9qVsXz/UVw5dxpXTp9Cq+69+Zn/q5d6UXXhpLEsLNds2hLv/N+w23bOpp1IZmmFNlXKok3Pfvj04T3O/HMUjTt2Ra4ChVhU9Rg6itdDe9O9SV2MmLVAv3Yag0TdKUP6sRvWsJBLdNaG7fqXSEjtNtiLhc+pQ/pj7KIV/OzK2dPYvnq5PtUDuYzJYUxr6Nm0Pqat2aTvg9iTG5bypOrK548fWLics2kXC5c9mtXH9NWbWDjWOVXJyTqmdzcU/q0UcuQtgAK/lmA38LdEVXKfvn3zRn8ODUVV4jJ+ySpYWCTjaehE1eSp06Bb/ZqYv20vv/7l82e0r1GBhXRDwdnYcy31AMmnKqdACAgBISAEIiMQXmQlB+y3SniRNrK6hq7RyJ7rhFHDZyKSyvkUAkJACAiBuCZgilvVo5o1PKvbxPWUY3z88w8VmLBPRNUYB5sEO0ywoirl5Zw3fhSHkZODk9yBxpbwoiq5LbeuWoZh0+dyFxQi/vrFCw7D7ly3GuZu3qXv/1uiaqvKZbBs72EoFP+9OWePGoYWHj3Z4UnlW6KqZ+M6GDBxGuf1pJD0bg1qsUi7e8NqODi5cLg9Fe/bt7Bz3Sr08BrD4uX5E//i1F+HOeS9y8BhKFTyf3oUgQEB6Nm0HrtZqVB6gQ61KmH5/r9w5dyZKEVVyuFKKRIcnF24zf8qVGKBNeDLF3SoWZFdnJRbNEf+gnBLmYr7Di+q9mhSF15GiqqejWqze1VXRnh2ROeBw9mBayiqXr9wDpuXL2ZXMRUSL0kEbdOjL69z2prN+j4WTR6H4qXLsdhsWEjUbNe7P14+e8bt+42bwgKxTlSlFAZ0Rv49sI9FXBKtR89byowp/D8yp+ruDWsQ+OULP9PNS+dUJUGaBGPdGTUUVT0b1eHzRYXYtqv+h4iqxr6RI6knouoPwJOmQkAICAEhIASEgBAQAkJACCQJAsZ8btKBSIzCqu9bYMQOFfw/h91uJ2tgeE01Uifue7qSxBn/WYtMkKIqCYmUv1Sr0aJDv0EmCaoE1hRRlVILdB8+hnOnUsh99yZ1MHzGfH34v6FTtWOtypzDkxyIurJ6zkwUKFGSnZwUEk/9eQwdqQ//N3SqRiWqkrj3+sVz1G/Tgbs9vGsbnjx8qE8HoBtr59qV+PD+PZp26qYfn+bcqlJpdqaS+5HW3rt5Qyzb/xcunz0VpahKHVDYOgm5hqIkidnc359H9c5L3WDGiKo0vpdHR861SpdD6QrlWR09f6k+VQClPhgybQ4zN1ZUpbQGfcdN5suyqIzr2x1NO3kgfeaw7t3jhw9wzlhyp1Iah5pNWkQQVQ3fgF3qVsOkFetw+fQpvah68sgh7N64BmPmh7qd/9m/B3euX0W73gP451mjhsHewREtPXthWJd27Ox1z5qNL8Ua2L4FC+IpUqdld/OinQc4fQQJ2ZSXdSWF/xuw+Vl/GSSGceSSqsSwi7IGISAEhIAQEAJCQAgIASEgBGKTgCluVZpHYrzod8BmJbxfRjTn9a+sQSF3yasam+cvMfWdIEXV1fNm4sShA3xxk67QTfGUG9OYYoqoumXFEpCAVqdlG+zZsIZDtHuOGIdU6dJzTlVDUXV8v56g8PKKdRtAq9GgRLkKeHD7Fsb374lmnT348iISCemSKLpYiXKqGiOqktuUQtZrNWuJZMkssWHJfJ5DroKFORTeNUVKFkxXzp6OZl088WuZ8noMlFu0S71qyFekOHIXKoqj+3bBxs6O29NFVVGF/1MHdCGV7+OHcM+anUXgCrXrgTh3rlOVhVbKM/vq+XNky50XmX/JYZRTldIcdKhZCQVLlOQLswAFivyvFCjdwJOHD1ClXiOel++jh5xTlcRkY0XVvZvW88VZDdp24Mu1yIE8ecX6CKL7c98nGNKpDSytrFngpvkbOlX9njxmh2ry1Glx9/pVvjhr5rqtOGngVL199TImDeyDTgOG8iVgrilS8B5RntuHd26zQEr7Qvlqj+zZyRdikdh9YNtmUF7ZQZNnIFW6DCxwu2fLzpdbkXhObtb+E6YZc4ylTjgCxuQHSsx5geRACAEhIASEgBAQAkJACAgBISAEjCVgirCaGN2qm84qsOmcpAAw9rxIvcgJJEhR9YWfL4tghoVCtjNkzmrUPtPlVtQHuU+pkGORRLBUadPzz5RDlOqQi5EEzZNHDuLDu7coWqosi4yZc+RiF+KDO7f5giOdq/DLp084f+IYnj/1gb2TM19wReX00SPsEM1TuAjI6emWKjWcXd1YRKTQeXIpkvj55IE3X6pEwqVaHQIfb2++dImEtns3r7NISE7HbLnyIHehwpxm4NjBP1l4DA4KRIas2VCgeMkwDlAa/8O7d7yGt/6vkTJNOpQsV4HnTPlW6WZ7WicVEjzp5nvK6frw3h2+EIvWQGHtlFqAhNtWnr0R8OUzC4xvX7/mS6LyF/uV0zBEWM/DByw+GzpSaRya7+Uzp/hirFTpM7AITKHvZ/89Cl+fR3B0cuGwfcpVS/vw3O8p0qR3/7pXn0PbpYu4VyRYnzv+D3y878PW3oGFSsNLqnSHgxhSHa1Wg/SZs3JuVQ299sCbXa3UP+WKfffWH7Z2dihWuhxc3JLzHOmskBOW6lOdxw/u8UVlOfMXxO2rV3DrykWkzZgJKdOk5by49DpdFnbqyGH4v37Fl3/R+aIzZGNri4/v3+PU0UN48/IlO5xLlq+gz99r1GGWSnoCxoSwiKgqB0YICAEhIASEgBAQAkJACAgBIRBKwJjPUDpWiU1Y/VZeVc/yGkkBIG8SowgkSFHVqJVJpR8iMKxre9Rs2gKFSoTmZyVRmNykg6fM+qF+pbEQiC0CxvwPwerejnKTcmxtgPQrBISAEBACQkAICAEhIASEQIIiYEy0n+GCEtPnKcqrOvOQpABIUAc2Hk5WRNV4uCnxYUp0CVhQQADqtW6PoMAAzBgxhHO6kstVihCIjwQkn2p83BWZkxAQAkJACAgBISAEhIAQEALxmYApaQBoHYkpv+qMQ0ocvxsxr2omNy3G19PE522TucUTAiKqxpONiG/ToMvAbly6wDlhrW1tOe+pnYOjyZeCxbd1yXwSJwFjvmGV0P/EufeyKiEgBISAEBACQkAICAEhIAR+jIApwmpiSgMQVQoAoikXVv3YmUoqrUVUTSo7LesUAomYgDGh/yKqJuIDIEsTAkJACAgBISAEhIAQEAJC4IcIGBP5pxsgMQmrAzZHngJA3Ko/dJySTGMRVZPMVstChUDiJWCMqJqY8v8k3p2UlQkBISAEhIAQEAJCQAgIASEQFwRMcavS/BKLsPott2qHUhqUz6mNi+2QMRMIARFV4/lG0U31IUFBSGZlFWMzpdD+F35P4ZYyNd98nxCLOiQEISEhSGZpmRCnL3OOQQLGhP7TcIkp908M4pOuhIAQEAJCQAgIASEgBISAEBACTMBUYTWxfMaKyq3qZA2QsFrI/dvCKl16ldoxYRwiK5UCzuYR88iaOnsiogD9Ww1ozQCEAAoVNFoFlNSZAvyUMtOqdPh+YNinAfEzx22CFFXfv32L1y+f4/PHj5zj09nVDSnSpE2U+T4vnjqOrSuXYdTcxaae8UjrX79wDusWzuVnAyZOg629Q6T1goOCYG5hwc+I8/wJo9Fz5Lh4w/jsv0exf+smDJ02J0a4RLcTEqg1ajXMzM2j20WMtNuweD5KlP0D6TJljpH+ElInxoiqEvqfkHZU5ioEhIAQEAJCQAgIASEgBIRAXBEwJgpQN7fE8jnrW27V76UBuO6rwMyDLCOiZFYtyufUxGuBlQRVZ4vQ+f5Q+SqUqhUAWfXUJJ5+FVFJTlWSyMryqk5J/bEx732iEeJfSZCi6vbVy3H/1g0kT5UaXz59wr8H9qN1jz4oW61m/CP8gzOKaVH1zD9Hkb/Yr7BIlizKmX35/AmeDWtj0a4DXCcwIACHd21H5XoNRVQNR+3Ywf04snsHhs2Y94M7/WPNT/51CNly5YFL8hQ/1lECbG3ML/3E8ss+AW6PTFkICAEhIASEgBAQAkJACAiBBEYgKeZX3XRWgU3nIhf+SCztXj5yp2R4QZbcrU42WuRMjXgpsMaYqAot1FBApdGGulJZO9VCoVVAq/jPkqog8VWrBpQ/FiUtomos/iVCgt+po4cxeMosk0d55/8Gdg4OUIbb4LevX0FpZgY7e4cIQiK5E6kolUp2Kfq/fgVrG1tYWVsDBofHcDIUrv7xw3vYOThyOypqdQjevn4d2tbG2kDBp2dq+L96iUf37mD7mpVhnKrv3/pDqwXsHRyg+NqXKQt/8/IFz0PnRA0/z6CgwDCiamR9k9AaGPCF+yG3sK7Q3Gxs7aAyI/t39AqxevvmNWxsbWFpbROmE3pGvO/fvIEDO7YY5VSlvpQqVYS9pH189+YN7J0coVL9N18S6rXEWZVxAAAgAElEQVTQ8r6EL7Q+wzVHJaqGBAfj08cPsHd0ilKIDvjymV3AVOdbTtcP798hWTLLSIVwjYa+rVHoz5RuvgEBAQgK+MJ9hy+mrC96O/hzWxnzC1/yqf7cPZHRhIAQEAJCQAgIASEgBISAEEi4BExNA5BY8qtGlQaAdjJHKi1G1IoorFLo/8xDkV92ZWz6gJ95UmJMVNWSkKphHyqbVrVKaBEEpUYBjVIFDTRQkXBFKQGggUJhFpoWIJpFRNVogjOm2d5N63D13Bn0nzDNmOp4+cwPY/t4csoASysr3LtxHS09eqHI/0qxmDfCsxNcU6SErZ09bl29jMFTZiKteyZ0b1wHRX8vg3PH/sGoeUtw88pFrJ4zExmyZIFWq8WNSxcxc/1WFhV1hV5fNHkcblw8D/ds2eHk7IqWnr1w5p+/sGbebIO2FzBr/XZY29pi6bRJuH7xHDJkyYpnT3ygMjNnUZVEwKFd2sLc3ALObslx59oVdB3shRz5CujHo7XNGeMFr1kL+DUSIT0b1casjTtw/vg/2LpyKa/lsfd9lKlSHZXqNsD4/j2RLmNmXDp9As06e3KdezeuIVvuvMiYLTtqNWuNPi0bYcG2vdznpEF98frFc6TJ4I5U6TOgfuv27GQ9sns70mTIiEf37qKFR0/kKlBIP6/nvk+wZOpEDJo8k18jMbFPq8aYs3FHGGH4+KE/sXHpQmTInJXXe+PSeczZtBNW1jZYOGksrzl95qzwffwINnZ2GDhxOlpXKYtZ67fB0cWV96FXswYYPX8JgoODMbJ7Zzi7Jmfh/PbVyxg4eQavlea7Y+1KZMichf8G6DFiLMihO7pnNyRPnRpBgYE8r/7jp+LCiWP4a+8uBAcFshBN/YxfvIrF0lE9u/KZofmWqVoDv1eswvxJEKc98r59C16zF/BZMjwT88ePwr2b15Ex2y948vABUqVNh+5eY8KcX2Ls5dkJGTJlwYd3b2Hr4IC+Yyez4N6u2h8oV70Wzvx7FOMXr8ScMSNQs0kLZM2VG4unTmA+Dk5OuHjyOLLnzoeuQ7w4f64p66P5x/diTOg/rSGx5PqJ7/sh8xMCQkAICAEhIASEgBAQAkIgcRBIisIquU4X/q2E/+fI97BaPi1alIgorH5LjKWeKIVA/cLa7+Zm/RknJ+ZEVS1CFAqwZKpVsoCq1X7BuZVj4PDWGwpNCPydc6Joiz7QKGxYX/mBlKoQUTWGT4eP9308e+rDAumhndvQZeAwZMmZ26hRqE2/Nk3hNXM+MmTJxgIbCWd9x03GlhVL8O7Na7Tp0Zddp1OHDUC9lu2QPnMWFlUz/ZIDDdp2YhHMy6Mjyteojd/+qMTjejaug3ELl8PGQEB78+olBndshbmbdoURD4d3bY9KdRvi17Llua1Hw9oYv2Qli6B9WzXB3C27WQQzDP+/cPIY/j2wD57DRrOgt2jKePxapjxyFywcZt1d69fApOXrYG1jg9N/H8GVs2fQvs8A7pf+S2Lpl8+f0b9NU8xcv41FVRIRm3fxZJEvfPg/5bDViaq3rl7C+kXzWbTVOVTJrdu2WnkWGkmovnXlEg7v3o6ug7zCzKtj7cqYsXYLLK2s8ff+PaA9bNbFM0ydAe1aoG7LtixwU+lcpyqmrNrA8xvSsTWLwzSuYU7ViQN6oWbTlsieJx9ePX+GQcR78y7sWLOSXa1te/bjNjO8BqNW81YsgNJetu8zELkLFdGPv3v9GpBLt06LNizOdq5bFfO37uWzsXT6RHjNWgTXFCmwZOoEpEybDlUbNEF4p+rDu7c5Z+3ASTO4Xzoj7Xr1R9qMmfTjvHn5EiN7dMbUVRvZYUpC8okjB1kwNSyr5s5A8pSpUbFOfZAjdYRnZxZ/yX1KoiqdHZorfQFAQjeJqhmz/4Ku9auzQE+XeK1fOBcZsmbjcxKd9Rn1horDShL6H4fwZWghIASEgBAQAkJACAgBISAEEjUBU4XVxBAhSDlSR+yI2lNJqQDqFw6bN3XlCSV2X/6+ZEjiqmf5uM25GmOi6teTryUXqkYBhLzD9antkD3gJsy0gdAqzBGi1eKhdU5k7bkcsPjPaBadN42IqtGh9o02JHTdvXGNw7dP/3MEtZu1RrVGTY0ahUTV6cMHYcyCZVz/hZ8vJg/qg4nL1mJQh5boO24KnFxc+Vl4UbXX6AksylHpVLsKi5K6/KSRiaqPve9hwcQxGDM/dCxdIYFx1obtsLAIzW2qE1X9X73C7NHDWKCkYiiqLp85BYVL/q4XAqMSVcf29mQhrlDJ/7FTkwTHfEWLsxBHAiU5QPdtWo9XL57Dc9goFlUr1a6P/MVL8JjfElUP7NjKLsxG7Tvr10KXWpFblBylJAqvXzSPxb3KdRuGWTOxbdrJA7kKFsagDq3Qoe9AuGfNHqZO+xoVMHfzbn1qAp2o+urZM9D6dblLDUXVK+dO4+w/f6Ntr34sgJLTldybNF7v0RP1eUYNRdU2Vcph4c4/YWaQpmBg+xbo4TUWltbW7EZdNWcG7xH1efX8WbT06MlzJXH77L9/o2O/wRFE1f1bNsL/9UtUrd+E0z2M7NEFY+YvDZPrlPIBb1u1DH3GTOL+ohJVB7ZrgaEz5urTEOxatxqp0qdHgeIleS8nLlsDt5SpuI//RNXsnLqB9oJSHpCLm1Ib0HmIzvqMekPFYSUJ/Y9D+DK0EBACQkAICAEhIASEgBAQAomegDFGFkMIiUFYPXQj1LEaVQnvPP3WRVfh+6CUAHF5oVXMiaoU9K+GFmZQQIPHe2Yh7dn50CrUOPvaBo7pciHbpzPQKM1xM1UF5Gk37b87q6LxrhFRNRrQjG1C4urs0cPZBWlMCS+qUpg1pQOYsnIDPBrWYpcnpQWg8i1RlYStxbsP6oeMTFR9cPc2lk2bhJFzF4eZWttqf2CJQVudqEpzWzJlAqcXoGIoqtIaKVw/S45c/CwqUXXL8sWgPJyN2ndBh5qVMGn5WqRInQatKpVhoZVC0cmhWaB4Cc7laYqounvDWgQGBqBeq3b69ZCLlJyqxUqVga29AwqV+B8Lp7rcsbqKK2ZNZZflH7XqsiBNwp+Dk3MYLm2qlsPSPYf1r+lEVT+fx9i4ZCEGTprOzwxF1YDPn+HZpA67Sjcsng9nVzcWEWkvJyxZzSkVqBiKqi0rlcaK/UfDjE1zyp43H6dvSJcxEzuQKX9qeFH12oVzOHZgHzoNGBpBVN28bBHOHf+HhXdHZxeUqVaT2RvmnaWUEn9u3YTuw0fz+FGJqj2b1cfYBcthZROaV/bg9i2cY7ZEuT+iFFWz5MyFAe2a8z4Qh8tnTvK5Ju7RWZ8x76e4qiOh/3FFXsYVAkJACAgBISAEhIAQEAJCIKkQMPZzlyGPxJB+7VsXV9FaDcVR+nnEDlWUaQMiOytxlRIg5kTV/1ZFd1VdGlUd+TWPoUQgPlg74p4qDwp8PIbPSgvsu69GnWXXoNVSblVFtC5AF1E1Fv/Gee77FKN7dmVXoTElvKh6/cI5bFq2iEPah3Zuy2IZ5QulEPBhXdpxmLgu/N/Qqdq5bjVMWraGBSyqS6LV1FUbwoT/P330ADNGDMHEpWvCTI3EQhJvbe3tuS05V6et3sQXV5H4Ry5EKiePHMLezes5pyo5J3Pky4/Cv1FovBbkSK3RtGWE8P8Hd25j5exp6DxwGIf4L9p1kB2Z7WtUxJzNO/XuWN2EIhNVu9WviSV7DnEVw/D/o/v3wPvWTXaF6go5VdtWLY9l+45884Kqu9evYtvq5ajfpgPPnXK0kpvSsJAITBwoXyq94dpVr8D7SmH9lJN1xOyFXP2fP/dyCoGh0+bwhV/kzhw0dRbmjR3JoffUnvayQ99BSJcpMzMe3q0Dz5sEz3bV/8DUlRth7/TfRU5Uv+fIcZwL1bB8T1Sl9BO6HLYHtm8BXXLWoG3HKI+i9+2b2LR0oT4H8J4Na3Hj8oUI4f+UOqDbkBEc3k9l3cI5yF2wCHIWKBSlqJotdx7QRWQzRw5FzaYtOH+uzs0anfUZ836KqzrGfGNaLJs56JtSKUJACAgBISAEhIAQEAJCQAgIASEQPQKmpgFILJ/DZhxS4vjdb4f168TVcw8VePbOdL6Up7V8zp+XEiDmRFUN1FBChRBoNQo82jsfaS/MhUITjAfa1HgQkgJlLS5BCyW8s7eEdcmmSJM2LQMyNJ0ZS0xEVWNJGVGPRCm6fd7K2hohISEc4kxh5z1HjjeiNTgP6/h+PeAxdBSLbWvmz0Ku/IVQu0Vr/LltE4d2N+vsgTP/HGXhrtfIccicIxfn4TQUVcf17Y70mbKwc3DbquW4cvY0Zm3Yxu5GXaFQ+m4NaqFjv0Es1JLfmf47prcHMmXPgWKlymLryiW4dv4s5wsld2f3RnXQY+RYvkCJ8nOS8Eii6q0rl7Fm3ky07tEHNy9fxMEdW9HKo5c+bF83Jq2J8qeWq1ELfo8foU3PUAF0WNd2yFO4GEqULc85VSnnJl3aFF5UJbYk+vYeMxGuyVPAysZWn1OVUgZ4deuA9n0HInmqNDzf5KnTcP5Rcq/myFcQnz99hItb8jAh7zR+6Lwac35Pup2+aaduEfZrWNf2yFO4KAr+WhLk+rx+8TzmbdnNt8nRBVQ9RozhPV+3YC47UElUpTJpUB8WS88d+5vTOFDhvfznKJp29uTXaS8pJyk5fUlgzJorD0pXrgYttLyP/34Vapt37c75dAM+f8EvefN906lKTtBFUybwhVmUw5ZcuxMG9GIhnsT292/9kS1XHn06A5oXvda/TTN0HzEWnz984Dy+dGYGTAx70do/+/fg+OEDnGrhw7t3WDxlPKZ8zcMaVfg/iaqU05bOTdlqNfmCriy/5GLxmPojBqasz6g3VBxVMkZUTQyhJ3GEV4YVAkJACAgBISAEhIAQEAJCQAjoCSRVYZVSAWw6G/XlVTpAycyAwJDoHRgSZusX0aB8TlI+YrfElKhKM9WqAaVCg1evX8HV0QbXprdFto9XoIYZgpQqmGu18LHJguw9lgEqWzx8/Ajp06fXRzWTRmSswCqiagyeCwqdPnHkAL58+sRiG4lkLT166UP2vzcUiaokOqZMkxZqjRo58hVAy2492WVJoti0YQPx+uVzzglKN7vnLVIMmX/JyaHl5WvWYcGQCvVDIfkhwcHo2H8wtq5Yyk5IQ1GV6pETdu3COQgKCOCLsch9SHlc51BbdQi6DByOjUvm64W48yf+xYZF8+GcPDnKV6/NgiC5Z+nAUX5WcoqSkEuiHV0MlcfgsiXd2v/aswP3bt5EnRat9eImCXNzx3qx6zOZlRWqN2yGYqXL4s+tG9n9SAIrFRqH8qJeOPEvz5dE3O0rl6FJZw8+8Ef27MDB7Vt53XkKF0GLbj2Z06yRQ9nVSi7RVp694Z41W4StoL177H0fDdt2DOMS1VV89vQJz1GrBboN9sKKWdPQdbAX93nqr8PYsnIJ3FKkQukq1XH13Gm07dWfm14+c4rZ5CpQiOtTob2c4TUIL58943QAlOM0d4FCLJCHOl8n8DNK9cAOWAWwfMYUUHg+OXtz5C2AFh498fTRQ/h430PxMqGXivk+foh7N2/g94pVQC7duWNH8Jp+r1iZ89eSi3bvxnXMkVyiXYeM4C8ADMvRfbuxd+NapE7vjjJVa+Dssb/5QivDEhwchKXTJuHu9WtQmalQqU4DrkuXVpFrmS70ojNAhRyyJES7JE+BfZs34Pa1y7CzdwC5uKn9gu37YGZuZvL6vvdeiqvnxoagiKgaVzsk4woBISAEhIAQEAJCQAgIASGQ2AiYKqx6VLOGZ/XQdHYJuVDOVMqx6v85dlcR2SVYMT1iTImqNC+tJgS+z19wdK1KoYQZAuH373rc2bMUWo0Kuet2gUvh6lBrk0FlpmWN5NSpUyhRogT/2VhBlcYSUTWmT8IP9Bc+/P8HupKm8YgAiZuUy7VUparxaFY/dyok8g7t0lZ/0ZlWo0GnOlUxbtGKCGkNfu7MYnY0Y1yqiSXkJGbJSW9CQAgIASEgBISAEBACQkAICIHoE0iqwqrvW2DmISW8X347HUD0yYa2JNdqh1IaFHKPHddqzImqWrx88QouLi7sVtUoFVBqlAhRKGCmDUZwiAIqczMoKT2AQsXGOaVCwWKqt7c3MmcONfUZW0RUNZbUT6gnoupPgBwHQ5D7eMjU2XBwDnv5VRxMJc6GDA4K5HQTYxYsY9fqlbOnMN1rMF/iRekeEkvJ2vHld5ciLtXvIpIKQkAICAEhIASEgBAQAkJACAgBkwkYY3Ix7DSxOFZpTcamAzAZargGJKzGRjoAk0VVLaBVqKHRKKFSBANQQa0FXr/yh6sb3VGjhBYKqBSU+yD0zyQ7h4SoOQJYX0gjVgBqrgXcu30HmbNmhQIBAMw4Cl2hVIIuvVIpqAeq9V8RUfVHT1QMtqcQ9f1bN6JBmw4x2Kt0FZcEKKcupWdoEkme1ric188em7712bd5PS6eOsG5Z91SpESNJnRhVcafPZVYG09C/2MNrXQsBISAEBACQkAICAEhIASEgBAwioAxRhfDjhKTsEqu1Ru+xuVaNQpmuEqZ3LSomleL/2WLebeqyaIqz00LfHmOQ/PGIvDZQ5inzYk/ugwGlFYshGo1amiU5qBryDVf5VDSI8KIqiSnapXQKhQI0ahhrtXgzNYFsLz7N9zgj48KJ1gWqoQ05VtAoTRnYdawiKganZMkbYSAEBAC4QgY862ohP7LsRECQkAICAEhIASEgBAQAkJACMQeAWPNLolVWKV1kbh66IYSx+8qYizfav3CGtQvEvNiqm4fTBVVtVo1nu6eDutLW2Cj/gKNmRpmIWo8MkuPLJ4LobZPBxU00EAJJdtNQy2p4UVVndjKeQC0avgeXQGHE7OhVYfA54MCaR2tkCz4I3yy1ETGpmOgVIaVVUVUjb33svQsBIRAEiFg7C9uCf1PIgdClikEhIAQEAJCQAgIASEgBIRAnBEw9vNZYhZWdeLqpnOh4mp0C11S9VsWbazlUo2uqBr8xhuf5rSCTbAvLj/5hFW3NZhaPiWU2i+4aZcf2fqsh0pBMurXcH0STcmNGs6pGqq3qqGlumo1XoyvAJdgX3xRWsIXyZHM1gUZ3l2Av4UDnAYcBlS2nGpAV0RUje7JSoDtTL3FLLpLpHGomHJjWnTHknZCID4QMDYp+t0FbvFhujIHISAEhIAQEAJCQAgIASEgBIRAoiYgwmqoY3XEDlW03KoU6l+/cOyLqdEVVZ+d2gbnA6MRon0DtcIZ3ZfdxfyWmWGh/YhnajukHHUSUJgBWhXnTNWVCOH/rKqqEQgVkqk/4/3oUrDXvEGw0gZXzHJAGfAeBcwf4p3WBg4DdgPJkofJqyqiaqL+ayTs4qYM6Y+WHr3gmiJFhFW/ev4c54//gw/v3sLRxQUpUqdFzvwFoTJM4GsEqyVTJ+Dc8X/hniUb+k+YakQLqSIEEj4BCf1P+HsoKxACQkAICAEhIASEgBAQAkIgcREw1vxiuOrElGN15Qkldl82zaVKYipdRBUbl1F963SZGv7/+dFFaJd3gIXyIxbufw6NyhrtyzrDAp/w0Do/MvbZCIWCXKoKaBUavWM1Yk5VXQIADbQaDW4NK41fzF/hTaA5zt71Q+H8v8A56AX8NI5IM+xfaM2ThcmrKqJq4vo745urGdKpDTyGjUKK1GnC1Lt85hQWTR6HKvUbwTVFKgQGfMHbN69RsXZ9WCRLZhKh9jUqYuScRXBwcoa1LdmipQiBxE3A2G9AJfQ/cZ8DWZ0QEAJCQAgIASEgBISAEBAC8Y9AdITVxHIXhqmiKuVNzeSGWA/1j+yUGCuq6iKjKafqtRkdkePDeYSwd1QDlSYEH5R2eFXMExkrNoWZRgOQsKqgGhSyHzH833AuJK+G+N2A32IPpFY/4zYKbRBemrnBrOZQOOf9g14JM30RVePfe14/o+DgYKhUKiiVX3NAfH1Ch0itphvLzL85++DgIK6jC8OPTFSlvro3rsO30xcvXe6b/Wk0Gv1cNGp1aC4Kc/Mw8+tYqzIWbN8Xph+1mm5T05rseo3HWyNTEwJ6AuJSlcMgBISAEBACQkAICAEhIASEgBCIvwSSorBqSuj/zw71/xFRVdfW1+8Jkru64fnfq/D62Bo4qoBbr9Wo4LUCgXbpoVEHwcrCAlqWQfXXUUWeU5U7DUGIBlBrFUiGz3h4YB18zhyCa+ZcyNGoD6CyhFYRmkvVUFYVUTUevu9fv3iO6cMH4dWLZwgJDkbfsZORLXdeTBzQG/mL/4r9Wzbinb8/KtSsg4btO0dYgd+Tx5g2bCA+vHsHMzMzjJ63FA7OzohMVCXBs331Chi/ZBWSp0odoa/XL19gbG8PtO8zEDO8BmPWhu24ev4MZo8eDnMLCwQHBSGdeyYMmzkf3RrUhP+rl7C2tUP23HnRd9xkrJg5FSeOHKR8wPglbwF0HezF7lcal8RiybsaDw+gTMloAuJSNRqVVBQCQkAICAEhIASEgBAQAkJACMQZgaQmrJKo2mPdfxcqhQfvZA042fzcvKnf2nxTnKoPHz6Ee0Z3Nu9pFEoo1QGAGtCYW1KwP5QIxukLF1CkYHEotYCWzKrg5KkRRFVAwy3oqVKr5susqEHoBVZB/LNaYc5CqlL71flqsBARVePsLR31wF4eHVGxTn0U+V9pfHz/DvTz9DWbWVR9/fI5Rs5ZzGJkn5aNMXr+Etg7Ouk702o16FCzMvqOnYRMv+TE7SuX8O+B/eg0YEjkompICNpULYc5m3fB1s4+UlG1W/0ayF2oCDr2Gwxbe3t0ql0Vk5avhZOLK25evogVs6Zi8or1CAoMRI+m9XiuJJg+9r6HtQvmoN+4Kdzv+H49UKFWPRQvUw6je3VD5wFD4ZI8Yn7XeLglMiUhECkBY38xywVVcoCEgBAQAkJACAgBISAEhIAQEAJxS8DYz2/hZ5kQU7lFFfpPrtRCGbRxFuYf1Qn4lqhqeBm6n58fUqVKBVZRqWgVocIq/zmERVASSSmL6gf/l3BwdIJaoYJKq+UcqxFzqpJ8qoUmtIdwwf1aaL/KsSoWVKlG2EhyEVXj9j0d6egdalXCnI07ObT+xOEDOLhjK7xmLWBRtUzV6iy2UpnQvxeadfFEmgzu+n7I2dq6clks3/8XFEoldq5dhYAvn9GofecoRdXWVcph3tbdsLG1w4M7tzFr1FBuM2HJGgQFBbJTdcrKDTzGCz9fjOrRBTPWbWXh9MalC1g6bSKLqlS61q+BOZt28p93b1jDa6hUpwH/fOHEMVw8fQJte/bD2WN/I0+hIrC0so6HOyBTEgLGEcja8eV3KyaWfDzfXahUEAJCQAgIASEgBISAEBACQkAIxHMCSUVY7bhCBf/PoZth6Eqlnwu5k5AYv4oxTlVfX1+kTp2ahVGlmRlrnAqO7FeD5E8NQl8jdyoV7wcPkSmT+1ePauhrEUTVUE2VCztatfTDV8FWYfa17X/pA8JTE1E1fp0jnk2rSmWQs0BBkBpPLtT6rdvDNUVKFlUr1KqL/MVLcL2pQwegfpv2SJcxs34VFI7fpko55ClSFJT31C1VajTv0p1D7qMK/29X/Q9MXr4eLsmT6/uhUP6xC5eD8rqO79sdk5av42e+Po8waWAfTFu9iX/+lqi6YfF8pEybDqUqVeW6D+7exs41K9Hda0w8pC5TEgKmEZDQf9N4SW0hIASEgBAQAkJACAgBISAEhEB8IBBdYdWjmjU8q9vEhyV8dw6Hbijg+1aBXKlDFcP4KKQaLuJ7ouqDBw+QMWNG1smoUJQ+KZ5adqaSN5XC9rWAQo3Q+4AsAI0aT576IlXqdFCRwVQRUVQNlUvp35QIQAklu11V7FANzZ0aOh79HPpvuajqu4cvrit0qFkJ87fugVIVNv+FUaJqcBDaVa+A5XuPsFPVsER1URWF93caOIydo7oSlaj6/OkTjOnjiRlrt3AKgitnT2Pl7GmROlV3rlsFKytr/FGrLnd79dwZnDp6mPOzShECCZ2AXFCV0HdQ5i8EhIAQEAJCQAgIASEgBIRAUiWQFITVhLS3zmYKOFuQQzRUB9MqQqBQa6BRaPHc9zlSpUkDaMwQolLAjPKgakneVLBQGpotVVc0oTlR+ZEa799+hrW9FcyUZgjhDAEBMFdZsICq1mphpgwvk4bt7XsMxan6PUJx8Lxvq8Yc1p+ncDFW4Um8pFB7Y0RVcqe2qVYeI2YvZAerYfvIRFVa3pYVS3DhxL8YPnMBX2xFbbo3qRupU/X927fo2aweZq7bhmRWVpwa4J3/G316AMPw/zvXrmD76uXoPWYSf2MwaVAf/PZHJf5n45IFqFyvIewcHOOAsAwpBH6MgLhUf4yftBYCQkAICAEhIASEgBAQAkJACMQ1AWM/14Wfp6R4i/mdczRXwNFCAZVGCygVUPucx+UV45Be9QYBCjv4uuRGsdYDEag1h4WZJRSK/wTYsLMJzYPKIivlQQXg9+wlUqR0hTLoI4IDP8HcxhlapSUU2k+A8secxyKqxvxZ+OEe79+8gRkjBrPartVoUKNxc1SoXc8oUZUGJ0fo/PGj2OlKYmynAUORI1+BSMP/qT5Zo9cvmoe/du+AhaUlgoMCORfqpGVrERAQECb8nwTXHWtWYN/mDXB0dkGFOvWwa+0qTF+7hddtKKpSv/PGjeT50DzSuGdEz5HjYG1ji+HdOsBj6EhOayBFCCQ0Asa4VGlNckFVQttZma8QEAJCQAgIASEgBISAEBACSYnAjwirHtVtQAKrlB8n4GyuhbO5ChqNFh+v7obZjuGw1n5BIMxgplEAKjWu2xdC3u6LoFZaQsUh+2Gjs0NnQTkBtKAm5FhVQovAj77wXjoEyV7fhb2FGfzNXGD3Rwu4FajOWlXYgH7T1iKiqmm8flptEi8pP6q5hQU7VU0tWq2G86GamxvfXh0SguMIvkEAACAASURBVJCQ0DbhUw+EHz84OAgqlZl+bro5ksOVUgMYFloHrYfyukoRAgmdgLG/dBNSvp2EvicyfyEgBISAEBACQkAICAEhIASEQHQJ0Ge8Wbs+gf5ralnd21GEVVOhRVLfyUwBF3MK9w/ClWH1kMv8HoK0Nph79hOaF08Fl5AXCFFYwarnVsA2HbQKVWhe1fCFo/eDoYU5FBotQkI+4+GUhkgfcB8q0tnIfIgQqBWWUDeaC9usJb4maI3eIkRUjR43aRUFgb6tm7DDVYoQSKwExKWaWHdW1iUEhIAQEAJCQAgIASEgBIRAUiZg7Ge98IzEUPPjp4YuqnKwUEKleYsn4xsgbdB9PFGkRHDNSVDuHoh0mudQqC3wqPwIuJesCW0UDlPSVMnDSk5Wivx+fftfOG/qAqVWjTOvLHHu3hO0K5EZ5urPuKJOjrwjD0OhiMzxatyaRFQ1jpPUMpLA2D6eGDR5ppG1pZoQSFgEjHWpSo6dhLWvMlshIASEgBAQAkJACAgBISAEhAARiK6wKp8Bf+z8OJmTUxWAOgQnprZBifeX8EoFXPC3Q1ZbDdzNX+GFZRqk6LMdMHOARkGh/VFZVTXQ8oVXWjzdPQ8pz8yGIpkZHvprsO/0fdSrUARueIHnFqmRuu8BQGkW7cmLqBptdNIwMgK6i7GEjhBIjASM/QUrISCJcfdlTUJACAgBISAEhIAQEAJCQAgkBQIzd33CrN2fTV4qCauSZ9VkbNwgVFTVAAoVtJ/f4NaUpsiseYQQJIOFVo33ZvbQVOwB1yL1OGcqFORJJeE0bOHof20IghRmMNeGIPDVAwTPbwxLzUc8+WCBG/5AttQOSG3xDvcdiyNPtwXRSrmpG1VE1ejtt7QSAkIgiREQl2oS23BZrhAQAkJACAgBISAEhIAQEAJJlkB0hVUCJukATD82zuaAswU5T0ND8UOCgvHm0mE8OrUL9qnSIXvNdlBbuLKWSrlUSTyNPGifnpBJVQENpQDQKuFzfBMsj8yGi/YjgpWUGEANP5f8yNJlHudeVUbjHiMRVU3fY2khBIRAEiYgLtUkvPmydCEgBISAEBACQkAICAEhIASSHAFjjTWRgZF0AKYdF0dyqlooQw2odNGURguFgvIBAGoF5UlVwIwdqiS8qr/Wi+hUZblVqwAUJJ1SigANFCEaqD/74v2TG3h2zxvuhf4HqxTZoDZLxpdXRX7jlXHzF6eqcZzitNbnjx+hVofAzsExTucRfvDTfx+Ba4pUyPxLDpPnpdFo8OqZH5KnThOh7e2rl/H29WsUK13W5H4NG1Aqghd+vkgRyRi6ep8/fURIcDDsHZ1+aKx//tyLPIWKwsnV9Yf6kcbxk4Cxv0zlF2f83D+ZlRAQAkJACAgBISAEhIAQEAJCIDoE6LPgrF2fQP+NTpHUcMZRczbTwDmZGUJIPGUfKsmjWiigBmAeGvGvCIH261PlN8RQaqHSUioB8qqacR8K7lOl7596Dr3QimsbN8lIaomoGm10UTc8uncXHt27i5aevWKk90unTuDerRuo16pdjPQXU50snTYRWXLmxu8Vq5jc5acPHzC0S1tMXrEeSmVY0/af2zbjyYP7aNurv8n9GjZQh4SgR7P6mLZqI8zMQ7/hCF+unD2N6xfOoXHHrnj2xAf7tmxA6+59TB53htdg1GreChkyZzW5rTSI/wTEpRr/90hmKASEgBAQAkJACAgBISAEhIAQiC0Cxn4mjGx8SQfw/V1xNtfC2Vz11TVKF02RxxR8FZUyNFEqO1ShNYPm6/1UkYf/q6GG6qtMGtomVFj92gVPhQRX5Vc5lTv//gSjqCGiarTRRd4wOCgIrSqXwcQlq5HGPWOM9E6OS5LlFeHExxjp/Ac6+RFRlY+xWg2lKuI3AjElqn5rDN2yiS39Q8LunetXMW3YQMzbsttkKiKqmowswTQQl2qC2SqZqBAQAkJACAgBISAEhIAQEAJCINYI/EieVbnE6tvbQjlVnSxUX+XNUI8qS51aNdQKBQfyk67Kkf1sZI08bJ+EWJZjuS61UUOroH51fVIN+nOoFhXqYBVRNdbeNKZ2TKHrU4b0w9wtu2FmFrk7Mqo+SdzbsHg+yD2pUqngmiIlunuNwe1rl/H4/n38UbOOvmlQYCD+3LoJ1Rs307+2deVS1GjcPIwrc/eGNUifOQtOHz2Cx/fv4bc/KqFinfrc5v1bf6ycNQ1+T33g6OyKNj37wsUteYTpXTx5HNtWL4c6JBjJLK1QqlJVlKpcDSSqZsqeA/dv38TDO7fxa9nyqFK/cYT2F04ew441KznM3iJZMnQZNBy29vaYOXIo+o6dzILmpdMnsHPtKtC6KCQ/V4FC7FQlkXrN/Fm4f/MGLK2tuf8CxUuEGePiqRMwtzBH7oJF+HVfn0c4eeQwajVrifH9eqD/hGnMc/OyRbh4+gRUShVckidHjxHjcPf6Ndy7eY25jO3tCZ+H3siWKw8KlfwdVRs0xq0rl7Bu4VyeRzIrKxT57XeeAwnCW1YswdVzZ/j998LXFwMnz2Cn6jv/N1gxaxpe+D6Fs6sb2vUZ8MPpBUw9h1I/5ggY+42khHXEHHPpSQgIASEgBISAEBACQkAICAEhEB8JGGu6iWru4lqNnIyzuQLOFpF5T6MreuraRbe9cadPnKrGcTK6FgmqZavWRIFfS+LCiWNwz5oNzpEIlZF1+PDuHSyZOgEtPXqx0BgY8AU58hfEueP/4PaVy2ja2UPfjHKSejashZkbtkGpVMH/1UuM6tkNU1dtCNP1oknjcOvqZdRu3gpOrm6YP34URs9fCgcnZxYc02XMjBLlKuDujWs4uncnxixYDoXBzWdfPn9C31ZN0KyLJ9JkcMfhXdv5Oc2RRNWr58+ibst2LFLOGzcSI+YsgpNL2LyiXevX4Pop06TFpw/vkTHbLwgJCYFno1pYvPsgAgMC0bdlI06XkCJNOvy1ZwcLsCSq/rV3F44f+hON2nfG6xfPsW7BHExZtZFFUl2hOayaM53dwZRgePf6NXj14hmad+mOVpVKY+m+I/Dz8cHcsV7cJ7UN/BLK9sKp46D0Cs27dsfhnduwZfkSFrJpz2hNPZs1QNNO3ZA+UxacOHIQz576oPvwMSx8L5sxGR36DmKhefXcGTx/ElW9PDoiR778KPp7GRZljx38k5lTftcju3egcYcuRp8nqRi3BIz9JlJyqcbtPsnoQkAICAEhIASEgBAQAkJACAiBn0XgR/Osims14k5FLar+rF2N3jgiqkaPW6St/J74YGxvD8zasJ2fj+zemfNs5i1czKhRblw8Dwp97zxwKCytrPVtIhNV6eHMkUNQukoN5C1clMW6m5cvoutgrwiiauoMGVC1QRN+fcHEMSheuhzyFS2OznWrYfqaTSwKkku2e+M6LKraOTjo+yDn7V97dqLTgKH82t7N6/HSz1cvqqZMmx5V6jfiZyQIF/j1NxT8tWSYOXSsVRljFixj562ufHz/Xi+q3rt5Awe2bkK3oSP5sWH4/7Cu7dF37CT9JV0LJ45F6SrVkC13Xn1fL5/5oVfzhliwfS+sbWwxppcHmnfrgTTpM+hFVe9bt7B99XJ0Hz6aHa+6ohNV2/ToGyH8n0RucqkOnDSdq9NlVBdPHWdRdUL/XrzuPIWL8jPD8P8OtSph1vrtSGZpyeJwtwY1MXnlenz+8AFH9+1Gg7YdjToPUinuCWTt+NKoSYhL1ShMUkkICAEhIASEgBAQAkJACAgBIZBoCBhrwolqweJa/Y+MlSr6IfhxeaC+qEMv1YpvRXH3Y0j8nNk3SG1auhCfPn5Eq68XVJkqqpJ7sm/rJhw+nqdwMXZIpkqXPlKnqk7ko9D6Hl5jMXXoAOQrVhzlqtUKM0Nyqv6SLz/+V6Eyv7567kxkyZmLhVWPhrX0AjCJqv1aN8GASTPCpAAgEfHOtato2K4Ttw8vqhpeVLV+0TxONVCi7B9h5jBnjBfO/PMXkqdKjTot26JYqbL4/PGjXlS9cvYMrp0/y25YKoaiavcmdTFj7RZ9f5TiIHV6dxQvXVb/Grl221Yth3GLVrLDtGfTepizeRfooiqdU1Wj1vD6/F+/Qp5CRfliqrTuGfVO1chEVXKZHt61DV0Hj+CxDEXVHk3rsfvU1s6enxmKqiSizt64g1+nNAGeTepi1NzFERy88e1NJ/MJS8DYX5DiUpWTIwSEgBAQAkJACAgBISAEhIAQSJoEfjQdAOs0vR1BnyulCIGYIpAgRVVyepJgaG1ryxzIPZozf0E0bN/ZaEEtJCQY79++xYPbtzBv/EjM27IHl8+eihD+T/0/uncH4/v3wuwN2zGgXXP0GTMJKdKkDbMHEUTVeTORJUeoqGoo/pGo2qdVYwydOhuOBuH7l8+cxM3Llzj8nkp0RFXq++P7d3j94gUmDOiJTv2HIvMvOfWi6rXz53D5zCkOwadiKKqSyDxp2Vr9mjYuXYisOXOhQPGwbtg182ZxqgUbOzvs2bgOg6fMCiOqmptb8M+UR/bB3duYO3Yk5m7ehWsXz3H4f2SiKrl0D27fonfQGoqqfYnV9Hmwd3TkuRmKqpTuYM6mnfy6Wq1G98a12QFMKRekJAwCpvxivLvALWEsSmYpBISAEBACQkAICAEhIASEgBAQArFCwNi7OKIaXFICxMq2JNlOE6SoSqIbhXvryq71q1n8owuT7B2dTN5MEj0nLV+L6xfPRyqq0uVJXepVw+QV6zGmtwcmLl0TYYxviaoUMt9jxBjOF0p9kRg4e+N2WCSz1PdDAiQ5cPuNm8KuyyGd2yJrrtxo3b0P51Q1xqlqOKnZo4fzRVP5iv6qF1V9Hnizg5aEUCqje5JDNx3nP503fhQKlfiN85OSI5Xylfb4mvPUsF9KSbB0xmQO+afUCfVat48gqhrWJwfsuEUrON+sTlSly7BG9+6GxTsPQGVmhqePHmL+hFEYNXcJNx3bx5PTC/QYMRYLJ45BGvdMfJkV5Uod2rktBk2ZyTlVyQE8YOJ0zkFLl255NKiFedv2ICggAPdv3eC1S4nfBIz9hSjhGvF7H2V2QkAICAEhIASEgBAQAkJACAiBn0XA2GjHb81HPmP+rN1K3OMkSFE1/JaYGv5POTzXL5rLTtFnT3zY3eo5fDTOn/g3UlGVxps7biSePvRGrgKF0aRTN5NE1T0b1+LQzm3IlD0Hi30ly1VA/TYdwvRBIvHgjq3h5OaGwIAAuGfOii9fPqNT/yFGi6p0IZaNnT2LsneuX8WI2YtgaWWlF1U1Gi2GdWkHW3t7FkLtHBw5ryuJqsSExMxcBQrx5VP2Dk7oO25yhHUGBwfDo0FNaKFF//HTkCn7L2FE1Wc+Plg9byZf1vXC9yls7R3Qc+Q4XDx9Qi+qvn3zGgPaNkfOAgWRNWceVKhVl0VcElLJQZw2YyZQ/lYSmJ8+eoChndshT5GiCPwSgKCgQLT06Mmi6raVy3Ds0H64Z83OXEtXroZazVrhsfd9Fqh7j56QuN+9CXx1xrpUJew/gW+0TF8ICAEhIASEgBAQAkJACAgBIRDDBH70EiuajrhWY3hTkmB3iUJUJUFSqVJBqVQavYXkGKWcqpRCgMS82C403ts3r+Do7ApzC4soh6OweXLbkltUoVDwP8YWakPttRotnFxdvzkGCaoR+tZq8erFC1hZW7E4G91Cwuu7N69gZWMHm68pGsL3pdVq8PrlSzg6OcPMPDSnCc3dzt4BlOTXcO26tAY05/AlKDCQ99HR2eWbXKO7FmkXewTkcqrYYys9CwEhIASEgBAQAkJACAgBISAEkgKBmHCtiriaFE5K7KxRsfrCF60k6o0duNKrEBACkRMw9hefuFTlBAkBISAEhIAQEAJCQAgIASEgBITAtwjEhGuV+hdxVc6ZqQQUxUa80hbNZg7P6jamtpX6QkAICAGTCRgb9k8dy+2MJuOVBkJACAgBISAEhIAQEAJCQAgIgSRJwFjzzvfgiLj6PULyXEeARVUSOeRmbTkUQkAI/AwCcjnVz6AsYwgBISAEhIAQEAJCQAgIASEgBJIegZhyrRI5EVeT3vkxdcV6UVVuPjMVndQXAkLAVAKmfHMoX/SYSlfqCwEhIASEgBAQAkJACAgBISAEhAARMCVC8nvERFz9HqGk+1wvqhICEVaT7kGQlQuB2CZgyi81CfuP7d2Q/oWAEBACQkAICAEhIASEgBAQAomfgCnGnu/REHH1e4SS3vMwoiotX9xhSe8Q/MwVa7VaKBSKWB/y1fPnsHNwQDJLy1gfSwYwjoCxYf9yOZVxPKWWEBACQkAICAEhIASEgBAQAkJACHyfQEymBKDRRFz9PvOkUkOBpn5aw8UmBLfqo/t3cfqvw2H2yCVFSpSrXiup7FuCXKdWo0GvFg0xau5i2No7RLqGG5cu4PjBP9G+70AEfPmMaxfOoXDJ301e7/zxo1Cmag1kz5PP5LbSIOYJmPLtoLhUY56/9CgEhIAQEAJCQAgIASEgBISAEEjqBERcTeonIObXH0FUpSHiu7B6eNd2nD/+D0pXrq4nYuvggJz5C8Y8IekxRgk8uncHaTNmhkqlirTfL58+4cO7t0ieOg2ePfHB4I6tsWTPIZPnIKKqychirYEpYf/x/e+eWIMkHQsBISAEhIAQEAJCQAgIASEgBITATyFgiunHmAmJc9UYSomzTqSiKi01PrvF9mxci+CgINRq1sroXQkMCMDtq5eRJoM7zh37B85uyVGgeAk8vHcHNy9fRKbsOViUpdB0jVqNG5cvwvvWDSSzsoajkzPyFy8Bi2TJcProEeQtWgx3rl3l+kqVClfOnMLTxw/h6OyCkuUrch/3b93AnatXoFAq4OjsinzFisPaxhaXz5xEWvdMuHv9Kj5++ICiv5dGSEgILp0+AQuLZCj6exkeh8rTRw9x98Y1Xqt71mzIkiMX9/32zWtcOHmcxUcHRyfkLlQErilShmFBbajOy2e+cEuZCsVKlYU6JATkBH3sfR+Ozs74JW9+uCRPgZDgYFw4eQxZc+XBxZPHYWltjSK/lYKfz2Ncv3geqdKmQ75iv/LY5Da9dfUyHt+/Bytra26TKl36MGPTvDQaDRycnPn1oMBAvPB7ijQZMuLc8X9QoFgJmJmb4871q7h95TL/mfajWKkyeOf/Bi/8fOGeJRsO7tiKDYvno2P/wTzP7Lnz8vPzJ47h47t3cHRxQco0aZEtd14eh5jfv3WT/3z66GE0aNuRnao0/rULZ+H3+DFcU6ZCnsJFeC8My3Pfp8yS1k7F//UrKBVKODiHrkFK9AlI2H/02UlLISAEhIAQEAJCQAgIASEgBISAEIgdAsZ+VjVldBFYTaGV8OtGKarG57yGW5YvZhGu8G+/s+BIIqSNnf03c3W+ev4Mgzq0RDJLK9Rv0wE7166EnYMjlEolylarhRWzp6Lb4BHIW6QYThw+iGUzJqNB2w6wtLTGpmULMWjyTBYnW1UqzS5KEg3HL16FRZPH4bH3PVSq25BFy7LVauK9vz96Na+PGk1aIEWatNi1bhXa9R6IzL/kQL82TXmehUr+jndv3rAQaG5ujlKVq+H030d4jA59B4FE4K71a6BKvYawdXDExiXz0Xv0ROTIVwAjundG8pSpUOR/pfDy2TPkyF+ARUh90WrRr00z2NjZoXSV6jzXMlWq4+/9e1ikbNyhC25ducSC7YQlq/Hpwwd0qlOFRdCaTVrgxF8HoYACXz5/QpX6jbF15VLUaNyc1+br8whDO7VF445d8cL3KY4f/hOzN+4Mw57E0lVzpmPU3CU8JRJS925chyHT5qBznaqYvHI9ggIC0K91UzTq0BmWVjZ4//YNqjZowuH+f+/bjXa9B2D9wrk4tGsbi+dpM2REkd9Lo3vjOiyiFvu9DC6fPYVnT59g6LQ5+PThPTwa1kKNJi3hkjw59mxch9bde7OounDiWDx56I2KdRrg5JGDCAkJxoAJ0wCD3K7TvQYja87cqNqgMc95ZPfOvCelKlVN+O/yOFyBKb+k4vMXOXGIUIYWAkJACAgBISAEhIAQEAJCQAgIgVgiENMpAXTTFHE1ljYsnnUbpahK84yvobir583EkV074JoyJaysbeDz4D6q1GuEeq3bR4mXRNWRPbpg8vJ1LMIeO7gfh3Zuw/AZ86BQKkF9krjZsF1njO7VDdUbNUO+osW5Py+PjujUf4heVB02cz4yZf8FKpUZutarjsFTZyN1+gz6sXesWQFrWzv8UbMOvzZ79HBUrtdIL6rWadEWxUuX5WedalfBgInT2Yn64d07dGtYE8v2HsHxQwfYKdvSsxfXO7hjC3wfP0ZLj57oWLsy5m/dG6WITKJh68plMXvDjjBOy+Hd2qPzwOHs7oRWi/H9e6FpFw84Obuia/3qmLZmM5xd3di5O3vUMMxYvxVmZuY4snsHTh09zMLy+kXzUPDXknp3KIXZl69Zh120uvL29St4NKqNBdv2wdrWFvPGj0LxUmXZ7aoTVV8/f4a1C+Zwn4ZFJ6p2HewVIfyfBNSpQ/tj4tI13OTsv0exf+smFlV3b1gDhUKpF0UNw/89G9XGyLmL2UlMF2X1aFoPY+YvDZPXlQTni6eOo4fXWO6b2gycPAOp0oZ14caz92+8no4pIRXx9e+aeA1YJicEhIAQEAJCQAgIASEgBISAEBACMUIgtsRVmpwIrDGyRfGyk2+KqjTj+Ch2kGgXHBzMIicV71s3MXlwX8zdsjtKyCSqUh1yl1K5fuEcNi1bBK9ZC/jnvZvWwc/HB2179WPHIwmMZmZm/Cy8qDp93Va4uCXnZ22qlMPi3QfZ8aor8yeMRs2mLfSCXHhRlZyoOhGSxLteoyew0/Tzp4/sTl2wfR/2b9nI45NTlNd4+xa2r16GXqMmYO7YEXhw5xZ+yVsAJctX4DB+w0LuXRJVVx36N4zwSmLi9DWb9VWXz5iCAiVKInP2nPBsVIv5WVpZw8f7Psb164HZG7dDqVSxeEmi5YjZizB37Ei06NYDtvb23M/+LRvY8UtpD3SFHLsk/A6dNhfpMmWCR8PamLVhGwCFXlSlur2bN0D6zFmRp3BRlKpYBY4urnqnamSi6oM7t7Fm3kx2vFIxFFUXThqLP2rVRcas2fmZoajarUFNzN64Qz+/QR1aodeo8WFSJpCgTaLz1FUbOR0COX2nrFz/TfdzvHxHx5NJmZJHNT674uMJTpmGEBACQkAICAEhIASEgBAQAkJACPwEArEtrtISPKrbsNAqJeET+K6oSkv8f3v3GV5VlcVhfNFLaAGkV+kOVhQQZRSRQUoggPTQBAwtQZQqggpSFKlBqkoH6ShIG3WQYVRgFBEFQxEYQYcWipSQQJhnbebEm5CQW3PvzX33FzWctn/7xA9/1ln70Ox7fHqmWn34QpP6psIztZE8VNVqTK26fHP6HHOKhpgnjh2VHq8MMcHm9OXrTAWrDkdD1ffGviGtu/Y0bQJ03DVUbd9SXh41TspVqiK6SZNWjM5au0m2rFkpWbJlNRW4Oo4eipZ1i+bJgFHjE/ua/rB7p/mkv13P3vLXho0Tp66hatdG9WTxZzuShIIDwlrL5MUrE4+bP22SqTrVfrK2oao6jB0YaQy0Z6x+vv/J0kUy6r25puq0U5/+f4aqa1ZIvvzBUqd+gyT0H05+x/RbLXNvRZn+1kiZMH+ZaUNgVarmzZffzFd7uf747W7Tu3XS4pWmLYF+/p9SqPpL9AGzZlZ1q22oOnPcKGnStoO5nw7bUFWrZqM+0lD39kgpVNWfj+zTQwaMHi/qqptkte3Ry6ffe19+OD779+XV4dkQQAABBBBAAAEEEEAAAQTuJuDJcFXva1WvWv/OaviXgH6Zu+tgvNgVqvp6JZmGbZNHDpOo5etSXQVHQtURvbtL1/6vSIWq95mNkYa8ECavT5stRYrf7qlqW6mqAeyQ8ZOkTIXbYZ4O7Vuq//14vWdNX9JhPTpLxIjRUqHafaanapJK1VRC1d3//FIO/vSDdOs/0Fxz85oVcvq330yVqO34eOlCuRhzTjr3G5D4Y934qlujejJ16WrTe9Yab0b2kh4Dh0rJMuXMZ/DjBvWXLv0GSP6ChewOVVd8OFvur1HT9HbVa8wYN0qea9nGtDawHb/955is+GC2VK9R02yOFTly9B2hqu3xw8O7yuDxk00rh8RQ9eSvpu/q/M3bTCWwbtz13pjXZeycBebUZXNmyOH9P8qIKTPE6rNbr0kzszGVzlWttKeq9mF9PWq2aW2gz9y/QysZO3t+YjBsPYc+b978+eWfWzdL18iXE1sc+Nevtvefls/+vb8GPAECCCCAAAIIIIAAAggggIDrAp4OV/UJrapVKlhdXy9PXsEKUvWdsIZdoaoe7EttAJa/P1NizpwxfUx1Q6eNqz4yPVBbdemeqp8joeqmVR/JmoXzpG2PcNmwfKn5JL73sBFms6TkoeqUN16Vo9E/S9N2YaaCtH6zFnLq5K8yqGsH6dCrn+z4+xYpULCgNG3bUf7yyKN2h6oJt25JePOG0rBFaxP+rV74oQwe+665xsLpU6RoyZKSK1duWTRjqnSJeFmebPDcn3PXvqFhrU2/2QahLUVuidlkatvG9ebcDr36yv4938mxQwdl0uIVcvnSJbtDVQ1LB3btIB179ZPfT/wqu7dvM+0KUhpadautAVp3e1FqPFE3Sah6/do12bputZStUEl+OXjA9LjVPrFasWqFqhdizklEm1CzmVWJMuWk+iOPSrfGz5j+tOdOn5LzZ8+Ya2q18dlTp6R/+xbS7sU+smv7NrkRHyddI29vVKVVq0eiD0ijVm1lx2dbJJOICWKTj++/+UpmvzPGBOnvrfxEggv7doW2J/9n4ey1HQlUff0va5w14DwEEEAAAQQQQAABBBBAAIGMJaBB2s7oOInacNWjEyNg9SivQxe31lwrUm2DVNuLZIpY56G5WAAAIABJREFUdvGWvS+FrwSrMWfPSMzp03Ih5qwJ1UqWLWdCt0w2u7knl0q4eVPi4q6bgFTHzZs3RT+Tz5krl/lv7aOp19JNrHSjp8MH9sul8zFS5f6H5OL5c1KkWAnJmTu36XuqYaV1L73G8cOH5Ldfj5sQrvrDNcyu8scORcvp338zn9Zrj1GtgAzKm09ir12V7NlzmM/qdVy7elVy5MxpKjG1ijL26lXJFRRk/kyD4EP7fzTPeW/lqlKyXHlz38MHfjJ/psGkVsRqMGldz5r39dhrcuzwITn920nTe1b7ruqcjx8+KMePHJZ8+QtIxfv+IvmDC5owOPbaNTM/vb466Pk6T2N144bpYatW+oxaTaqBbI6cuaRitfukUJGiKb6YOpeEWwlJvLRyV6+rYbjO7ex/f5egvHmlYrXqEly4sGiVbcLNG5I9R05zrxNHfzGtD0qWLW+qYTVI/XnfXjMnXZOYc2dMP1o99viRQ3LqxAkpU7GiZM6UWfIVCDaW6qdmGgIXLlJUKle/P/E9sH1wnbeuj47cOve7vE8O/SYGyMH0UQ2QhWaaCCCAAAIIIIAAAggggEAAC6RH9arFS5uA9H3RtFBMh705aaZDl2/cqhR+xu6nXPxKARrq2q3FgQgEjgB9VANnrZkpAggggAACCCCAAAIIIBDoAukZrhKyeuZtczRETf4UJlR15JNdvYCvb1zlGWquigACqQk4Eqj6SsU7q4kAAggggAACCCCAAAIIIICAqwL2fCbu6j1SO18rWWtWzia1qmSnADINZGud9DB7K1HTWjcTqupBjgSr9EJMi5U/RyBwBPh/R+CsNTNFAAEEEEAAAQQQQAABBBBIXcAb1au2T2P1ZLWCVv0z62eBtG62AerdeqK6apIYqjoarFJt5io95yPg/wIEqv6/hswAAQQQQAABBBBAAAEEEEDA/QLeDlgDIWxNr/A0tbcjSaiqBznSX5Vg1f2/dFwRAX8RcGRjKp0T/Zj9ZWV5TgQQQAABBBBAAAEEEEAAAXcJeLM9gD1zSKm61TrPm1Wu6qZjZ3Rc4jS06tT87P//tGd+njzmjlDV0aDEH4NV3Sn+2pUrkjtPHrOzfdz162aXeAYC6S1w9ODPUqBgYQkuXNihW3/zj8/N8bXr1XfoPHcdHAj/n3CXFddBAAEEEEAAAQQQQAABBBBAwAoDo/6/w7yvBIP2rExK4aq2GHB1WCGpdR1/MtFnviNU1R868kmvHu+NCrTYa1flp+++lTP//V1y5s4thYsUleo1HrNrPS/GxMiYVyLknXlL5NejR2Rh1GQZPmm6XedyUNoCly5ekDnvjJGBYyakfbAXjjh/7qwEF3IsxPxwygT5z5HD5mkzZ84sxUuXkQbNW0q5SlXMzzYsXyL/3rE9yWyqPvCQtO3RSz5dsVQ0BL0RHy/Zc+SQhx9/Qlp06mYC/V4tGpt3r1ylyg5J7PnmK1k1f66MmTXPofPccTCBqjsUuQYCCCCAAAIIIIAAAggggEAgC1gBooas/hYmBvK6aXGpjsiQoJRDVf1DXw5WtbJ0VP/eZhKP1X1Krl65YgKqsD6Rdq0roapdTE4fdD32muz+55fyZIPnnL6GJ0/s1bKJzFrzqUO3eCMiXOo3bS6PP9NAYq9dk20b18u6JfNlypLVkidfPvlg0tsSXPgeada+U+J1M2XKJHv/vVOWz5kpI6fNlKA8eUVu3ZLY2FjJmSuXaPjcr3UzeX/9303Y6sjQ34E+z4fI3E+2iN4nPUfYxAt2/w+fTe3Sc2W4FwIIIIAAAggggAACCCCAgD8KELD67qpprqFVuRqiJh8pVqpaB/lqsLp59Qr5Ztvn8vq0WU4FSmmFqhfPx5iqQg3JtCrRdmjrgCt//GGCNB0abiXcSpCcOXMlOU6D3suXLpprZMt2Z0m03iN/cEFzzs2bN+Xq5T8kb/4CSa6RkJAg+qzBhQqJ2ARn+mwxZ86Y9gXWc6T2+sXHxyfe/+qVyyZ8Tn4fnc+NG/GJz2PPqxwfFydZs2Uz/joXvY/OJ6W53u16xvpGvAQXutNa53/18mUb61jNJCVHzpx3OF04d1YKFCp8x3pdvnRJsmbPlmR9UgtVz589K3nz5zfzSj40VP1baCupU/9viX/09pABotWozTt2MaFqoSLFJDSsS5JTV86bK1kyZ5aWXbrfcc0jP++XFR/MlmETptpDfscxowf0lRf6D5KS5co5db4zJxGoOqPGOQgggAACCCCAAAIIIIAAAgjYL+DrfVjtn4n/HWmFqPrkKQWptjO6a6iqB/piiDLxtSFS66ln5MkGDZ1andRC1Vu3EmRI906mx2WZeyuIfmL9XKvW0qB5K5nw6iAT5l27ekVuxt+QTFkySwENRTNlEu2L+eBjtaVj7wjR0PXtIS/LpfMx8pdHHhUNzjSoGzBqvGzfslH27vxaLl44L/kLBMuR6ANS86/15NTJX031YsKNmzJ8UpSZU9TokXLqt5Nyb5Wq8uO3u6Vx63bybLOWcmDvHpn9zhh5sGZtiY+LlyxZs0j3AYOTOMwaP1qy5cghP+zeaT4zr1PvWRnas7NUuf9B83zHDh2UcXMXmH8f2j1M8hUIltLlK8h9Dz0ij9R5Uro1ri9Ry9eakPTShQsS3qKRLNq6XS5dOC8j+/aUshUqyeEDP8l7Kz+R1/u9aI4rVrq0/HHhvLw4+DW5cumijOz3okxbtkZe6dxWOvd7SR6s+fj/79dJ2vbsJQ/XriODu4VJoSJFpGS58rLn639JSLswqdekmYwb1F9y58krcbGxEnc91sxFqzyzZMliPB+pU1fav9jHzHnqm6/JtSuXpXzlqiZoHz4xSnLmyi19WzeTcpUqScmy5c2zPlSrjjlnzoSxsmPrZnmo1uMSlDevhA95TdYumifffbXDrJdaN+/Y2ayL7UgpVF08Y5pc+eOSuUZqoeqXmzbIF59+LK9OmCY5ciUN3jeuWGZ6+eqcbcfst9+SEmXLGQ8d708cb96htj1uV2dbY+WHc6RwseJSr3GIU78Hjp7kyP8L9NreaAvi6Jw4HgEEEEAAAQQQQAABBBBAAAFfFyBk9dwKORKiJn+KNENVPaFS+Bm7nz49Pvcd1qOzCZ3OnvrdfIqdI2cuadKmvQla7Rmpharfff0v+eeWjRL5+lumAnPJrCgpVKSoPNeyjQlVNdjqNeQ1Ew6+1KGVNG7TXhq2aC1atdmvTTOZuWajxJw5LWMHRsrEhcvNNb764u/yr8+2yKCx75pQdcualSb4yx0UJG++1EeKFi8hLw5+1VRg9m/fUqYsXWWm0K3RMzJ9+ceSv2BBOX74kAkvP9z4uQnvtCfno0/8NdWpaqh6ISbGhIhlK1SUr774TM6c+l2ad+hsnr1Xy8Yyc/WnsnvHl6bXZ+TI0YkVv1rJerdQdVC3jtKl30tSu96zkjVrVglv0Vhmr9uUpEJUq0atUHXRjKkmEG3Z+QXRPrh9WzeXsXPmy4mjvxibfq+9ae696L0pUrx0WXm2WQsTqhYuWkx6DhxmnjeibaiEhnU1f6bWGpjOWrtRzp89I5NGDJUxs2/3FdXAtO7fGpmAWOf46rvTTFB88Kd9Mv2t12Xq0tXmXraVqlol3COkgbz9wWIpUryECW03rfxI+o0YlcQ3pVB19YIPzNq8PHq8WZdMmTLL042amvOyZMtqwmetKn5/0tuyd9fXUrFadXnk8SfkiWcbms/9F0RNNi0SKlStluRe2zd/amyGvjPF/HxEnx7SIbyvVHvw4STHfbn5UxPIt+ney57X3qVjfLVq3aVJcTICCCCAAAIIIIAAAggggAACfihgG7Lq49OT1f5FtELUWlWyS0obcNl/pVQ2qkp+AUc3pvF0sDqoa3tp3Lq9PNWoqQnzfvzu3xI16jWZsWqDZMmaNc35pxaqrvhglhQvU07q/r8XaPJQ9dmQUBNo6tCerhoUWptjRbRrIRPmLZGTx4/L6gXvy+BxE81xyUNVvXdI+9sViFrpWLRESWkQ2sr891sD+kqvYSMlX/4C0re19svcan6un7CHhzaSBVu/lG2b1pt+ns3adZLSFSpI8VJl7pivhqoP1KwtdZ5pYP5s7rvj5OHaT0iBQoXk2MFo+WTZIpm6bI2snDdHihQrIU/bVDqmFapq4Dlh/jJzXf08v3fLJvJM0+Ym5C1WqrSp/rQNVXUjsAXTJslrk9+Tc6dPy/DwrjJj9QZZPnemlK9STWo/fTsITx6qamWuVrfqGNGnu7Tv2Ufue7iG+W8NVTW0/vWXI7Jq3lxp0yPctAlYEDVJBo59V/LkzSf9O7Q0lbRatXru9CkZ3qubCZKTh6rx8XHyQuP68kbUbNPKYdOq5VLjibry1HNNkrimFKouf3+WnDp5woTwGqpqKB9c+PYGWFq9q0G6NbTidveO7fLx4gVSufr90uOVoaYauVPf/lKgYKEk99Ln1U/7pyxZZYwj27Uw66WVurbj6398JkcO7Le7l3CavxipHOBooKpNm9MqkXf2WTgPAQQQQAABBBBAAAEEEEAAAQTuFCBovdPEtgrVHSFq8jvYVamqJzkarHgyWNXA6fmuPZJU7mnI2TVyoJSpUCHN363UQtX50yaaykbr0++7hapjXu4nTduFmc/wdfTv0ErGv7/QBH2frlgmA0aNMz+/W6iqoVy+4GBp1KqtOXb84JfkhQGDTcg2IKy1CQV1aC/UniF/kwVbvjT9Pvfv+VbWLJwnB37YY4LTvsPfSDLn5KHq5JFDTRWl7nhftlJl+WvDxiaMXjJzmpStWDnJhlKOhKp6U63EXLPwQ/nsk7Xm32et/dQEnFalqh6joeCkxSvlq8+3ysnjx0wFrVZv1qhT17QB0HG3UFUDTV3vxAC7bai8M2+pHI0+IHMnjpe/PFxDCt5TROqHhJowU0No21D1/LmzotXNM9ekEKrGxUn3ps+a6lF1r/10fSlbsdId71BKoap+lp8lS1bp9tLAVD//T34hNdIqWt2c6nalakOpUPW+O+43tEcnGT3jA1M5u2XtSun/+pg7jvlk6SJT8fpcqzZpvvPOHuDo7z2BqrPSnIcAAggggAACCCCAAAIIIICAewWsCtad0XGy62C8uXhGrGr1dHia2qrYHarqBRwNWDwVrGoAdz021lT7WUNDyDej5piQMq2RWqiqvTVzB+WRhi1bm0toVaZWplqf/9tWqqYWqmrl4pJZ080n/jrWL1skP+/bm/j5v22lamqhqoafLzSpL/M2fSFZs2Yzm1JFtAuVhVu3J6lW/PXoLzLkhY6y+LMdktmmijF5qKrhnQap5StXSUKzYflSuR57TVrZbKKkn8N3b1LfVKPeU6y4xJw9YypDrZ6qtpWqthfT86JGjZAmbTvIPUWLJQlV3x0+2Hy6//GSBfLioFeleOkysmr+XLOJV/2moeYy6lnr6fqJn//bVqqmFqr+/p/jsm7JAvP5ve1IK1QND31OZq3dZKpWNeTUdgfzNn6e4gZV1nVTClWH9ewsTdt2NIFsaj1Vk7+LcXHX5aUOz8uMVetl48plpnWFhsHJh7YWKFCwoBz8cZ+p0E1eOavHq/czIaEmVPbEcPT3nUDVE6vANRFAAAEEEEAAAQQQQAABBBBwr4BtsGobuOpdfC10tT7Rr1n5z03FtepUh6uf77uq6lCoqjdzNGjxRLB68vhReTOytzRr30nKVKgou7b/Q478fMBsvmTPSC1UPXHsF3n31cHSNfJlObT/R7PR02N1n5JmHTqbnqr2hKoJN2/KSx2fN/1AdZMn7Y+ZO08e0x9Te6raE6pqP9HerZqYMFc3l9LPvLUCVj9Rj963V65euWL6u+rzfbHhY4lavi6xJ6rOP3moqhtpzRg7ynxqrpWuuuGU9p/Vz/H103rt16ltBPLmzydFSpQyz69/Xu3Bh0zV7U97vk0xVNV+pzu3fWE+edfetlq5OWbWPElIuJkkVF3/0WI58P0eif5xr3lWDa61LYD2Q+0S8bKZ075vd8nj9RqY3rga3NoTqmoj2gGd2khY70gpUry4CZ8fqFlLEm4m3LVSVQN4fXdKlb/XVIlqJa32YtV+p5cuXpTipUpJiTLlkrxKGqqWLn+vVLyvuugaf7/zazl/7oyMnDLTmKYWqv72n+Nmoyxt6aCbmunmVKXKl5fO/QaYDcMWTp8sI6fOvOO13f/9d/LhlAnyx8ULMmzCVClXsXKSY9S+7/MhMvWjtZIt25//Y7Hn/bfnGEd/zwlU7VHlGAQQQAABBBBAAAEEEEAAAQT8RyB5wKoBrDWsyldnZmMbkNqe7ythqb1zcjhU9ZVgVTcI0spHDfO08jE0rIvk1eDKjqGbHWn16P01HjO7y/8S/bNUfeAhc+aG5UtMyKc7wRcrUcpUxNZ6+hmz2ZFuZGT1v/z5h+/NffVzcx17d38j1R951HwOrjvJ647vJUqXlUfrPmU+19eNljQg0ypKPU/HiWNHTSBXrGQp89/R+36Q0vdWMJtYnfnv76K7u+s59xQvYYJD/dRbP6HftX2bqTDNVyBYOoT3M5tZ2Q6dj/6s0D1FzI9v3UqQTSuXy4G9e8z99PP25h27mCBWg1593hs34k2P2seefMpstrV09nvm3EbPt5XNq1dIr6EjRFsDaDB6f42at6+bkCCz3xkjf1y8aK6lfVwbNG9pqj81FLRaI+gc9N76/NonVY/Vob1dD/20T+5/tJYULlrUXP+xuk8b/2IlSyfOS88tWaZcYhWybvpUvUZNU7Wr67Jp1UfmnoXuKSptuodL9pw55IddO+XBWo+bY7Q69Kfv/i0P1apj7q1+GnbnyZ9fwgcPl8t/XJKP5syQCzHnTPipPW+Th6r6DDoPHXoNtb+3SjXJlv32345oQKrzK1GmbJK10EBVNyfTFg5yS6R8larSrH2YZM+RU65cuiS9WjWROes2S66goCTn6fru3fWN+Zm2SUjeK1jfnQnDXjG9Vt09HA1UPfEXJ+6eE9dDAAEEEEAAAQQQQAABBBBAAAEE3CngVKiqD0Dw4s5l4FqBKKCbUEW0DTUbXVWp/oBDBFvXrZKD+36QfiNGOXReWgfze52WEH+OAAIIIIAAAggggAACCCCAAAIIiDgdqhKs8vog4LqA9qLNnCmTZMqc2aGLaSCrQzccc9cgUHWXJNdBAAEEEEAAAQQQQAABBBBAAIGMLuBSqEqwmtFfD+YXKAIEqoGy0swTAQQQQAABBBBAAAEEEEAAAQTcIeByqKoPETbxgkO7g2kPxoiQIK/v0uUOQK6BgL8LOPP7u/gV+/oX+7sNz48AAggggAACCCCAAAIIIIAAAgikJOCWUNWZYFXP0WBGA1YGAgh4R4BA1Tvu3BUBBBBAAAEEEEAAAQQQQAABBPxbwG2hqrPBakTT3BIZknTnc/8m5ekR8H2BnQfjTYW5I0P/AoQKVUfEOBYBBBBAAAEEEEAAAQQQQAABBDKqgFtDVUVytDejnkOwmlFfL+bliwLO/I4SqPriSvJMCCCAAAIIIIAAAggggAACCCDgLQG3h6oEq95aSu6LQNoCBKppG3EEAggggAACCCCAAAIIIIAAAgggkJaAR0JVZ4NVquHSWi7+HAHnBQhUnbfjTAQQQAABBBBAAAEEEEAAAQQQQMBWwGOhqivBakRIEBtY8Z4i4EYBZwJV2nK4cQG4FAIIIIAAAggggAACCCCAAAIIZCgBj4aqzgarep5uiKOVqwwEEHBeQDekilp/RfSfjgwCVUe0OBYBBBBAAAEEEEAAAQQQQAABBAJNwOOhqivBKsFOoL2OzNedAs5Up+r9+b1z5ypwLQQQQAABBBBAAAEEEEAAAQQQyIgC6RKqKpxWyoVNvOCwIX1WHSbjBASEQJWXAAEEEEAAAQQQQAABBBBAAAEEEPCcQLqFqlaw6synyBqs0mfVcy8BV85YAgSqGWs9mQ0CCCCAAAIIIIAAAggggAACCPieQLqGqtb0tWLV0R6Pei6fJfveC8QT+Y6As2GqzoAexr6zjjwJAggggAACCCCAAAIIIIAAAgj4voBXQlVlcTYAoh2A779UPGH6C/D7lP7m3BEBBBBAAAEEEEAAAQQQQAABBAJXwGuhqivBqp5LZV3gvrTM/E8Brfh2pqWGXoHKb94kBBBAAAEEEEAAAQQQQAABBBBAwDkBr4aq+sjObmBFKOTcgnNWxhFwtjqV352M8w4wEwQQQAABBBBAAAEEEEAAAQQQ8I6A10NVK1h1ttqOTay88+JwV+8KuBKoUuXt3bXj7ggggAACCCCAAAIIIIAAAggg4P8CPhGqWoyuBEV8yuz/LyMzSFvAld8R+hGn7csRCCCAAAIIIIAAAggggAACCCCAgD0CPhWq6gO7GhpFhASJhkcMBDKagCu/G/ylQ0Z7G5gPAggggAACCCCAAAIIIIAAAgh4U8DnQlXFcGXzHT2fAMmbrxT3dreAK2Eqvw/uXg2uhwACCCCAAAIIIIAAAggggAACCIj4ZKhqLYyrYRK9I3nF/VnA1fefv1zw59Xn2RFAAAEEEEAAAQQQQAABBBBAwJcFfDpUVTitWg2beMFpQzaycpqOE70oQKDqRXxujQACCCCAAAIIIIAAAggggAACCKQh4POhqvX8GqxqwOrsoGrPWTnOS08BV8NU/hIhPVeLeyGAAAIIIIAAAggggAACCCCAQKAK+E2oqgvkauCk1yBcDdRX3bfnzbvt2+vD0yGAAAIIIIAAAggggAACCCCAAAK2An4VquqDu7qJlV6Daj5+CXxFQMNUHVEbrrr0SPxlgUt8nIwAAggggAACCCCAAAIIIIAAAgg4JOB3oao1O3dU9hGuOvSucLCbBdzxDhOmunlRuBwCCCCAAAIIIIAAAggggAACCCBgh4Dfhqo6N3dUrep1CFfteFM4xG0C7ghTeWfdthxcCAEEEEAAAQQQQAABBBBAAAEEEHBYwK9DVWu2Gq7qRlauDoIqVwU5/24C7ghT9fpUp/KeIYAAAggggAACCCCAAAIIIIAAAt4VyBChqkXortCKcNW7L2VGu7u73kvC1Iz2ZjAfBBBAAAEEEEAAAQQQQAABBBDwV4EMFarqIrirJYBei3DVX19r33hud4WpOhsCVd9YU54CAQQQQAABBBBAAAEEEEAAAQQQUIEMF6pay0q4ygvuDQENUnVEbbjqltsTprqFkYsggAACCCCAAAIIIIAAAggggAACbhXIsKGqpeTOakEqV9367mWoi+l7tutgvKmUdscgTHWHItdAAAEEEEAAAQQQQAABBBBAAAEEPCOQ4UNVZXNn1aq1DASsnnkh/e2q7gztde6Eqf72BvC8CCCAAAIIIIAAAggggAACCCAQiAIBEapaC0u4GoivuPvn7O5P/K0wVf8ZGRLk/gfmiggggAACCCCAAAIIIIAAAggggAACbhUIqFDVk+GqXpvqVbe+mz53MXdXpVoTpDrV55aaB0IAAQQQQAABBBBAAAEEEEAAAQTuKhCQoWp6hatW0Mo76L8C7u6VaitBmOq/7wVPjgACCCCAAAIIIIAAAggggAACgS0Q0KGqp8NVK1SNCAkyVawM/xDwxOf9hKn+sfY8JQIIIIAAAggggAACCCCAAAIIIGCPAKGqjZIneq7aLoLVHsAKW+1ZII5JH4H0CFJ1JvRMTZ/15C4IIIAAAggggAACCCCAAAIIIICAJwUIVVPQ9XS4ahuqUsXqydc79WvrGu+MjpNd+s+D8R57CP3EnzDVY7xcGAEEEEAAAQQQQAABBBBAAAEEEPCKAKFqGuye7Klpe2uqWD3//nu6GtV2BvRL9fx6cgcEEEAAAQQQQAABBBBAAAEEEEDAWwKEqnbKp0f1qvUoVv9VrWLVQT9WOxcp2WFWiOrpalTCVOfWh7MQQAABBBBAAAEEEEAAAQQQQAABfxUgVHVw5dIzXCVktX9xrM/59Yz0DFH1fnzib/86cSQCCCCAAAIIIIAAAggggAACCCCQEQQIVV1YRW8ErAStYnqgaj9UbwSotv41K2dj4ykXfn84FQEEEEAAAQQQQAABBBBAAAEEEPBXAUJVN6xcem16lNajWm0CNOyrVSV74uH+2j7ANjz1ZoBq665VqWrrr6ZpvUP8OQIIIIAAAggggAACCCCAAAIIIIBA2gKEqmkbOXSEVb2qJ3lyV3mHHipZX1ZfCF0tG6vi1ApNfc1Nn4fP+x192zgeAQQQQAABBBBAAAEEEEAAAQQQyNgChKoeXF9fDVjTmnJKVZgaxDoytK+p7fClgNmeeRCk2qPEMQgggAACCCCAAAIIIIAAAggggEBgChCqptO6+2vAmk48PnEbglSfWAYeAgEEEEAAAQQQQAABBBBAAAEEEPB5AUJVLyyRVbUZtf6KT7UI8AKFV2+pFblWKwR6pHp1Kbg5AggggAACCCCAAAIIIIAAAggg4FcChKo+sFy+stGVD1B49BGsEFVvEhkS5NF7cXEEEEAAAQQQQAABBBBAAAEEEEAAgYwrQKjqg2tLyOqeRSFEdY8jV0EAAQQQQAABBBBAAAEEEEAAAQQQSCpAqOoHb4RtuwB9XH/b9Cm9iK2eqLWqZBc+508vde6DAAIIIIAAAggggAACCCCAAAIIBJ4AoaqfrnkgB622FagEqH76AvPYCCCAAAIIIIAAAggggAACCCCAgB8LEKr68eKl9OhW2LozOk52HYw3h/hrZSvhaQZ7OZkOAggggAACCCCAAAIIIIAAAgggkEEECFUzyELaMw3bcNU2dLXOTY/w1faz/JqVsyU+tlac6uCzfXtWkmMQQAABBBBAAAEEEEAAAQQQQAABBLwpQKjqTX0fv7c7QlZCUh9fZB4PAQQQQAABBBBAAAEEEEAAAQQQQMBhAUJVh8k4AQEEEEAAAQQQQAABBBBAAAEEEEAAAQQCWYBQNZBXn7kjgAACCCCAAAIIIIAAAggggAACCCCAgMMChKoOk3ECAggggACMrhAnAAAAGklEQVQCCCCAAAIIIIAAAggggAACCASywP8ATPTnv1c35Q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4194356" cy="41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590002" y="2065998"/>
            <a:ext cx="89075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BUSQUEDA EN PROFUNDIDAD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GRAFOS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61946" y="1541417"/>
            <a:ext cx="5707289" cy="487244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Una búsqueda en profundidad es un algoritmo que permite recorrer todos los nodos de un grafo o árbol de manera ordenada pero no uniforme. Se utiliza como la base de otros algoritmos de grafos.</a:t>
            </a:r>
          </a:p>
          <a:p>
            <a:pPr algn="ctr"/>
            <a:r>
              <a:rPr lang="es-MX" dirty="0" smtClean="0"/>
              <a:t> </a:t>
            </a:r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pic>
        <p:nvPicPr>
          <p:cNvPr id="2052" name="Picture 4" descr="Resultado de imagen para busqueda en profund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0" y="4323487"/>
            <a:ext cx="2381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508068" y="378822"/>
            <a:ext cx="4362994" cy="11625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Estructura de Datos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685108" y="2534195"/>
            <a:ext cx="6008914" cy="17634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La búsqueda en profundidad se maneja en grafos pero puede ser también aplicadas en arboles.</a:t>
            </a:r>
          </a:p>
          <a:p>
            <a:r>
              <a:rPr lang="es-MX" dirty="0" smtClean="0"/>
              <a:t>Existen dos formas de hacer el recorrido una es usando una pila y otra de manera recursiva.</a:t>
            </a:r>
            <a:endParaRPr lang="en-US" dirty="0"/>
          </a:p>
        </p:txBody>
      </p:sp>
      <p:pic>
        <p:nvPicPr>
          <p:cNvPr id="3074" name="Picture 2" descr="Resultado de imagen para imagenes  de informat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4" y="4601834"/>
            <a:ext cx="2330771" cy="211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286000" y="444137"/>
            <a:ext cx="3043646" cy="966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Usando STACK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410789" y="2338251"/>
            <a:ext cx="4794068" cy="2220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El proceso es como sigue: Visitar un nodo y ponerlo en la pila, ahora para ver los siguientes nodos a visitar sacamos el nodo tope de la pila y vemos sus adyacentes, los que no han </a:t>
            </a:r>
            <a:r>
              <a:rPr lang="es-MX" dirty="0" err="1" smtClean="0"/>
              <a:t>sidos</a:t>
            </a:r>
            <a:r>
              <a:rPr lang="es-MX" dirty="0" smtClean="0"/>
              <a:t> visitados los </a:t>
            </a:r>
            <a:r>
              <a:rPr lang="es-MX" dirty="0" err="1" smtClean="0"/>
              <a:t>incertamos</a:t>
            </a:r>
            <a:r>
              <a:rPr lang="es-MX" dirty="0" smtClean="0"/>
              <a:t> en la pila. El proceso se repite hasta que la pila  quede </a:t>
            </a:r>
            <a:r>
              <a:rPr lang="es-MX" dirty="0" err="1" smtClean="0"/>
              <a:t>vacia</a:t>
            </a:r>
            <a:r>
              <a:rPr lang="es-MX" dirty="0" smtClean="0"/>
              <a:t> (se han visitado todos los nodos).</a:t>
            </a:r>
            <a:endParaRPr lang="en-US" dirty="0"/>
          </a:p>
        </p:txBody>
      </p:sp>
      <p:pic>
        <p:nvPicPr>
          <p:cNvPr id="4098" name="Picture 2" descr="Resultado de imagen para imagenes de 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22" y="1683619"/>
            <a:ext cx="3380219" cy="31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600200" y="484094"/>
            <a:ext cx="6131859" cy="57956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Algoritmo en pseudocódigo</a:t>
            </a:r>
          </a:p>
          <a:p>
            <a:pPr algn="ctr"/>
            <a:endParaRPr lang="es-MX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1.Metodo de DFS(origen)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Creamos una pila S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Agregamos origen a la pila S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Marcamos origen como visitado.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Mientras S no este </a:t>
            </a:r>
            <a:r>
              <a:rPr lang="es-MX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vacio</a:t>
            </a:r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Sacamos un elemento de la pila S llamado V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Para cada vértice W adyacente a V en el grafo.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 Si W no ha sido visitado 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 Marcamos como visitado a W</a:t>
            </a:r>
          </a:p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 Insertamos W en la pila 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6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914400" y="497542"/>
            <a:ext cx="328108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Usando </a:t>
            </a:r>
            <a:r>
              <a:rPr lang="es-MX" dirty="0" err="1" smtClean="0"/>
              <a:t>Recursion</a:t>
            </a:r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376517" y="2702859"/>
            <a:ext cx="4706471" cy="184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Usar la recursión es mucho mas fácil y además muy útil, es la forma mas usada en la solución de problemas con este algoritmo</a:t>
            </a:r>
            <a:r>
              <a:rPr lang="en-US" dirty="0" smtClean="0"/>
              <a:t>.</a:t>
            </a:r>
            <a:endParaRPr lang="es-MX" dirty="0" smtClean="0"/>
          </a:p>
        </p:txBody>
      </p:sp>
      <p:sp>
        <p:nvSpPr>
          <p:cNvPr id="4" name="Flecha derecha 3"/>
          <p:cNvSpPr/>
          <p:nvPr/>
        </p:nvSpPr>
        <p:spPr>
          <a:xfrm>
            <a:off x="5593976" y="3119718"/>
            <a:ext cx="739589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6589059" y="1371600"/>
            <a:ext cx="3116644" cy="439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Pseudocodigo</a:t>
            </a:r>
            <a:endParaRPr lang="es-MX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1.Metodo DFS(origen)</a:t>
            </a: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2. Marcamos origen como visitado</a:t>
            </a: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3. Para cada vértice V adyacente a origen en el grafo.</a:t>
            </a: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4. Si V no ha </a:t>
            </a:r>
            <a:r>
              <a:rPr lang="es-MX" b="1" dirty="0" err="1" smtClean="0">
                <a:ln/>
                <a:solidFill>
                  <a:schemeClr val="accent4"/>
                </a:solidFill>
              </a:rPr>
              <a:t>sio</a:t>
            </a:r>
            <a:r>
              <a:rPr lang="es-MX" b="1" dirty="0" smtClean="0">
                <a:ln/>
                <a:solidFill>
                  <a:schemeClr val="accent4"/>
                </a:solidFill>
              </a:rPr>
              <a:t> visitado.</a:t>
            </a: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5. Marcamos como visitado V.</a:t>
            </a:r>
          </a:p>
          <a:p>
            <a:r>
              <a:rPr lang="es-MX" b="1" dirty="0" smtClean="0">
                <a:ln/>
                <a:solidFill>
                  <a:schemeClr val="accent4"/>
                </a:solidFill>
              </a:rPr>
              <a:t>6. Llamamos recursivamente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4BC52C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61137" y="1149531"/>
            <a:ext cx="4507264" cy="43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72691" y="759712"/>
            <a:ext cx="4217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Aplicaciones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50869" y="2534193"/>
            <a:ext cx="5016137" cy="29260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algoritmo DFS posee varias aplicaciones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mas importante es para problemas de conectividad.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Detectar ciclos en un grafo, si es conexo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Para hallar puntos de articulación o componentes </a:t>
            </a:r>
            <a:r>
              <a:rPr lang="es-MX" dirty="0" err="1" smtClean="0"/>
              <a:t>biconexas</a:t>
            </a:r>
            <a:r>
              <a:rPr lang="es-MX" dirty="0" smtClean="0"/>
              <a:t> (puentes)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Para recorrido en circuito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92861" y="2693015"/>
            <a:ext cx="11750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MUCHAS 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372679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345</Words>
  <Application>Microsoft Office PowerPoint</Application>
  <PresentationFormat>Panorámica</PresentationFormat>
  <Paragraphs>37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2019-06-28T14:19:47Z</dcterms:created>
  <dcterms:modified xsi:type="dcterms:W3CDTF">2019-06-28T16:05:08Z</dcterms:modified>
</cp:coreProperties>
</file>