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0" r:id="rId3"/>
    <p:sldId id="265" r:id="rId4"/>
    <p:sldId id="263" r:id="rId5"/>
    <p:sldId id="267" r:id="rId6"/>
    <p:sldId id="261" r:id="rId7"/>
    <p:sldId id="268" r:id="rId8"/>
    <p:sldId id="258" r:id="rId9"/>
    <p:sldId id="272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39221" y="495"/>
        <a:ext cx="9014453" cy="1159498"/>
      </dsp:txXfrm>
    </dsp:sp>
    <dsp:sp modelId="{3277C98F-1612-4699-8E16-4D52CD2CFEFB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39221" y="1449869"/>
        <a:ext cx="9014453" cy="1159498"/>
      </dsp:txXfrm>
    </dsp:sp>
    <dsp:sp modelId="{8F0C5735-0B09-4F0A-94AA-E51F04363D8A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60" y="1960654"/>
            <a:ext cx="4683944" cy="28399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HOSPITALITY_ANALYSIS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62792" y="1212638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GULNAAZ BEGUM G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F822-439C-974F-2B20-68CF354D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the Dashboard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8A05F-3414-4780-B7A4-AB5C4BCA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Mumbai generates the highest revenue (669 M) followed by Bangalore, Hyderabad and Delhi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AtliQ</a:t>
            </a:r>
            <a:r>
              <a:rPr lang="en-US" dirty="0"/>
              <a:t> Exotica performs better compared to all 7 type of properties with 320 Million revenue, rating 3.62, occupancy percentage 57 and cancellation rate as 24.4%.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AtliQ</a:t>
            </a:r>
            <a:r>
              <a:rPr lang="en-US" dirty="0"/>
              <a:t> Bay has the highest occupancy of 66%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Week 24 recorded the highest revenue among all, which is 139.6 Million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Delhi tops both in occupancy and rating followed by Hyderabad, Mumbai, Bangalore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AtliQ</a:t>
            </a:r>
            <a:r>
              <a:rPr lang="en-US" dirty="0"/>
              <a:t> lost around 298 Million in cancellation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Elite type rooms has the most booking and as well higher cancellation rate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96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Problem Statement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 fontScale="92500" lnSpcReduction="10000"/>
          </a:bodyPr>
          <a:lstStyle/>
          <a:p>
            <a:endParaRPr lang="en-IN" dirty="0"/>
          </a:p>
          <a:p>
            <a:pPr algn="l"/>
            <a:r>
              <a:rPr lang="en-US" dirty="0" err="1"/>
              <a:t>Atliq</a:t>
            </a:r>
            <a:r>
              <a:rPr lang="en-US" dirty="0"/>
              <a:t> Grands owns multiple five-star hotels across India. They have been in the hospitality industry for the past 20 years. Due to strategic moves from other competitors and ineffective decision-making in management, </a:t>
            </a:r>
            <a:r>
              <a:rPr lang="en-US" dirty="0" err="1"/>
              <a:t>Atliq</a:t>
            </a:r>
            <a:r>
              <a:rPr lang="en-US" dirty="0"/>
              <a:t> Grands are losing its market share and revenue in the luxury/business hotels category. As a strategic move, the managing director of </a:t>
            </a:r>
            <a:r>
              <a:rPr lang="en-US" dirty="0" err="1"/>
              <a:t>Atliq</a:t>
            </a:r>
            <a:r>
              <a:rPr lang="en-US" dirty="0"/>
              <a:t> Grands wanted to incorporate “Business and Data Intelligence” in order to regain their market share and revenue. However, they do not have an in-house data analytics team to provide them with these insights.</a:t>
            </a:r>
          </a:p>
          <a:p>
            <a:pPr marL="36900" indent="0" algn="l">
              <a:buNone/>
            </a:pPr>
            <a:endParaRPr lang="en-US" dirty="0"/>
          </a:p>
          <a:p>
            <a:pPr algn="l"/>
            <a:r>
              <a:rPr lang="en-US" dirty="0"/>
              <a:t>Their revenue management team had decided to hire a 3rd party service provider to provide them insights from their historical data.</a:t>
            </a:r>
          </a:p>
        </p:txBody>
      </p:sp>
      <p:pic>
        <p:nvPicPr>
          <p:cNvPr id="1026" name="Picture 2" descr="802 Problem Statement Icon Images, Stock Photos, 3D objects ...">
            <a:extLst>
              <a:ext uri="{FF2B5EF4-FFF2-40B4-BE49-F238E27FC236}">
                <a16:creationId xmlns:a16="http://schemas.microsoft.com/office/drawing/2014/main" id="{8E39357B-4844-AB85-7995-96582A038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6" y="1343608"/>
            <a:ext cx="3984171" cy="435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966353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666905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42580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70" y="1271825"/>
            <a:ext cx="5482460" cy="5201709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B6B045-18DE-4D41-994E-D60D18AD0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8" y="205460"/>
            <a:ext cx="10661304" cy="64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16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366</TotalTime>
  <Words>387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Wingdings 2</vt:lpstr>
      <vt:lpstr>Slate</vt:lpstr>
      <vt:lpstr>HOSPITALITY_ANALYSIS</vt:lpstr>
      <vt:lpstr>Problem Statement</vt:lpstr>
      <vt:lpstr>PowerPoint Presentation</vt:lpstr>
      <vt:lpstr>PowerPoint Presentation</vt:lpstr>
      <vt:lpstr>PowerPoint Presentation</vt:lpstr>
      <vt:lpstr>Dataset Details</vt:lpstr>
      <vt:lpstr>Expected outcome after this analysis?</vt:lpstr>
      <vt:lpstr>Data Model</vt:lpstr>
      <vt:lpstr>PowerPoint Presentation</vt:lpstr>
      <vt:lpstr>Insights from the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gulnaaz begum</cp:lastModifiedBy>
  <cp:revision>3</cp:revision>
  <dcterms:created xsi:type="dcterms:W3CDTF">2022-09-16T13:01:48Z</dcterms:created>
  <dcterms:modified xsi:type="dcterms:W3CDTF">2024-06-23T00:26:53Z</dcterms:modified>
</cp:coreProperties>
</file>