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6858000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x/U4B9RupAUE+VrBIt6kNuRE0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gzihao Wang" initials="" lastIdx="9" clrIdx="0"/>
  <p:cmAuthor id="1" name="Ping H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0E5BE-83AA-441D-83D0-28DDE7DC0D85}" v="41" dt="2023-12-14T18:29:5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255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g He" userId="9149ddd70cd53945" providerId="LiveId" clId="{33D0E5BE-83AA-441D-83D0-28DDE7DC0D85}"/>
    <pc:docChg chg="undo custSel modSld">
      <pc:chgData name="Ping He" userId="9149ddd70cd53945" providerId="LiveId" clId="{33D0E5BE-83AA-441D-83D0-28DDE7DC0D85}" dt="2023-12-14T18:43:41.170" v="3176" actId="20577"/>
      <pc:docMkLst>
        <pc:docMk/>
      </pc:docMkLst>
      <pc:sldChg chg="addSp delSp modSp mod">
        <pc:chgData name="Ping He" userId="9149ddd70cd53945" providerId="LiveId" clId="{33D0E5BE-83AA-441D-83D0-28DDE7DC0D85}" dt="2023-12-14T18:43:41.170" v="3176" actId="20577"/>
        <pc:sldMkLst>
          <pc:docMk/>
          <pc:sldMk cId="3392614359" sldId="274"/>
        </pc:sldMkLst>
        <pc:spChg chg="del">
          <ac:chgData name="Ping He" userId="9149ddd70cd53945" providerId="LiveId" clId="{33D0E5BE-83AA-441D-83D0-28DDE7DC0D85}" dt="2023-12-13T22:02:50.582" v="1" actId="478"/>
          <ac:spMkLst>
            <pc:docMk/>
            <pc:sldMk cId="3392614359" sldId="274"/>
            <ac:spMk id="2" creationId="{96A3D04D-3E47-81EE-635E-9E3A0627B52F}"/>
          </ac:spMkLst>
        </pc:spChg>
        <pc:spChg chg="add mod">
          <ac:chgData name="Ping He" userId="9149ddd70cd53945" providerId="LiveId" clId="{33D0E5BE-83AA-441D-83D0-28DDE7DC0D85}" dt="2023-12-14T18:07:39.985" v="2656" actId="207"/>
          <ac:spMkLst>
            <pc:docMk/>
            <pc:sldMk cId="3392614359" sldId="274"/>
            <ac:spMk id="2" creationId="{DAAB6D7A-B7A4-2039-5F18-A083CCBA4522}"/>
          </ac:spMkLst>
        </pc:spChg>
        <pc:spChg chg="add mod">
          <ac:chgData name="Ping He" userId="9149ddd70cd53945" providerId="LiveId" clId="{33D0E5BE-83AA-441D-83D0-28DDE7DC0D85}" dt="2023-12-14T18:07:44.430" v="2657" actId="207"/>
          <ac:spMkLst>
            <pc:docMk/>
            <pc:sldMk cId="3392614359" sldId="274"/>
            <ac:spMk id="3" creationId="{140E47D4-0BCB-55E9-2349-7010D6C57C6E}"/>
          </ac:spMkLst>
        </pc:spChg>
        <pc:spChg chg="del">
          <ac:chgData name="Ping He" userId="9149ddd70cd53945" providerId="LiveId" clId="{33D0E5BE-83AA-441D-83D0-28DDE7DC0D85}" dt="2023-12-13T22:02:50.582" v="1" actId="478"/>
          <ac:spMkLst>
            <pc:docMk/>
            <pc:sldMk cId="3392614359" sldId="274"/>
            <ac:spMk id="3" creationId="{30D9A5F4-7727-810C-E658-8D7831429121}"/>
          </ac:spMkLst>
        </pc:spChg>
        <pc:spChg chg="add mod">
          <ac:chgData name="Ping He" userId="9149ddd70cd53945" providerId="LiveId" clId="{33D0E5BE-83AA-441D-83D0-28DDE7DC0D85}" dt="2023-12-14T18:07:44.430" v="2657" actId="207"/>
          <ac:spMkLst>
            <pc:docMk/>
            <pc:sldMk cId="3392614359" sldId="274"/>
            <ac:spMk id="4" creationId="{397D05AF-4A92-2964-0FBC-CC80790B661C}"/>
          </ac:spMkLst>
        </pc:spChg>
        <pc:spChg chg="del">
          <ac:chgData name="Ping He" userId="9149ddd70cd53945" providerId="LiveId" clId="{33D0E5BE-83AA-441D-83D0-28DDE7DC0D85}" dt="2023-12-13T22:02:50.582" v="1" actId="478"/>
          <ac:spMkLst>
            <pc:docMk/>
            <pc:sldMk cId="3392614359" sldId="274"/>
            <ac:spMk id="4" creationId="{775E8FD5-202E-1D83-D303-05FC4767ED48}"/>
          </ac:spMkLst>
        </pc:spChg>
        <pc:spChg chg="add mod">
          <ac:chgData name="Ping He" userId="9149ddd70cd53945" providerId="LiveId" clId="{33D0E5BE-83AA-441D-83D0-28DDE7DC0D85}" dt="2023-12-14T18:30:32.301" v="2867" actId="14100"/>
          <ac:spMkLst>
            <pc:docMk/>
            <pc:sldMk cId="3392614359" sldId="274"/>
            <ac:spMk id="5" creationId="{36685D8E-DAC7-AF54-FC3F-1530B2106D90}"/>
          </ac:spMkLst>
        </pc:spChg>
        <pc:spChg chg="del">
          <ac:chgData name="Ping He" userId="9149ddd70cd53945" providerId="LiveId" clId="{33D0E5BE-83AA-441D-83D0-28DDE7DC0D85}" dt="2023-12-13T22:02:50.582" v="1" actId="478"/>
          <ac:spMkLst>
            <pc:docMk/>
            <pc:sldMk cId="3392614359" sldId="274"/>
            <ac:spMk id="5" creationId="{921E007D-4175-BB1B-23A8-41C897DB010B}"/>
          </ac:spMkLst>
        </pc:spChg>
        <pc:spChg chg="add mod">
          <ac:chgData name="Ping He" userId="9149ddd70cd53945" providerId="LiveId" clId="{33D0E5BE-83AA-441D-83D0-28DDE7DC0D85}" dt="2023-12-14T18:41:01.965" v="3057" actId="1076"/>
          <ac:spMkLst>
            <pc:docMk/>
            <pc:sldMk cId="3392614359" sldId="274"/>
            <ac:spMk id="6" creationId="{606598E4-328D-B93B-A4E2-6188D37C6033}"/>
          </ac:spMkLst>
        </pc:spChg>
        <pc:spChg chg="del">
          <ac:chgData name="Ping He" userId="9149ddd70cd53945" providerId="LiveId" clId="{33D0E5BE-83AA-441D-83D0-28DDE7DC0D85}" dt="2023-12-13T22:02:50.582" v="1" actId="478"/>
          <ac:spMkLst>
            <pc:docMk/>
            <pc:sldMk cId="3392614359" sldId="274"/>
            <ac:spMk id="7" creationId="{C2B39B1A-7EC0-F980-7F10-3B715CFD6FE5}"/>
          </ac:spMkLst>
        </pc:spChg>
        <pc:spChg chg="add mod">
          <ac:chgData name="Ping He" userId="9149ddd70cd53945" providerId="LiveId" clId="{33D0E5BE-83AA-441D-83D0-28DDE7DC0D85}" dt="2023-12-14T18:06:59.412" v="2645" actId="20577"/>
          <ac:spMkLst>
            <pc:docMk/>
            <pc:sldMk cId="3392614359" sldId="274"/>
            <ac:spMk id="7" creationId="{FB12A208-D20D-9344-B635-435A444A0C09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8" creationId="{323A7FA9-2AA3-2F37-74C9-9BA9CBDE4460}"/>
          </ac:spMkLst>
        </pc:spChg>
        <pc:spChg chg="add mod">
          <ac:chgData name="Ping He" userId="9149ddd70cd53945" providerId="LiveId" clId="{33D0E5BE-83AA-441D-83D0-28DDE7DC0D85}" dt="2023-12-14T18:30:02.213" v="2843" actId="14100"/>
          <ac:spMkLst>
            <pc:docMk/>
            <pc:sldMk cId="3392614359" sldId="274"/>
            <ac:spMk id="8" creationId="{78EDA8C6-85FA-521C-7B19-6C0FF45CE74A}"/>
          </ac:spMkLst>
        </pc:spChg>
        <pc:spChg chg="add mod">
          <ac:chgData name="Ping He" userId="9149ddd70cd53945" providerId="LiveId" clId="{33D0E5BE-83AA-441D-83D0-28DDE7DC0D85}" dt="2023-12-14T18:40:47.806" v="3051" actId="1076"/>
          <ac:spMkLst>
            <pc:docMk/>
            <pc:sldMk cId="3392614359" sldId="274"/>
            <ac:spMk id="9" creationId="{BB5FEA99-268B-AE7C-C11E-68ACA5DBA9DF}"/>
          </ac:spMkLst>
        </pc:spChg>
        <pc:spChg chg="add mod">
          <ac:chgData name="Ping He" userId="9149ddd70cd53945" providerId="LiveId" clId="{33D0E5BE-83AA-441D-83D0-28DDE7DC0D85}" dt="2023-12-14T18:41:17.142" v="3066" actId="1076"/>
          <ac:spMkLst>
            <pc:docMk/>
            <pc:sldMk cId="3392614359" sldId="274"/>
            <ac:spMk id="10" creationId="{247803F5-28EA-B497-E8DB-61201016C1B9}"/>
          </ac:spMkLst>
        </pc:spChg>
        <pc:spChg chg="add mod">
          <ac:chgData name="Ping He" userId="9149ddd70cd53945" providerId="LiveId" clId="{33D0E5BE-83AA-441D-83D0-28DDE7DC0D85}" dt="2023-12-14T18:24:47.550" v="2674" actId="1076"/>
          <ac:spMkLst>
            <pc:docMk/>
            <pc:sldMk cId="3392614359" sldId="274"/>
            <ac:spMk id="11" creationId="{8F53E83D-057E-8616-1BD7-B77CCFD1CC2E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2" creationId="{C8358AFE-5110-D54E-605E-8046ADC368EE}"/>
          </ac:spMkLst>
        </pc:spChg>
        <pc:spChg chg="add mod">
          <ac:chgData name="Ping He" userId="9149ddd70cd53945" providerId="LiveId" clId="{33D0E5BE-83AA-441D-83D0-28DDE7DC0D85}" dt="2023-12-14T18:29:35.692" v="2832" actId="1076"/>
          <ac:spMkLst>
            <pc:docMk/>
            <pc:sldMk cId="3392614359" sldId="274"/>
            <ac:spMk id="12" creationId="{E22D08DB-A46C-2DE9-593F-947B1988A027}"/>
          </ac:spMkLst>
        </pc:spChg>
        <pc:spChg chg="add mod">
          <ac:chgData name="Ping He" userId="9149ddd70cd53945" providerId="LiveId" clId="{33D0E5BE-83AA-441D-83D0-28DDE7DC0D85}" dt="2023-12-14T18:29:35.692" v="2832" actId="1076"/>
          <ac:spMkLst>
            <pc:docMk/>
            <pc:sldMk cId="3392614359" sldId="274"/>
            <ac:spMk id="13" creationId="{0FB020A7-7ACB-EC06-99F0-BF185C830B6D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3" creationId="{8EF36023-DD81-72CD-6755-C2167245B778}"/>
          </ac:spMkLst>
        </pc:spChg>
        <pc:spChg chg="add mod">
          <ac:chgData name="Ping He" userId="9149ddd70cd53945" providerId="LiveId" clId="{33D0E5BE-83AA-441D-83D0-28DDE7DC0D85}" dt="2023-12-14T18:29:58.999" v="2841" actId="1076"/>
          <ac:spMkLst>
            <pc:docMk/>
            <pc:sldMk cId="3392614359" sldId="274"/>
            <ac:spMk id="14" creationId="{A0099D00-2013-6095-B861-FAE5AD5FC9A3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4" creationId="{D7CE422D-1A85-6C04-201C-86513F622801}"/>
          </ac:spMkLst>
        </pc:spChg>
        <pc:spChg chg="add mod">
          <ac:chgData name="Ping He" userId="9149ddd70cd53945" providerId="LiveId" clId="{33D0E5BE-83AA-441D-83D0-28DDE7DC0D85}" dt="2023-12-14T18:41:14.179" v="3065" actId="1076"/>
          <ac:spMkLst>
            <pc:docMk/>
            <pc:sldMk cId="3392614359" sldId="274"/>
            <ac:spMk id="15" creationId="{29BDA83F-1419-E165-92A0-FB43C51AB390}"/>
          </ac:spMkLst>
        </pc:spChg>
        <pc:spChg chg="add mod">
          <ac:chgData name="Ping He" userId="9149ddd70cd53945" providerId="LiveId" clId="{33D0E5BE-83AA-441D-83D0-28DDE7DC0D85}" dt="2023-12-14T18:41:17.142" v="3066" actId="1076"/>
          <ac:spMkLst>
            <pc:docMk/>
            <pc:sldMk cId="3392614359" sldId="274"/>
            <ac:spMk id="17" creationId="{76C58A0F-9CF4-DC14-46A6-929F740B9D5E}"/>
          </ac:spMkLst>
        </pc:spChg>
        <pc:spChg chg="add mod">
          <ac:chgData name="Ping He" userId="9149ddd70cd53945" providerId="LiveId" clId="{33D0E5BE-83AA-441D-83D0-28DDE7DC0D85}" dt="2023-12-14T18:29:29.664" v="2830" actId="12788"/>
          <ac:spMkLst>
            <pc:docMk/>
            <pc:sldMk cId="3392614359" sldId="274"/>
            <ac:spMk id="19" creationId="{E05FB92D-C804-FD32-E8AE-A8221472946D}"/>
          </ac:spMkLst>
        </pc:spChg>
        <pc:spChg chg="add del mod">
          <ac:chgData name="Ping He" userId="9149ddd70cd53945" providerId="LiveId" clId="{33D0E5BE-83AA-441D-83D0-28DDE7DC0D85}" dt="2023-12-13T22:05:57.685" v="178" actId="478"/>
          <ac:spMkLst>
            <pc:docMk/>
            <pc:sldMk cId="3392614359" sldId="274"/>
            <ac:spMk id="20" creationId="{F500517F-0847-F3FA-613C-601900D1CE5A}"/>
          </ac:spMkLst>
        </pc:spChg>
        <pc:spChg chg="add mod">
          <ac:chgData name="Ping He" userId="9149ddd70cd53945" providerId="LiveId" clId="{33D0E5BE-83AA-441D-83D0-28DDE7DC0D85}" dt="2023-12-14T18:29:45.339" v="2834" actId="12788"/>
          <ac:spMkLst>
            <pc:docMk/>
            <pc:sldMk cId="3392614359" sldId="274"/>
            <ac:spMk id="22" creationId="{5122FE47-4972-8BE3-E4D6-2A43FCFACE53}"/>
          </ac:spMkLst>
        </pc:spChg>
        <pc:spChg chg="add mod">
          <ac:chgData name="Ping He" userId="9149ddd70cd53945" providerId="LiveId" clId="{33D0E5BE-83AA-441D-83D0-28DDE7DC0D85}" dt="2023-12-14T18:29:45.339" v="2834" actId="12788"/>
          <ac:spMkLst>
            <pc:docMk/>
            <pc:sldMk cId="3392614359" sldId="274"/>
            <ac:spMk id="23" creationId="{E377880A-526C-609F-0A30-0CFC8FA7F5D9}"/>
          </ac:spMkLst>
        </pc:spChg>
        <pc:spChg chg="add del mod">
          <ac:chgData name="Ping He" userId="9149ddd70cd53945" providerId="LiveId" clId="{33D0E5BE-83AA-441D-83D0-28DDE7DC0D85}" dt="2023-12-13T22:07:43.945" v="398" actId="478"/>
          <ac:spMkLst>
            <pc:docMk/>
            <pc:sldMk cId="3392614359" sldId="274"/>
            <ac:spMk id="24" creationId="{3A62C140-E4F7-2E27-83DE-188B2251AF55}"/>
          </ac:spMkLst>
        </pc:spChg>
        <pc:spChg chg="add del mod">
          <ac:chgData name="Ping He" userId="9149ddd70cd53945" providerId="LiveId" clId="{33D0E5BE-83AA-441D-83D0-28DDE7DC0D85}" dt="2023-12-13T22:09:07.069" v="499" actId="478"/>
          <ac:spMkLst>
            <pc:docMk/>
            <pc:sldMk cId="3392614359" sldId="274"/>
            <ac:spMk id="25" creationId="{152E2C3B-D206-A4BC-4F88-B8E14D091C3E}"/>
          </ac:spMkLst>
        </pc:spChg>
        <pc:spChg chg="add mod">
          <ac:chgData name="Ping He" userId="9149ddd70cd53945" providerId="LiveId" clId="{33D0E5BE-83AA-441D-83D0-28DDE7DC0D85}" dt="2023-12-14T18:42:56.858" v="3156" actId="20577"/>
          <ac:spMkLst>
            <pc:docMk/>
            <pc:sldMk cId="3392614359" sldId="274"/>
            <ac:spMk id="26" creationId="{F830565F-F500-4884-127E-B943A9804200}"/>
          </ac:spMkLst>
        </pc:spChg>
        <pc:spChg chg="add mod">
          <ac:chgData name="Ping He" userId="9149ddd70cd53945" providerId="LiveId" clId="{33D0E5BE-83AA-441D-83D0-28DDE7DC0D85}" dt="2023-12-13T22:43:16.248" v="2012" actId="1076"/>
          <ac:spMkLst>
            <pc:docMk/>
            <pc:sldMk cId="3392614359" sldId="274"/>
            <ac:spMk id="27" creationId="{17E6499C-507D-4A72-1A93-C746BFF0E006}"/>
          </ac:spMkLst>
        </pc:spChg>
        <pc:spChg chg="add del mod">
          <ac:chgData name="Ping He" userId="9149ddd70cd53945" providerId="LiveId" clId="{33D0E5BE-83AA-441D-83D0-28DDE7DC0D85}" dt="2023-12-13T22:11:15.789" v="650" actId="478"/>
          <ac:spMkLst>
            <pc:docMk/>
            <pc:sldMk cId="3392614359" sldId="274"/>
            <ac:spMk id="28" creationId="{FDA7638D-DBCD-2CE4-4FAD-E02FE67FB5EF}"/>
          </ac:spMkLst>
        </pc:spChg>
        <pc:spChg chg="add del">
          <ac:chgData name="Ping He" userId="9149ddd70cd53945" providerId="LiveId" clId="{33D0E5BE-83AA-441D-83D0-28DDE7DC0D85}" dt="2023-12-13T22:09:24.096" v="502" actId="478"/>
          <ac:spMkLst>
            <pc:docMk/>
            <pc:sldMk cId="3392614359" sldId="274"/>
            <ac:spMk id="29" creationId="{9A89222D-46E6-F23C-D95C-5C6EE828B0BE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30" creationId="{FC16B546-4AF2-DD65-2FD4-EB747423F3A2}"/>
          </ac:spMkLst>
        </pc:spChg>
        <pc:spChg chg="add mod">
          <ac:chgData name="Ping He" userId="9149ddd70cd53945" providerId="LiveId" clId="{33D0E5BE-83AA-441D-83D0-28DDE7DC0D85}" dt="2023-12-13T22:43:16.248" v="2012" actId="1076"/>
          <ac:spMkLst>
            <pc:docMk/>
            <pc:sldMk cId="3392614359" sldId="274"/>
            <ac:spMk id="32" creationId="{1288985C-2253-0D4B-1AEC-8D38DB44F7CF}"/>
          </ac:spMkLst>
        </pc:spChg>
        <pc:spChg chg="add mod">
          <ac:chgData name="Ping He" userId="9149ddd70cd53945" providerId="LiveId" clId="{33D0E5BE-83AA-441D-83D0-28DDE7DC0D85}" dt="2023-12-13T22:55:15.741" v="2276" actId="1076"/>
          <ac:spMkLst>
            <pc:docMk/>
            <pc:sldMk cId="3392614359" sldId="274"/>
            <ac:spMk id="33" creationId="{52BDDD48-CFF0-95B8-FE4A-3AAD01AD12FF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34" creationId="{A4A14C1F-357A-6AC7-8B6B-79E8B6A63A08}"/>
          </ac:spMkLst>
        </pc:spChg>
        <pc:spChg chg="add mod">
          <ac:chgData name="Ping He" userId="9149ddd70cd53945" providerId="LiveId" clId="{33D0E5BE-83AA-441D-83D0-28DDE7DC0D85}" dt="2023-12-14T18:40:07.351" v="3025" actId="20577"/>
          <ac:spMkLst>
            <pc:docMk/>
            <pc:sldMk cId="3392614359" sldId="274"/>
            <ac:spMk id="36" creationId="{55B83501-C4F3-A72C-9809-A4B61294B498}"/>
          </ac:spMkLst>
        </pc:spChg>
        <pc:spChg chg="add mod">
          <ac:chgData name="Ping He" userId="9149ddd70cd53945" providerId="LiveId" clId="{33D0E5BE-83AA-441D-83D0-28DDE7DC0D85}" dt="2023-12-13T22:56:50.169" v="2343" actId="12788"/>
          <ac:spMkLst>
            <pc:docMk/>
            <pc:sldMk cId="3392614359" sldId="274"/>
            <ac:spMk id="37" creationId="{CEB763B8-C892-9DDE-3279-A8D0BED23EA0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38" creationId="{16EEB9A2-EDC8-1395-0360-285B4C5422D3}"/>
          </ac:spMkLst>
        </pc:spChg>
        <pc:spChg chg="add del mod">
          <ac:chgData name="Ping He" userId="9149ddd70cd53945" providerId="LiveId" clId="{33D0E5BE-83AA-441D-83D0-28DDE7DC0D85}" dt="2023-12-13T22:14:22.033" v="682" actId="478"/>
          <ac:spMkLst>
            <pc:docMk/>
            <pc:sldMk cId="3392614359" sldId="274"/>
            <ac:spMk id="40" creationId="{4D815FEC-DE63-BF1B-BB8D-1764A0B7854A}"/>
          </ac:spMkLst>
        </pc:spChg>
        <pc:spChg chg="add mod">
          <ac:chgData name="Ping He" userId="9149ddd70cd53945" providerId="LiveId" clId="{33D0E5BE-83AA-441D-83D0-28DDE7DC0D85}" dt="2023-12-13T22:56:50.169" v="2343" actId="12788"/>
          <ac:spMkLst>
            <pc:docMk/>
            <pc:sldMk cId="3392614359" sldId="274"/>
            <ac:spMk id="41" creationId="{DCD9C335-0A1B-B9E9-D05A-40F360C07C6B}"/>
          </ac:spMkLst>
        </pc:spChg>
        <pc:spChg chg="add del mod">
          <ac:chgData name="Ping He" userId="9149ddd70cd53945" providerId="LiveId" clId="{33D0E5BE-83AA-441D-83D0-28DDE7DC0D85}" dt="2023-12-13T22:55:21.628" v="2278" actId="478"/>
          <ac:spMkLst>
            <pc:docMk/>
            <pc:sldMk cId="3392614359" sldId="274"/>
            <ac:spMk id="42" creationId="{7B54FBE1-76AC-2A94-5698-45DD848F4813}"/>
          </ac:spMkLst>
        </pc:spChg>
        <pc:spChg chg="add mod">
          <ac:chgData name="Ping He" userId="9149ddd70cd53945" providerId="LiveId" clId="{33D0E5BE-83AA-441D-83D0-28DDE7DC0D85}" dt="2023-12-14T18:29:45.339" v="2834" actId="12788"/>
          <ac:spMkLst>
            <pc:docMk/>
            <pc:sldMk cId="3392614359" sldId="274"/>
            <ac:spMk id="43" creationId="{EC44A0DD-E32B-9B23-8BF6-88DBCDED5FD5}"/>
          </ac:spMkLst>
        </pc:spChg>
        <pc:spChg chg="add mod">
          <ac:chgData name="Ping He" userId="9149ddd70cd53945" providerId="LiveId" clId="{33D0E5BE-83AA-441D-83D0-28DDE7DC0D85}" dt="2023-12-14T18:29:48.273" v="2835" actId="1076"/>
          <ac:spMkLst>
            <pc:docMk/>
            <pc:sldMk cId="3392614359" sldId="274"/>
            <ac:spMk id="44" creationId="{95EFC1E4-3DDA-C6EC-74B5-AD5B0A8C0416}"/>
          </ac:spMkLst>
        </pc:spChg>
        <pc:spChg chg="add mod">
          <ac:chgData name="Ping He" userId="9149ddd70cd53945" providerId="LiveId" clId="{33D0E5BE-83AA-441D-83D0-28DDE7DC0D85}" dt="2023-12-14T18:29:48.273" v="2835" actId="1076"/>
          <ac:spMkLst>
            <pc:docMk/>
            <pc:sldMk cId="3392614359" sldId="274"/>
            <ac:spMk id="45" creationId="{098AEBC3-6CA8-CD07-DB86-23921A6E5F28}"/>
          </ac:spMkLst>
        </pc:spChg>
        <pc:spChg chg="add mod">
          <ac:chgData name="Ping He" userId="9149ddd70cd53945" providerId="LiveId" clId="{33D0E5BE-83AA-441D-83D0-28DDE7DC0D85}" dt="2023-12-13T22:55:09.866" v="2274" actId="20577"/>
          <ac:spMkLst>
            <pc:docMk/>
            <pc:sldMk cId="3392614359" sldId="274"/>
            <ac:spMk id="46" creationId="{23512CB3-2609-6210-088B-C8928B65956F}"/>
          </ac:spMkLst>
        </pc:spChg>
        <pc:spChg chg="add mod">
          <ac:chgData name="Ping He" userId="9149ddd70cd53945" providerId="LiveId" clId="{33D0E5BE-83AA-441D-83D0-28DDE7DC0D85}" dt="2023-12-14T01:24:54.476" v="2591" actId="20577"/>
          <ac:spMkLst>
            <pc:docMk/>
            <pc:sldMk cId="3392614359" sldId="274"/>
            <ac:spMk id="47" creationId="{54F138EC-5A53-89B7-BC35-6F3D948715BB}"/>
          </ac:spMkLst>
        </pc:spChg>
        <pc:spChg chg="add mod">
          <ac:chgData name="Ping He" userId="9149ddd70cd53945" providerId="LiveId" clId="{33D0E5BE-83AA-441D-83D0-28DDE7DC0D85}" dt="2023-12-14T18:42:08.756" v="3134" actId="1076"/>
          <ac:spMkLst>
            <pc:docMk/>
            <pc:sldMk cId="3392614359" sldId="274"/>
            <ac:spMk id="48" creationId="{E29B218A-9AB5-2B43-5D10-5B127253929C}"/>
          </ac:spMkLst>
        </pc:spChg>
        <pc:spChg chg="add mod">
          <ac:chgData name="Ping He" userId="9149ddd70cd53945" providerId="LiveId" clId="{33D0E5BE-83AA-441D-83D0-28DDE7DC0D85}" dt="2023-12-14T18:43:26.617" v="3171" actId="14100"/>
          <ac:spMkLst>
            <pc:docMk/>
            <pc:sldMk cId="3392614359" sldId="274"/>
            <ac:spMk id="49" creationId="{4864B83F-29B7-D70F-8166-040F9D56BD8F}"/>
          </ac:spMkLst>
        </pc:spChg>
        <pc:spChg chg="add mod">
          <ac:chgData name="Ping He" userId="9149ddd70cd53945" providerId="LiveId" clId="{33D0E5BE-83AA-441D-83D0-28DDE7DC0D85}" dt="2023-12-14T18:43:22.310" v="3170" actId="1076"/>
          <ac:spMkLst>
            <pc:docMk/>
            <pc:sldMk cId="3392614359" sldId="274"/>
            <ac:spMk id="50" creationId="{37DA998E-3AC8-608B-2FC5-E71BAECCC7ED}"/>
          </ac:spMkLst>
        </pc:spChg>
        <pc:spChg chg="add mod">
          <ac:chgData name="Ping He" userId="9149ddd70cd53945" providerId="LiveId" clId="{33D0E5BE-83AA-441D-83D0-28DDE7DC0D85}" dt="2023-12-14T18:42:34.331" v="3143" actId="1076"/>
          <ac:spMkLst>
            <pc:docMk/>
            <pc:sldMk cId="3392614359" sldId="274"/>
            <ac:spMk id="51" creationId="{59D7531B-3AA4-3DB7-E999-4E80F0882981}"/>
          </ac:spMkLst>
        </pc:spChg>
        <pc:spChg chg="add mod">
          <ac:chgData name="Ping He" userId="9149ddd70cd53945" providerId="LiveId" clId="{33D0E5BE-83AA-441D-83D0-28DDE7DC0D85}" dt="2023-12-14T18:31:28.311" v="2916" actId="20577"/>
          <ac:spMkLst>
            <pc:docMk/>
            <pc:sldMk cId="3392614359" sldId="274"/>
            <ac:spMk id="52" creationId="{114D31F4-B6AD-3CE5-4DDC-024B3A474964}"/>
          </ac:spMkLst>
        </pc:spChg>
        <pc:spChg chg="add mod">
          <ac:chgData name="Ping He" userId="9149ddd70cd53945" providerId="LiveId" clId="{33D0E5BE-83AA-441D-83D0-28DDE7DC0D85}" dt="2023-12-14T18:43:41.170" v="3176" actId="20577"/>
          <ac:spMkLst>
            <pc:docMk/>
            <pc:sldMk cId="3392614359" sldId="274"/>
            <ac:spMk id="53" creationId="{05C7466C-6911-1D48-82F6-C006D2EAAF37}"/>
          </ac:spMkLst>
        </pc:spChg>
        <pc:spChg chg="add del mod">
          <ac:chgData name="Ping He" userId="9149ddd70cd53945" providerId="LiveId" clId="{33D0E5BE-83AA-441D-83D0-28DDE7DC0D85}" dt="2023-12-14T18:42:05.982" v="3133" actId="1076"/>
          <ac:spMkLst>
            <pc:docMk/>
            <pc:sldMk cId="3392614359" sldId="274"/>
            <ac:spMk id="54" creationId="{8EF1F02A-A51E-1557-3D37-177499727260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29" creationId="{80AB179F-75A7-6A9C-3399-CF4F435A9A28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38" creationId="{C9ECA142-60B0-4382-7A4A-A3A469DCA303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42" creationId="{D62E4133-E5F5-9F62-E466-41F2CA5CCD47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43" creationId="{1E23DE5E-C45A-39B2-BB41-896D9283C3CA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44" creationId="{B2BC2520-4F2D-4F2B-F387-8C34D75B4421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45" creationId="{84094F6E-B421-D6E4-EC1D-FF7C43563CEA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52" creationId="{93328953-4A4F-5736-6339-4131162CDE56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78" creationId="{9F70D3EC-85C6-7F77-A668-260BA627575F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79" creationId="{47256FBD-C78C-35E8-451D-09EE74E602FA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180" creationId="{A9F8983D-89C7-C439-CA58-D28D67251A93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30" creationId="{A092E9CD-05A8-8F25-7402-C5B1659EAC75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46" creationId="{6984F95E-AF28-1049-9D52-812BA69EFBE6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59" creationId="{B826F8D6-2F2F-AE5C-B0DD-230CD2364DF6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62" creationId="{09A2C25F-5DCC-03D0-ECF6-C2B117BBA572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63" creationId="{114A8ACA-97A1-12FE-A756-F66EFF87919C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65" creationId="{0D4C88AD-F1DC-A91E-EDEF-E490D86DFEFF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66" creationId="{1DF0E0C4-EFAB-50E8-7119-3173A59D4693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0" creationId="{08B14E3B-1432-D2C0-CEB9-7154ECAD6920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3" creationId="{1D3E78B5-1FD9-5DFC-F25B-5FA10B58A57F}"/>
          </ac:spMkLst>
        </pc:spChg>
        <pc:spChg chg="del mod">
          <ac:chgData name="Ping He" userId="9149ddd70cd53945" providerId="LiveId" clId="{33D0E5BE-83AA-441D-83D0-28DDE7DC0D85}" dt="2023-12-13T22:02:53.381" v="4" actId="478"/>
          <ac:spMkLst>
            <pc:docMk/>
            <pc:sldMk cId="3392614359" sldId="274"/>
            <ac:spMk id="274" creationId="{07E00D77-0DB1-96A9-71AA-193B6B2A5245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5" creationId="{D049BAA1-286E-E440-5844-B6FCD2EA1B06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6" creationId="{D8B09829-F047-E9E5-6251-A2EFE03E3C48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7" creationId="{B84FB627-DB65-947F-1856-A1D698BD5D78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8" creationId="{556B5517-0DAF-5722-A79E-11B9D1CC0C0A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79" creationId="{46FDC98A-1FEC-ADFB-E195-7C7D2A8E621B}"/>
          </ac:spMkLst>
        </pc:spChg>
        <pc:spChg chg="del">
          <ac:chgData name="Ping He" userId="9149ddd70cd53945" providerId="LiveId" clId="{33D0E5BE-83AA-441D-83D0-28DDE7DC0D85}" dt="2023-12-13T22:02:47.735" v="0" actId="478"/>
          <ac:spMkLst>
            <pc:docMk/>
            <pc:sldMk cId="3392614359" sldId="274"/>
            <ac:spMk id="280" creationId="{F60E8782-ABAC-DBA6-8D08-B4E96F8562DB}"/>
          </ac:spMkLst>
        </pc:spChg>
        <pc:cxnChg chg="del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1" creationId="{225549C2-71F6-CA4A-D57D-F3B5CE3EBF53}"/>
          </ac:cxnSpMkLst>
        </pc:cxnChg>
        <pc:cxnChg chg="del mod">
          <ac:chgData name="Ping He" userId="9149ddd70cd53945" providerId="LiveId" clId="{33D0E5BE-83AA-441D-83D0-28DDE7DC0D85}" dt="2023-12-13T22:02:50.582" v="1" actId="478"/>
          <ac:cxnSpMkLst>
            <pc:docMk/>
            <pc:sldMk cId="3392614359" sldId="274"/>
            <ac:cxnSpMk id="16" creationId="{B65A729A-17C3-7828-77C6-22B0A499DB61}"/>
          </ac:cxnSpMkLst>
        </pc:cxnChg>
        <pc:cxnChg chg="del mod">
          <ac:chgData name="Ping He" userId="9149ddd70cd53945" providerId="LiveId" clId="{33D0E5BE-83AA-441D-83D0-28DDE7DC0D85}" dt="2023-12-13T22:02:50.582" v="1" actId="478"/>
          <ac:cxnSpMkLst>
            <pc:docMk/>
            <pc:sldMk cId="3392614359" sldId="274"/>
            <ac:cxnSpMk id="18" creationId="{A9540577-5FC5-E301-9EF4-E0261A1A8C1A}"/>
          </ac:cxnSpMkLst>
        </pc:cxnChg>
        <pc:cxnChg chg="del mod">
          <ac:chgData name="Ping He" userId="9149ddd70cd53945" providerId="LiveId" clId="{33D0E5BE-83AA-441D-83D0-28DDE7DC0D85}" dt="2023-12-13T22:02:50.582" v="1" actId="478"/>
          <ac:cxnSpMkLst>
            <pc:docMk/>
            <pc:sldMk cId="3392614359" sldId="274"/>
            <ac:cxnSpMk id="21" creationId="{8A94A1A0-63C7-C5B6-85C1-895210A960F8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31" creationId="{E92072EA-F2B9-1B8F-C226-AD02CF76B00A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35" creationId="{5D75592D-70EC-66F8-199D-88B1F687B41A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39" creationId="{23BE312B-81F6-750A-657B-DA45C6DA58A7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62" creationId="{CE826394-FD07-E74E-AB23-E711A9A22A25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31" creationId="{19320017-B9B1-C711-6150-EFDBC1F175BF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39" creationId="{80668975-459C-6F7C-472C-7EC5AAEC0F61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46" creationId="{A79A8ABC-A158-F1DC-8860-3023BC047738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49" creationId="{C0C32F58-DC35-8BA0-9AAA-2FA0478E3312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53" creationId="{B05C8A05-7D07-F84A-275B-7ED528DB9DBC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81" creationId="{6C7F4847-E2A4-9892-771C-D70025909742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84" creationId="{036C65F1-CD81-0A08-A596-9EE85E2E9F14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187" creationId="{C82FD7B5-DC57-E037-0071-E199C5A32644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38" creationId="{26B3A0A5-62B2-8654-6D61-287CA7F5D590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41" creationId="{9D7D5D01-4618-B094-D99D-CB3E63E0B78B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47" creationId="{BF316C78-A24E-24A3-3184-632C8B3AEA06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50" creationId="{9F0BFA9D-C3A6-4EE9-458B-8D14C190A570}"/>
          </ac:cxnSpMkLst>
        </pc:cxnChg>
        <pc:cxnChg chg="del mod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53" creationId="{C4B3A5A2-D4D4-B885-6B8F-9B6C8FEEC3C6}"/>
          </ac:cxnSpMkLst>
        </pc:cxnChg>
        <pc:cxnChg chg="del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61" creationId="{7AEF4419-D52E-FCE0-ED18-663783446A6E}"/>
          </ac:cxnSpMkLst>
        </pc:cxnChg>
        <pc:cxnChg chg="del">
          <ac:chgData name="Ping He" userId="9149ddd70cd53945" providerId="LiveId" clId="{33D0E5BE-83AA-441D-83D0-28DDE7DC0D85}" dt="2023-12-13T22:02:47.735" v="0" actId="478"/>
          <ac:cxnSpMkLst>
            <pc:docMk/>
            <pc:sldMk cId="3392614359" sldId="274"/>
            <ac:cxnSpMk id="272" creationId="{7176D1FF-B8A7-8D74-9CDF-0042D3D3EE92}"/>
          </ac:cxnSpMkLst>
        </pc:cxnChg>
      </pc:sldChg>
    </pc:docChg>
  </pc:docChgLst>
  <pc:docChgLst>
    <pc:chgData name="Ping He" userId="9149ddd70cd53945" providerId="LiveId" clId="{5CA5DEC5-AFD7-4170-A8BB-45B519A9676D}"/>
    <pc:docChg chg="undo redo custSel addSld delSld modSld">
      <pc:chgData name="Ping He" userId="9149ddd70cd53945" providerId="LiveId" clId="{5CA5DEC5-AFD7-4170-A8BB-45B519A9676D}" dt="2023-12-12T18:49:21.533" v="1394" actId="1076"/>
      <pc:docMkLst>
        <pc:docMk/>
      </pc:docMkLst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56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57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58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59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0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1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2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3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4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5"/>
        </pc:sldMkLst>
      </pc:sldChg>
      <pc:sldChg chg="del">
        <pc:chgData name="Ping He" userId="9149ddd70cd53945" providerId="LiveId" clId="{5CA5DEC5-AFD7-4170-A8BB-45B519A9676D}" dt="2023-12-12T17:59:30.321" v="0" actId="47"/>
        <pc:sldMkLst>
          <pc:docMk/>
          <pc:sldMk cId="0" sldId="266"/>
        </pc:sldMkLst>
      </pc:sldChg>
      <pc:sldChg chg="del">
        <pc:chgData name="Ping He" userId="9149ddd70cd53945" providerId="LiveId" clId="{5CA5DEC5-AFD7-4170-A8BB-45B519A9676D}" dt="2023-12-12T18:06:25.024" v="309" actId="47"/>
        <pc:sldMkLst>
          <pc:docMk/>
          <pc:sldMk cId="0" sldId="267"/>
        </pc:sldMkLst>
      </pc:sldChg>
      <pc:sldChg chg="del">
        <pc:chgData name="Ping He" userId="9149ddd70cd53945" providerId="LiveId" clId="{5CA5DEC5-AFD7-4170-A8BB-45B519A9676D}" dt="2023-12-12T17:59:35.546" v="2" actId="47"/>
        <pc:sldMkLst>
          <pc:docMk/>
          <pc:sldMk cId="0" sldId="268"/>
        </pc:sldMkLst>
      </pc:sldChg>
      <pc:sldChg chg="del">
        <pc:chgData name="Ping He" userId="9149ddd70cd53945" providerId="LiveId" clId="{5CA5DEC5-AFD7-4170-A8BB-45B519A9676D}" dt="2023-12-12T17:59:35.546" v="2" actId="47"/>
        <pc:sldMkLst>
          <pc:docMk/>
          <pc:sldMk cId="0" sldId="269"/>
        </pc:sldMkLst>
      </pc:sldChg>
      <pc:sldChg chg="del">
        <pc:chgData name="Ping He" userId="9149ddd70cd53945" providerId="LiveId" clId="{5CA5DEC5-AFD7-4170-A8BB-45B519A9676D}" dt="2023-12-12T17:59:35.546" v="2" actId="47"/>
        <pc:sldMkLst>
          <pc:docMk/>
          <pc:sldMk cId="0" sldId="270"/>
        </pc:sldMkLst>
      </pc:sldChg>
      <pc:sldChg chg="del">
        <pc:chgData name="Ping He" userId="9149ddd70cd53945" providerId="LiveId" clId="{5CA5DEC5-AFD7-4170-A8BB-45B519A9676D}" dt="2023-12-12T17:59:35.546" v="2" actId="47"/>
        <pc:sldMkLst>
          <pc:docMk/>
          <pc:sldMk cId="0" sldId="271"/>
        </pc:sldMkLst>
      </pc:sldChg>
      <pc:sldChg chg="del">
        <pc:chgData name="Ping He" userId="9149ddd70cd53945" providerId="LiveId" clId="{5CA5DEC5-AFD7-4170-A8BB-45B519A9676D}" dt="2023-12-12T18:06:25.024" v="309" actId="47"/>
        <pc:sldMkLst>
          <pc:docMk/>
          <pc:sldMk cId="3735299191" sldId="272"/>
        </pc:sldMkLst>
      </pc:sldChg>
      <pc:sldChg chg="del">
        <pc:chgData name="Ping He" userId="9149ddd70cd53945" providerId="LiveId" clId="{5CA5DEC5-AFD7-4170-A8BB-45B519A9676D}" dt="2023-12-12T18:06:25.024" v="309" actId="47"/>
        <pc:sldMkLst>
          <pc:docMk/>
          <pc:sldMk cId="3155494158" sldId="273"/>
        </pc:sldMkLst>
      </pc:sldChg>
      <pc:sldChg chg="del">
        <pc:chgData name="Ping He" userId="9149ddd70cd53945" providerId="LiveId" clId="{5CA5DEC5-AFD7-4170-A8BB-45B519A9676D}" dt="2023-12-12T17:59:33.581" v="1" actId="47"/>
        <pc:sldMkLst>
          <pc:docMk/>
          <pc:sldMk cId="40075965" sldId="274"/>
        </pc:sldMkLst>
      </pc:sldChg>
      <pc:sldChg chg="addSp delSp modSp add mod delCm modCm">
        <pc:chgData name="Ping He" userId="9149ddd70cd53945" providerId="LiveId" clId="{5CA5DEC5-AFD7-4170-A8BB-45B519A9676D}" dt="2023-12-12T18:49:21.533" v="1394" actId="1076"/>
        <pc:sldMkLst>
          <pc:docMk/>
          <pc:sldMk cId="3392614359" sldId="274"/>
        </pc:sldMkLst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" creationId="{96A3D04D-3E47-81EE-635E-9E3A0627B52F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3" creationId="{30D9A5F4-7727-810C-E658-8D7831429121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4" creationId="{775E8FD5-202E-1D83-D303-05FC4767ED48}"/>
          </ac:spMkLst>
        </pc:spChg>
        <pc:spChg chg="add del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5" creationId="{921E007D-4175-BB1B-23A8-41C897DB010B}"/>
          </ac:spMkLst>
        </pc:spChg>
        <pc:spChg chg="add del mod">
          <ac:chgData name="Ping He" userId="9149ddd70cd53945" providerId="LiveId" clId="{5CA5DEC5-AFD7-4170-A8BB-45B519A9676D}" dt="2023-12-12T18:01:32.764" v="93"/>
          <ac:spMkLst>
            <pc:docMk/>
            <pc:sldMk cId="3392614359" sldId="274"/>
            <ac:spMk id="6" creationId="{406A53D3-87B7-800D-2C48-E4D7BD1EE73A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7" creationId="{C2B39B1A-7EC0-F980-7F10-3B715CFD6FE5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8" creationId="{323A7FA9-2AA3-2F37-74C9-9BA9CBDE4460}"/>
          </ac:spMkLst>
        </pc:spChg>
        <pc:spChg chg="add del mod">
          <ac:chgData name="Ping He" userId="9149ddd70cd53945" providerId="LiveId" clId="{5CA5DEC5-AFD7-4170-A8BB-45B519A9676D}" dt="2023-12-12T18:04:47.452" v="263" actId="478"/>
          <ac:spMkLst>
            <pc:docMk/>
            <pc:sldMk cId="3392614359" sldId="274"/>
            <ac:spMk id="9" creationId="{BF30ED65-FA0D-A23E-7A3B-FA959982599A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2" creationId="{C8358AFE-5110-D54E-605E-8046ADC368EE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3" creationId="{8EF36023-DD81-72CD-6755-C2167245B778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4" creationId="{D7CE422D-1A85-6C04-201C-86513F622801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30" creationId="{FC16B546-4AF2-DD65-2FD4-EB747423F3A2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34" creationId="{A4A14C1F-357A-6AC7-8B6B-79E8B6A63A08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38" creationId="{16EEB9A2-EDC8-1395-0360-285B4C5422D3}"/>
          </ac:spMkLst>
        </pc:spChg>
        <pc:spChg chg="add del mod">
          <ac:chgData name="Ping He" userId="9149ddd70cd53945" providerId="LiveId" clId="{5CA5DEC5-AFD7-4170-A8BB-45B519A9676D}" dt="2023-12-12T18:27:49.470" v="574" actId="478"/>
          <ac:spMkLst>
            <pc:docMk/>
            <pc:sldMk cId="3392614359" sldId="274"/>
            <ac:spMk id="54" creationId="{9A49EEC0-563F-F370-5D02-ED21E1C7F0BD}"/>
          </ac:spMkLst>
        </pc:spChg>
        <pc:spChg chg="add del mod">
          <ac:chgData name="Ping He" userId="9149ddd70cd53945" providerId="LiveId" clId="{5CA5DEC5-AFD7-4170-A8BB-45B519A9676D}" dt="2023-12-12T18:28:19.486" v="590" actId="478"/>
          <ac:spMkLst>
            <pc:docMk/>
            <pc:sldMk cId="3392614359" sldId="274"/>
            <ac:spMk id="61" creationId="{DCE287DE-9623-1498-891C-4D3B2518229C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29" creationId="{80AB179F-75A7-6A9C-3399-CF4F435A9A28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38" creationId="{C9ECA142-60B0-4382-7A4A-A3A469DCA303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42" creationId="{D62E4133-E5F5-9F62-E466-41F2CA5CCD47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43" creationId="{1E23DE5E-C45A-39B2-BB41-896D9283C3CA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44" creationId="{B2BC2520-4F2D-4F2B-F387-8C34D75B4421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45" creationId="{84094F6E-B421-D6E4-EC1D-FF7C43563CEA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52" creationId="{93328953-4A4F-5736-6339-4131162CDE56}"/>
          </ac:spMkLst>
        </pc:spChg>
        <pc:spChg chg="add del mod">
          <ac:chgData name="Ping He" userId="9149ddd70cd53945" providerId="LiveId" clId="{5CA5DEC5-AFD7-4170-A8BB-45B519A9676D}" dt="2023-12-12T18:30:48.482" v="796" actId="478"/>
          <ac:spMkLst>
            <pc:docMk/>
            <pc:sldMk cId="3392614359" sldId="274"/>
            <ac:spMk id="162" creationId="{E426842D-642D-32E3-7B1D-061B70C59609}"/>
          </ac:spMkLst>
        </pc:spChg>
        <pc:spChg chg="add del mod">
          <ac:chgData name="Ping He" userId="9149ddd70cd53945" providerId="LiveId" clId="{5CA5DEC5-AFD7-4170-A8BB-45B519A9676D}" dt="2023-12-12T18:30:48.482" v="796" actId="478"/>
          <ac:spMkLst>
            <pc:docMk/>
            <pc:sldMk cId="3392614359" sldId="274"/>
            <ac:spMk id="163" creationId="{6543480E-E19B-4B91-33F0-76925594EAE1}"/>
          </ac:spMkLst>
        </pc:spChg>
        <pc:spChg chg="add del mod">
          <ac:chgData name="Ping He" userId="9149ddd70cd53945" providerId="LiveId" clId="{5CA5DEC5-AFD7-4170-A8BB-45B519A9676D}" dt="2023-12-12T18:30:48.482" v="796" actId="478"/>
          <ac:spMkLst>
            <pc:docMk/>
            <pc:sldMk cId="3392614359" sldId="274"/>
            <ac:spMk id="164" creationId="{B072128B-23AF-E1DF-7946-D3839F2436D0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78" creationId="{9F70D3EC-85C6-7F77-A668-260BA627575F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79" creationId="{47256FBD-C78C-35E8-451D-09EE74E602FA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180" creationId="{A9F8983D-89C7-C439-CA58-D28D67251A93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1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2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3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4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5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6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7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8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199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0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1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2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3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4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5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6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7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8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09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10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11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12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13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25" creationId="{00000000-0000-0000-0000-000000000000}"/>
          </ac:spMkLst>
        </pc:spChg>
        <pc:spChg chg="del">
          <ac:chgData name="Ping He" userId="9149ddd70cd53945" providerId="LiveId" clId="{5CA5DEC5-AFD7-4170-A8BB-45B519A9676D}" dt="2023-12-12T17:59:41.156" v="4" actId="478"/>
          <ac:spMkLst>
            <pc:docMk/>
            <pc:sldMk cId="3392614359" sldId="274"/>
            <ac:spMk id="226" creationId="{00000000-0000-0000-0000-000000000000}"/>
          </ac:spMkLst>
        </pc:spChg>
        <pc:spChg chg="add del mod">
          <ac:chgData name="Ping He" userId="9149ddd70cd53945" providerId="LiveId" clId="{5CA5DEC5-AFD7-4170-A8BB-45B519A9676D}" dt="2023-12-12T18:42:29.195" v="1061" actId="478"/>
          <ac:spMkLst>
            <pc:docMk/>
            <pc:sldMk cId="3392614359" sldId="274"/>
            <ac:spMk id="229" creationId="{571EB455-CD36-D6BC-145B-330A81F86EE2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30" creationId="{A092E9CD-05A8-8F25-7402-C5B1659EAC75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46" creationId="{6984F95E-AF28-1049-9D52-812BA69EFBE6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59" creationId="{B826F8D6-2F2F-AE5C-B0DD-230CD2364DF6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62" creationId="{09A2C25F-5DCC-03D0-ECF6-C2B117BBA572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63" creationId="{114A8ACA-97A1-12FE-A756-F66EFF87919C}"/>
          </ac:spMkLst>
        </pc:spChg>
        <pc:spChg chg="add del mod">
          <ac:chgData name="Ping He" userId="9149ddd70cd53945" providerId="LiveId" clId="{5CA5DEC5-AFD7-4170-A8BB-45B519A9676D}" dt="2023-12-12T18:38:36.491" v="953" actId="478"/>
          <ac:spMkLst>
            <pc:docMk/>
            <pc:sldMk cId="3392614359" sldId="274"/>
            <ac:spMk id="264" creationId="{4A2E05D8-D73D-C7F2-A7A7-348FEB35E469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65" creationId="{0D4C88AD-F1DC-A91E-EDEF-E490D86DFEFF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66" creationId="{1DF0E0C4-EFAB-50E8-7119-3173A59D4693}"/>
          </ac:spMkLst>
        </pc:spChg>
        <pc:spChg chg="add del mod">
          <ac:chgData name="Ping He" userId="9149ddd70cd53945" providerId="LiveId" clId="{5CA5DEC5-AFD7-4170-A8BB-45B519A9676D}" dt="2023-12-12T18:39:53.771" v="992" actId="478"/>
          <ac:spMkLst>
            <pc:docMk/>
            <pc:sldMk cId="3392614359" sldId="274"/>
            <ac:spMk id="268" creationId="{472511A1-78F5-20D9-2B2E-50164A4406F1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0" creationId="{08B14E3B-1432-D2C0-CEB9-7154ECAD6920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3" creationId="{1D3E78B5-1FD9-5DFC-F25B-5FA10B58A57F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4" creationId="{07E00D77-0DB1-96A9-71AA-193B6B2A5245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5" creationId="{D049BAA1-286E-E440-5844-B6FCD2EA1B06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6" creationId="{D8B09829-F047-E9E5-6251-A2EFE03E3C48}"/>
          </ac:spMkLst>
        </pc:spChg>
        <pc:spChg chg="add mod">
          <ac:chgData name="Ping He" userId="9149ddd70cd53945" providerId="LiveId" clId="{5CA5DEC5-AFD7-4170-A8BB-45B519A9676D}" dt="2023-12-12T18:48:33.114" v="1372" actId="255"/>
          <ac:spMkLst>
            <pc:docMk/>
            <pc:sldMk cId="3392614359" sldId="274"/>
            <ac:spMk id="277" creationId="{B84FB627-DB65-947F-1856-A1D698BD5D78}"/>
          </ac:spMkLst>
        </pc:spChg>
        <pc:spChg chg="add mod">
          <ac:chgData name="Ping He" userId="9149ddd70cd53945" providerId="LiveId" clId="{5CA5DEC5-AFD7-4170-A8BB-45B519A9676D}" dt="2023-12-12T18:48:12" v="1367" actId="1076"/>
          <ac:spMkLst>
            <pc:docMk/>
            <pc:sldMk cId="3392614359" sldId="274"/>
            <ac:spMk id="278" creationId="{556B5517-0DAF-5722-A79E-11B9D1CC0C0A}"/>
          </ac:spMkLst>
        </pc:spChg>
        <pc:spChg chg="add mod">
          <ac:chgData name="Ping He" userId="9149ddd70cd53945" providerId="LiveId" clId="{5CA5DEC5-AFD7-4170-A8BB-45B519A9676D}" dt="2023-12-12T18:48:27.485" v="1370" actId="113"/>
          <ac:spMkLst>
            <pc:docMk/>
            <pc:sldMk cId="3392614359" sldId="274"/>
            <ac:spMk id="279" creationId="{46FDC98A-1FEC-ADFB-E195-7C7D2A8E621B}"/>
          </ac:spMkLst>
        </pc:spChg>
        <pc:spChg chg="add mod">
          <ac:chgData name="Ping He" userId="9149ddd70cd53945" providerId="LiveId" clId="{5CA5DEC5-AFD7-4170-A8BB-45B519A9676D}" dt="2023-12-12T18:49:21.533" v="1394" actId="1076"/>
          <ac:spMkLst>
            <pc:docMk/>
            <pc:sldMk cId="3392614359" sldId="274"/>
            <ac:spMk id="280" creationId="{F60E8782-ABAC-DBA6-8D08-B4E96F8562DB}"/>
          </ac:spMkLst>
        </pc:sp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1" creationId="{225549C2-71F6-CA4A-D57D-F3B5CE3EBF53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6" creationId="{B65A729A-17C3-7828-77C6-22B0A499DB61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8" creationId="{A9540577-5FC5-E301-9EF4-E0261A1A8C1A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1" creationId="{8A94A1A0-63C7-C5B6-85C1-895210A960F8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31" creationId="{E92072EA-F2B9-1B8F-C226-AD02CF76B00A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35" creationId="{5D75592D-70EC-66F8-199D-88B1F687B41A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39" creationId="{23BE312B-81F6-750A-657B-DA45C6DA58A7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62" creationId="{CE826394-FD07-E74E-AB23-E711A9A22A25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31" creationId="{19320017-B9B1-C711-6150-EFDBC1F175BF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39" creationId="{80668975-459C-6F7C-472C-7EC5AAEC0F61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46" creationId="{A79A8ABC-A158-F1DC-8860-3023BC047738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49" creationId="{C0C32F58-DC35-8BA0-9AAA-2FA0478E3312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53" creationId="{B05C8A05-7D07-F84A-275B-7ED528DB9DBC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81" creationId="{6C7F4847-E2A4-9892-771C-D70025909742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84" creationId="{036C65F1-CD81-0A08-A596-9EE85E2E9F14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187" creationId="{C82FD7B5-DC57-E037-0071-E199C5A32644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4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5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6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7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8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19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20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21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22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23" creationId="{00000000-0000-0000-0000-000000000000}"/>
          </ac:cxnSpMkLst>
        </pc:cxnChg>
        <pc:cxnChg chg="del mod">
          <ac:chgData name="Ping He" userId="9149ddd70cd53945" providerId="LiveId" clId="{5CA5DEC5-AFD7-4170-A8BB-45B519A9676D}" dt="2023-12-12T17:59:41.156" v="4" actId="478"/>
          <ac:cxnSpMkLst>
            <pc:docMk/>
            <pc:sldMk cId="3392614359" sldId="274"/>
            <ac:cxnSpMk id="224" creationId="{00000000-0000-0000-0000-000000000000}"/>
          </ac:cxnSpMkLst>
        </pc:cxnChg>
        <pc:cxnChg chg="add del mod">
          <ac:chgData name="Ping He" userId="9149ddd70cd53945" providerId="LiveId" clId="{5CA5DEC5-AFD7-4170-A8BB-45B519A9676D}" dt="2023-12-12T18:32:53.341" v="846" actId="478"/>
          <ac:cxnSpMkLst>
            <pc:docMk/>
            <pc:sldMk cId="3392614359" sldId="274"/>
            <ac:cxnSpMk id="231" creationId="{0480CEFB-FE60-98AC-D327-E7E11C794EE9}"/>
          </ac:cxnSpMkLst>
        </pc:cxnChg>
        <pc:cxnChg chg="add del mod">
          <ac:chgData name="Ping He" userId="9149ddd70cd53945" providerId="LiveId" clId="{5CA5DEC5-AFD7-4170-A8BB-45B519A9676D}" dt="2023-12-12T18:42:31.418" v="1062" actId="478"/>
          <ac:cxnSpMkLst>
            <pc:docMk/>
            <pc:sldMk cId="3392614359" sldId="274"/>
            <ac:cxnSpMk id="235" creationId="{BC1DEAB9-4246-E735-B563-40D88807D0C9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38" creationId="{26B3A0A5-62B2-8654-6D61-287CA7F5D590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41" creationId="{9D7D5D01-4618-B094-D99D-CB3E63E0B78B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47" creationId="{BF316C78-A24E-24A3-3184-632C8B3AEA06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50" creationId="{9F0BFA9D-C3A6-4EE9-458B-8D14C190A570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53" creationId="{C4B3A5A2-D4D4-B885-6B8F-9B6C8FEEC3C6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61" creationId="{7AEF4419-D52E-FCE0-ED18-663783446A6E}"/>
          </ac:cxnSpMkLst>
        </pc:cxnChg>
        <pc:cxnChg chg="add del mod">
          <ac:chgData name="Ping He" userId="9149ddd70cd53945" providerId="LiveId" clId="{5CA5DEC5-AFD7-4170-A8BB-45B519A9676D}" dt="2023-12-12T18:42:41.859" v="1065" actId="478"/>
          <ac:cxnSpMkLst>
            <pc:docMk/>
            <pc:sldMk cId="3392614359" sldId="274"/>
            <ac:cxnSpMk id="271" creationId="{E358BEDD-A59E-EC78-A2F9-6CDFA600A8D8}"/>
          </ac:cxnSpMkLst>
        </pc:cxnChg>
        <pc:cxnChg chg="add mod">
          <ac:chgData name="Ping He" userId="9149ddd70cd53945" providerId="LiveId" clId="{5CA5DEC5-AFD7-4170-A8BB-45B519A9676D}" dt="2023-12-12T18:48:12" v="1367" actId="1076"/>
          <ac:cxnSpMkLst>
            <pc:docMk/>
            <pc:sldMk cId="3392614359" sldId="274"/>
            <ac:cxnSpMk id="272" creationId="{7176D1FF-B8A7-8D74-9CDF-0042D3D3EE92}"/>
          </ac:cxnSpMkLst>
        </pc:cxnChg>
      </pc:sldChg>
    </pc:docChg>
  </pc:docChgLst>
  <pc:docChgLst>
    <pc:chgData name="Ping He" userId="9149ddd70cd53945" providerId="LiveId" clId="{0C0B5755-7A79-42DA-A8B5-6D285DF78FB8}"/>
    <pc:docChg chg="custSel addSld delSld modSld modMainMaster modNotesMaster">
      <pc:chgData name="Ping He" userId="9149ddd70cd53945" providerId="LiveId" clId="{0C0B5755-7A79-42DA-A8B5-6D285DF78FB8}" dt="2023-12-12T17:59:03.589" v="11" actId="47"/>
      <pc:docMkLst>
        <pc:docMk/>
      </pc:docMkLst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56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6"/>
            <ac:spMk id="8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6"/>
            <ac:spMk id="89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57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7"/>
            <ac:spMk id="9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7"/>
            <ac:spMk id="95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58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8"/>
            <ac:spMk id="112" creationId="{00000000-0000-0000-0000-000000000000}"/>
          </ac:spMkLst>
        </pc:spChg>
        <pc:picChg chg="mod">
          <ac:chgData name="Ping He" userId="9149ddd70cd53945" providerId="LiveId" clId="{0C0B5755-7A79-42DA-A8B5-6D285DF78FB8}" dt="2023-12-12T17:58:57.168" v="10"/>
          <ac:picMkLst>
            <pc:docMk/>
            <pc:sldMk cId="0" sldId="258"/>
            <ac:picMk id="101" creationId="{00000000-0000-0000-0000-000000000000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0" sldId="258"/>
            <ac:picMk id="102" creationId="{00000000-0000-0000-0000-000000000000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0" sldId="258"/>
            <ac:picMk id="113" creationId="{00000000-0000-0000-0000-000000000000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0" sldId="258"/>
            <ac:picMk id="114" creationId="{00000000-0000-0000-0000-000000000000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0" sldId="258"/>
            <ac:picMk id="115" creationId="{00000000-0000-0000-0000-000000000000}"/>
          </ac:picMkLst>
        </pc:pic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59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59"/>
            <ac:spMk id="129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0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0"/>
            <ac:spMk id="135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1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4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1"/>
            <ac:spMk id="151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2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2"/>
            <ac:spMk id="15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2"/>
            <ac:spMk id="158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3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3"/>
            <ac:spMk id="16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3"/>
            <ac:spMk id="165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4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4"/>
            <ac:spMk id="172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5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5"/>
            <ac:spMk id="17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5"/>
            <ac:spMk id="179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6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6"/>
            <ac:spMk id="185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7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19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0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0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10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1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1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1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2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7"/>
            <ac:spMk id="226" creationId="{00000000-0000-0000-0000-000000000000}"/>
          </ac:spMkLst>
        </pc:sp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4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5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6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7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8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19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20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21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22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23" creationId="{00000000-0000-0000-0000-000000000000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0" sldId="267"/>
            <ac:cxnSpMk id="224" creationId="{00000000-0000-0000-0000-000000000000}"/>
          </ac:cxnSpMkLst>
        </pc:cxn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8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4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3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8"/>
            <ac:spMk id="240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69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69"/>
            <ac:spMk id="246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70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70"/>
            <ac:spMk id="25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70"/>
            <ac:spMk id="253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0" sldId="271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71"/>
            <ac:spMk id="259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0" sldId="271"/>
            <ac:spMk id="260" creationId="{00000000-0000-0000-0000-000000000000}"/>
          </ac:spMkLst>
        </pc:sp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3735299191" sldId="272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" creationId="{8A4BAEB1-222F-1226-4B66-A112BF9600F6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" creationId="{8D9834D7-BAAD-11E5-0B1A-C3AE44CE8E08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4" creationId="{091DBC2C-BF9E-76F5-9E15-4B61A397A0FD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5" creationId="{9E472F17-244A-DB6E-2306-6FF26DD0EA82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6" creationId="{B09BCA22-0ED8-58B8-DEAE-783272F6256A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7" creationId="{0D74BDEC-325B-33F8-69C9-B23EA7873D06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8" creationId="{F08E91CA-910B-6312-2990-625C61CC921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9" creationId="{8581F18E-1314-08A6-B0CA-E752BF35F82A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10" creationId="{3D281FB3-DA9D-1648-56F7-49B31E059179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11" creationId="{BE74A010-57E7-9F9D-5D58-F19263E25803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12" creationId="{1ED7D7EE-61F4-B490-DCF3-99D3CFDE8A6E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0" creationId="{859E7F70-CC1D-9342-0898-610741465F88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1" creationId="{B7FC6233-0A54-DD64-250B-0AAD4BFFDF2B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2" creationId="{4ED61CFE-0712-90FC-9937-8656EC64BD46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3" creationId="{04BDECFB-F414-5777-063E-101EDF8B0F3D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4" creationId="{D0F555A6-2DBA-1DBF-66E5-C54721AD36C3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25" creationId="{35F925F2-0E8F-48AD-F487-98E1C54D5ADC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0" creationId="{023C3E09-9243-6BA9-CACF-7A4B67F7D35A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1" creationId="{A7F5B647-0A68-0166-C0AF-4C7CAF62B41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2" creationId="{465CF7E0-1AC2-A7FE-1F52-E9B33D389675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3" creationId="{A09368C9-0EBF-C65E-6A37-6AAFAD8A79B1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4" creationId="{837DADF1-729F-0FF9-87AE-4F3961DD1B49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5" creationId="{9ACCF7A3-5E64-4696-B214-9975C59C1646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7" creationId="{54B309E5-816A-FDCF-F19A-EE2EEBF9F73F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735299191" sldId="272"/>
            <ac:spMk id="38" creationId="{1C5EEB8B-CEB3-5F27-4712-E9B6A0E2580F}"/>
          </ac:spMkLst>
        </pc:spChg>
        <pc:picChg chg="mod">
          <ac:chgData name="Ping He" userId="9149ddd70cd53945" providerId="LiveId" clId="{0C0B5755-7A79-42DA-A8B5-6D285DF78FB8}" dt="2023-12-12T17:58:57.168" v="10"/>
          <ac:picMkLst>
            <pc:docMk/>
            <pc:sldMk cId="3735299191" sldId="272"/>
            <ac:picMk id="16" creationId="{ADD7054E-DD69-EEBF-FBD2-147785FBBA06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3735299191" sldId="272"/>
            <ac:picMk id="17" creationId="{CD87ACF8-5D0B-4F6B-B83C-B4812A1E0DEE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3735299191" sldId="272"/>
            <ac:picMk id="18" creationId="{6D5B3D68-F55A-C157-E5CB-6AD032822660}"/>
          </ac:picMkLst>
        </pc:picChg>
        <pc:picChg chg="mod">
          <ac:chgData name="Ping He" userId="9149ddd70cd53945" providerId="LiveId" clId="{0C0B5755-7A79-42DA-A8B5-6D285DF78FB8}" dt="2023-12-12T17:58:57.168" v="10"/>
          <ac:picMkLst>
            <pc:docMk/>
            <pc:sldMk cId="3735299191" sldId="272"/>
            <ac:picMk id="19" creationId="{0F50F10C-F95D-A315-7084-2294556AF75B}"/>
          </ac:picMkLst>
        </pc:pic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3155494158" sldId="273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3" creationId="{0174C025-32EA-BC21-CC3F-848766F2C25F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" creationId="{C4B40B72-8C98-92E8-8C2D-CA938BCB455E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5" creationId="{A3C3ED31-4F89-A9CE-7B67-D725B4592DF5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1" creationId="{160F5FCA-7768-D3EB-9410-915C376CD544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2" creationId="{628B628A-EACF-8BC1-FD20-D94024DC1E2D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3" creationId="{8A0010D6-9F1B-9187-6675-358D5A935473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4" creationId="{760D716A-A1C1-C49E-C669-CD4847F59A6B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5" creationId="{F410E9A9-EA01-B7CB-ACD3-3890FACF35CC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7" creationId="{54E4FEBC-1253-7203-AF6A-40757A739279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48" creationId="{1DFD4445-2B70-2E9C-931B-DBC9D1C097D8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50" creationId="{7699C24B-B732-BBA2-5A25-39F640EB7A38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52" creationId="{0A3284C9-D761-7D71-9EF6-2268E153B5DB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53" creationId="{3B1F3A77-C703-9DC1-1954-7174D629E80F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3155494158" sldId="273"/>
            <ac:spMk id="85" creationId="{CB2B9415-CEED-4463-510F-F1A7EEEBB99F}"/>
          </ac:spMkLst>
        </pc:spChg>
        <pc:cxnChg chg="mod">
          <ac:chgData name="Ping He" userId="9149ddd70cd53945" providerId="LiveId" clId="{0C0B5755-7A79-42DA-A8B5-6D285DF78FB8}" dt="2023-12-12T17:58:57.168" v="10"/>
          <ac:cxnSpMkLst>
            <pc:docMk/>
            <pc:sldMk cId="3155494158" sldId="273"/>
            <ac:cxnSpMk id="58" creationId="{5AE8947B-24CC-F4AF-9CAB-FC3F95F8D226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3155494158" sldId="273"/>
            <ac:cxnSpMk id="68" creationId="{BB6A2C5B-9CC2-A67C-2AC8-602838F99628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3155494158" sldId="273"/>
            <ac:cxnSpMk id="70" creationId="{FE20C0C4-89AC-7DF5-DF31-50A04FF4B84C}"/>
          </ac:cxnSpMkLst>
        </pc:cxnChg>
        <pc:cxnChg chg="mod">
          <ac:chgData name="Ping He" userId="9149ddd70cd53945" providerId="LiveId" clId="{0C0B5755-7A79-42DA-A8B5-6D285DF78FB8}" dt="2023-12-12T17:58:57.168" v="10"/>
          <ac:cxnSpMkLst>
            <pc:docMk/>
            <pc:sldMk cId="3155494158" sldId="273"/>
            <ac:cxnSpMk id="73" creationId="{BD4CFA85-6744-BBBB-7C6C-942BD4231C77}"/>
          </ac:cxnSpMkLst>
        </pc:cxnChg>
      </pc:sldChg>
      <pc:sldChg chg="modSp modNotes">
        <pc:chgData name="Ping He" userId="9149ddd70cd53945" providerId="LiveId" clId="{0C0B5755-7A79-42DA-A8B5-6D285DF78FB8}" dt="2023-12-12T17:58:57.168" v="10"/>
        <pc:sldMkLst>
          <pc:docMk/>
          <pc:sldMk cId="40075965" sldId="274"/>
        </pc:sldMkLst>
        <pc:spChg chg="mod">
          <ac:chgData name="Ping He" userId="9149ddd70cd53945" providerId="LiveId" clId="{0C0B5755-7A79-42DA-A8B5-6D285DF78FB8}" dt="2023-12-12T17:58:57.168" v="10"/>
          <ac:spMkLst>
            <pc:docMk/>
            <pc:sldMk cId="40075965" sldId="274"/>
            <ac:spMk id="41" creationId="{160F5FCA-7768-D3EB-9410-915C376CD544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k cId="40075965" sldId="274"/>
            <ac:spMk id="45" creationId="{F410E9A9-EA01-B7CB-ACD3-3890FACF35CC}"/>
          </ac:spMkLst>
        </pc:spChg>
      </pc:sldChg>
      <pc:sldChg chg="addSp delSp modSp add del mod delCm modCm modNotes">
        <pc:chgData name="Ping He" userId="9149ddd70cd53945" providerId="LiveId" clId="{0C0B5755-7A79-42DA-A8B5-6D285DF78FB8}" dt="2023-12-12T17:59:03.589" v="11" actId="47"/>
        <pc:sldMkLst>
          <pc:docMk/>
          <pc:sldMk cId="4167560684" sldId="275"/>
        </pc:sldMkLst>
        <pc:spChg chg="add mod">
          <ac:chgData name="Ping He" userId="9149ddd70cd53945" providerId="LiveId" clId="{0C0B5755-7A79-42DA-A8B5-6D285DF78FB8}" dt="2023-12-12T17:58:57.168" v="10"/>
          <ac:spMkLst>
            <pc:docMk/>
            <pc:sldMk cId="4167560684" sldId="275"/>
            <ac:spMk id="2" creationId="{DB6D3B27-65CE-296C-3FFD-37AFDE7E513C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1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2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3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4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5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6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7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8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199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0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1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2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3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4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5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6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7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8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09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10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11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12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13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25" creationId="{00000000-0000-0000-0000-000000000000}"/>
          </ac:spMkLst>
        </pc:spChg>
        <pc:spChg chg="del">
          <ac:chgData name="Ping He" userId="9149ddd70cd53945" providerId="LiveId" clId="{0C0B5755-7A79-42DA-A8B5-6D285DF78FB8}" dt="2023-12-12T17:58:13.043" v="1" actId="478"/>
          <ac:spMkLst>
            <pc:docMk/>
            <pc:sldMk cId="4167560684" sldId="275"/>
            <ac:spMk id="226" creationId="{00000000-0000-0000-0000-000000000000}"/>
          </ac:spMkLst>
        </pc:sp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4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5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6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7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8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19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20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21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22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23" creationId="{00000000-0000-0000-0000-000000000000}"/>
          </ac:cxnSpMkLst>
        </pc:cxnChg>
        <pc:cxnChg chg="del mod">
          <ac:chgData name="Ping He" userId="9149ddd70cd53945" providerId="LiveId" clId="{0C0B5755-7A79-42DA-A8B5-6D285DF78FB8}" dt="2023-12-12T17:58:13.043" v="1" actId="478"/>
          <ac:cxnSpMkLst>
            <pc:docMk/>
            <pc:sldMk cId="4167560684" sldId="275"/>
            <ac:cxnSpMk id="224" creationId="{00000000-0000-0000-0000-000000000000}"/>
          </ac:cxnSpMkLst>
        </pc:cxnChg>
      </pc:sldChg>
      <pc:sldMasterChg chg="modSp modSldLayout">
        <pc:chgData name="Ping He" userId="9149ddd70cd53945" providerId="LiveId" clId="{0C0B5755-7A79-42DA-A8B5-6D285DF78FB8}" dt="2023-12-12T17:58:57.168" v="10"/>
        <pc:sldMasterMkLst>
          <pc:docMk/>
          <pc:sldMasterMk cId="0" sldId="2147483648"/>
        </pc:sldMasterMkLst>
        <pc:spChg chg="mod">
          <ac:chgData name="Ping He" userId="9149ddd70cd53945" providerId="LiveId" clId="{0C0B5755-7A79-42DA-A8B5-6D285DF78FB8}" dt="2023-12-12T17:58:57.168" v="1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asterMk cId="0" sldId="2147483648"/>
            <ac:spMk id="11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Ping He" userId="9149ddd70cd53945" providerId="LiveId" clId="{0C0B5755-7A79-42DA-A8B5-6D285DF78FB8}" dt="2023-12-12T17:58:57.168" v="10"/>
          <ac:spMkLst>
            <pc:docMk/>
            <pc:sldMasterMk cId="0" sldId="2147483648"/>
            <ac:spMk id="14" creationId="{00000000-0000-0000-0000-000000000000}"/>
          </ac:spMkLst>
        </pc:sp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49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49"/>
              <ac:spMk id="18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49"/>
              <ac:spMk id="20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0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0"/>
              <ac:spMk id="22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0"/>
              <ac:spMk id="23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1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1"/>
              <ac:spMk id="28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1"/>
              <ac:spMk id="29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1"/>
              <ac:spMk id="30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1"/>
              <ac:spMk id="31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1"/>
              <ac:spMk id="32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2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4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5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7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8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2"/>
              <ac:spMk id="39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3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1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2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3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4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5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7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3"/>
              <ac:spMk id="48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4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4"/>
              <ac:spMk id="50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4"/>
              <ac:spMk id="51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4"/>
              <ac:spMk id="52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4"/>
              <ac:spMk id="53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5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5"/>
              <ac:spMk id="55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5"/>
              <ac:spMk id="5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5"/>
              <ac:spMk id="57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6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59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60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61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62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63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6"/>
              <ac:spMk id="64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7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6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67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68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69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70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7"/>
              <ac:spMk id="71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8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8"/>
              <ac:spMk id="73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8"/>
              <ac:spMk id="74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8"/>
              <ac:spMk id="75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8"/>
              <ac:spMk id="76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8"/>
              <ac:spMk id="77" creationId="{00000000-0000-0000-0000-000000000000}"/>
            </ac:spMkLst>
          </pc:spChg>
        </pc:sldLayoutChg>
        <pc:sldLayoutChg chg="modSp">
          <pc:chgData name="Ping He" userId="9149ddd70cd53945" providerId="LiveId" clId="{0C0B5755-7A79-42DA-A8B5-6D285DF78FB8}" dt="2023-12-12T17:58:57.168" v="10"/>
          <pc:sldLayoutMkLst>
            <pc:docMk/>
            <pc:sldMasterMk cId="0" sldId="2147483648"/>
            <pc:sldLayoutMk cId="0" sldId="2147483659"/>
          </pc:sldLayoutMkLst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9"/>
              <ac:spMk id="79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9"/>
              <ac:spMk id="80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9"/>
              <ac:spMk id="81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9"/>
              <ac:spMk id="82" creationId="{00000000-0000-0000-0000-000000000000}"/>
            </ac:spMkLst>
          </pc:spChg>
          <pc:spChg chg="mod">
            <ac:chgData name="Ping He" userId="9149ddd70cd53945" providerId="LiveId" clId="{0C0B5755-7A79-42DA-A8B5-6D285DF78FB8}" dt="2023-12-12T17:58:57.168" v="10"/>
            <ac:spMkLst>
              <pc:docMk/>
              <pc:sldMasterMk cId="0" sldId="2147483648"/>
              <pc:sldLayoutMk cId="0" sldId="2147483659"/>
              <ac:spMk id="8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fd4fef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9ffd4fef5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https://builtin.com/design-ux/tinder-swipe-design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https://techcrunch.com/2023/11/21/lightspeed-finalizing-leading-80m-plus-funding-in-pocket-fm/?utm_medium=TCnewsletter&amp;tpcc=TCdailynewsletter</a:t>
            </a:r>
            <a:endParaRPr/>
          </a:p>
        </p:txBody>
      </p:sp>
      <p:sp>
        <p:nvSpPr>
          <p:cNvPr id="189" name="Google Shape;189;g29ffd4fef5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254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9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81056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2519319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71489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67917" y="3039535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67917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71489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72382" y="4453468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3471864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3471864" y="4453468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71489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4" y="1755423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4" y="1755423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9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4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598E4-328D-B93B-A4E2-6188D37C6033}"/>
              </a:ext>
            </a:extLst>
          </p:cNvPr>
          <p:cNvSpPr txBox="1"/>
          <p:nvPr/>
        </p:nvSpPr>
        <p:spPr>
          <a:xfrm>
            <a:off x="1313985" y="986490"/>
            <a:ext cx="394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AI-native UGC Platform for Gamers &amp; Creators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FEA99-268B-AE7C-C11E-68ACA5DBA9DF}"/>
              </a:ext>
            </a:extLst>
          </p:cNvPr>
          <p:cNvSpPr txBox="1"/>
          <p:nvPr/>
        </p:nvSpPr>
        <p:spPr>
          <a:xfrm>
            <a:off x="704849" y="299099"/>
            <a:ext cx="952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803F5-28EA-B497-E8DB-61201016C1B9}"/>
              </a:ext>
            </a:extLst>
          </p:cNvPr>
          <p:cNvSpPr txBox="1"/>
          <p:nvPr/>
        </p:nvSpPr>
        <p:spPr>
          <a:xfrm>
            <a:off x="5099977" y="299099"/>
            <a:ext cx="952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DA83F-1419-E165-92A0-FB43C51AB390}"/>
              </a:ext>
            </a:extLst>
          </p:cNvPr>
          <p:cNvSpPr txBox="1"/>
          <p:nvPr/>
        </p:nvSpPr>
        <p:spPr>
          <a:xfrm>
            <a:off x="4255177" y="299099"/>
            <a:ext cx="952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58A0F-9CF4-DC14-46A6-929F740B9D5E}"/>
              </a:ext>
            </a:extLst>
          </p:cNvPr>
          <p:cNvSpPr txBox="1"/>
          <p:nvPr/>
        </p:nvSpPr>
        <p:spPr>
          <a:xfrm>
            <a:off x="5757202" y="299099"/>
            <a:ext cx="952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FB92D-C804-FD32-E8AE-A8221472946D}"/>
              </a:ext>
            </a:extLst>
          </p:cNvPr>
          <p:cNvSpPr txBox="1"/>
          <p:nvPr/>
        </p:nvSpPr>
        <p:spPr>
          <a:xfrm>
            <a:off x="3543301" y="9573459"/>
            <a:ext cx="20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Experience-adaptable creator UI &amp; 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2FE47-4972-8BE3-E4D6-2A43FCFACE53}"/>
              </a:ext>
            </a:extLst>
          </p:cNvPr>
          <p:cNvSpPr txBox="1"/>
          <p:nvPr/>
        </p:nvSpPr>
        <p:spPr>
          <a:xfrm>
            <a:off x="1381291" y="8486133"/>
            <a:ext cx="169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Creativity at the speed of thought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7880A-526C-609F-0A30-0CFC8FA7F5D9}"/>
              </a:ext>
            </a:extLst>
          </p:cNvPr>
          <p:cNvSpPr txBox="1"/>
          <p:nvPr/>
        </p:nvSpPr>
        <p:spPr>
          <a:xfrm>
            <a:off x="1137369" y="9556109"/>
            <a:ext cx="218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Cloud-native engine on any device, anywhere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0565F-F500-4884-127E-B943A9804200}"/>
              </a:ext>
            </a:extLst>
          </p:cNvPr>
          <p:cNvSpPr txBox="1"/>
          <p:nvPr/>
        </p:nvSpPr>
        <p:spPr>
          <a:xfrm>
            <a:off x="181035" y="7674852"/>
            <a:ext cx="17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Our vision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6499C-507D-4A72-1A93-C746BFF0E006}"/>
              </a:ext>
            </a:extLst>
          </p:cNvPr>
          <p:cNvSpPr txBox="1"/>
          <p:nvPr/>
        </p:nvSpPr>
        <p:spPr>
          <a:xfrm>
            <a:off x="88105" y="3453994"/>
            <a:ext cx="225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What we are building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8985C-2253-0D4B-1AEC-8D38DB44F7CF}"/>
              </a:ext>
            </a:extLst>
          </p:cNvPr>
          <p:cNvSpPr txBox="1"/>
          <p:nvPr/>
        </p:nvSpPr>
        <p:spPr>
          <a:xfrm>
            <a:off x="204394" y="3858114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3D Creator 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BDDD48-CFF0-95B8-FE4A-3AAD01AD12FF}"/>
              </a:ext>
            </a:extLst>
          </p:cNvPr>
          <p:cNvSpPr txBox="1"/>
          <p:nvPr/>
        </p:nvSpPr>
        <p:spPr>
          <a:xfrm>
            <a:off x="100012" y="5840366"/>
            <a:ext cx="224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Visual Novel Game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B83501-C4F3-A72C-9809-A4B61294B498}"/>
              </a:ext>
            </a:extLst>
          </p:cNvPr>
          <p:cNvSpPr txBox="1"/>
          <p:nvPr/>
        </p:nvSpPr>
        <p:spPr>
          <a:xfrm>
            <a:off x="3761126" y="561133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CTA – “Try Beta”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3B8-C892-9DDE-3279-A8D0BED23EA0}"/>
              </a:ext>
            </a:extLst>
          </p:cNvPr>
          <p:cNvSpPr txBox="1"/>
          <p:nvPr/>
        </p:nvSpPr>
        <p:spPr>
          <a:xfrm>
            <a:off x="285285" y="446329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D9C335-0A1B-B9E9-D05A-40F360C07C6B}"/>
              </a:ext>
            </a:extLst>
          </p:cNvPr>
          <p:cNvSpPr txBox="1"/>
          <p:nvPr/>
        </p:nvSpPr>
        <p:spPr>
          <a:xfrm>
            <a:off x="285285" y="663442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4A0DD-E32B-9B23-8BF6-88DBCDED5FD5}"/>
              </a:ext>
            </a:extLst>
          </p:cNvPr>
          <p:cNvSpPr txBox="1"/>
          <p:nvPr/>
        </p:nvSpPr>
        <p:spPr>
          <a:xfrm>
            <a:off x="1201597" y="8112514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FC1E4-3DDA-C6EC-74B5-AD5B0A8C0416}"/>
              </a:ext>
            </a:extLst>
          </p:cNvPr>
          <p:cNvSpPr txBox="1"/>
          <p:nvPr/>
        </p:nvSpPr>
        <p:spPr>
          <a:xfrm>
            <a:off x="1201597" y="921479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8AEBC3-6CA8-CD07-DB86-23921A6E5F28}"/>
              </a:ext>
            </a:extLst>
          </p:cNvPr>
          <p:cNvSpPr txBox="1"/>
          <p:nvPr/>
        </p:nvSpPr>
        <p:spPr>
          <a:xfrm>
            <a:off x="3543300" y="923214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512CB3-2609-6210-088B-C8928B65956F}"/>
              </a:ext>
            </a:extLst>
          </p:cNvPr>
          <p:cNvSpPr txBox="1"/>
          <p:nvPr/>
        </p:nvSpPr>
        <p:spPr>
          <a:xfrm>
            <a:off x="3327739" y="3924680"/>
            <a:ext cx="3252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Rich, diverse 3D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visual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Editable mesh &amp; mobile-ready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 to voxel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AI-texture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more features coming soon…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138EC-5A53-89B7-BC35-6F3D948715BB}"/>
              </a:ext>
            </a:extLst>
          </p:cNvPr>
          <p:cNvSpPr txBox="1"/>
          <p:nvPr/>
        </p:nvSpPr>
        <p:spPr>
          <a:xfrm>
            <a:off x="3327739" y="6005336"/>
            <a:ext cx="3629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AI-powered, artistically curated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Immersive stories, visuals and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Out-of-the-box creator engine for UGC content, modding </a:t>
            </a:r>
            <a:r>
              <a:rPr lang="en-US"/>
              <a:t>and gameplay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9B218A-9AB5-2B43-5D10-5B127253929C}"/>
              </a:ext>
            </a:extLst>
          </p:cNvPr>
          <p:cNvSpPr txBox="1"/>
          <p:nvPr/>
        </p:nvSpPr>
        <p:spPr>
          <a:xfrm>
            <a:off x="219135" y="10908350"/>
            <a:ext cx="174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About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64B83F-29B7-D70F-8166-040F9D56BD8F}"/>
              </a:ext>
            </a:extLst>
          </p:cNvPr>
          <p:cNvSpPr txBox="1"/>
          <p:nvPr/>
        </p:nvSpPr>
        <p:spPr>
          <a:xfrm>
            <a:off x="1820127" y="11225221"/>
            <a:ext cx="16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Contact form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DA998E-3AC8-608B-2FC5-E71BAECCC7ED}"/>
              </a:ext>
            </a:extLst>
          </p:cNvPr>
          <p:cNvSpPr txBox="1"/>
          <p:nvPr/>
        </p:nvSpPr>
        <p:spPr>
          <a:xfrm>
            <a:off x="4952940" y="11143216"/>
            <a:ext cx="1685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</a:t>
            </a:r>
            <a:br>
              <a:rPr lang="en-US" sz="1200" dirty="0"/>
            </a:br>
            <a:r>
              <a:rPr lang="en-US" sz="1200" dirty="0"/>
              <a:t>Vision</a:t>
            </a:r>
          </a:p>
          <a:p>
            <a:r>
              <a:rPr lang="en-US" sz="1200" dirty="0"/>
              <a:t>Privacy policy</a:t>
            </a:r>
          </a:p>
          <a:p>
            <a:r>
              <a:rPr lang="en-US" sz="1200" dirty="0"/>
              <a:t>Terms &amp; conditions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7531B-3AA4-3DB7-E999-4E80F0882981}"/>
              </a:ext>
            </a:extLst>
          </p:cNvPr>
          <p:cNvSpPr txBox="1"/>
          <p:nvPr/>
        </p:nvSpPr>
        <p:spPr>
          <a:xfrm>
            <a:off x="-181432" y="11725986"/>
            <a:ext cx="375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@2023 </a:t>
            </a:r>
            <a:r>
              <a:rPr lang="en-US" sz="1200" dirty="0" err="1"/>
              <a:t>Polylabs</a:t>
            </a:r>
            <a:r>
              <a:rPr lang="en-US" sz="1200" dirty="0"/>
              <a:t>, Inc. All rights reserved.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4D31F4-B6AD-3CE5-4DDC-024B3A474964}"/>
              </a:ext>
            </a:extLst>
          </p:cNvPr>
          <p:cNvSpPr txBox="1"/>
          <p:nvPr/>
        </p:nvSpPr>
        <p:spPr>
          <a:xfrm>
            <a:off x="1921728" y="2200154"/>
            <a:ext cx="29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LANDING IMAGE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C7466C-6911-1D48-82F6-C006D2EAAF37}"/>
              </a:ext>
            </a:extLst>
          </p:cNvPr>
          <p:cNvSpPr txBox="1"/>
          <p:nvPr/>
        </p:nvSpPr>
        <p:spPr>
          <a:xfrm>
            <a:off x="3047940" y="7208421"/>
            <a:ext cx="362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CTA – E-mail sign 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F1F02A-A51E-1557-3D37-177499727260}"/>
              </a:ext>
            </a:extLst>
          </p:cNvPr>
          <p:cNvSpPr txBox="1"/>
          <p:nvPr/>
        </p:nvSpPr>
        <p:spPr>
          <a:xfrm>
            <a:off x="841282" y="10287710"/>
            <a:ext cx="51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are collaborating with strategic partners and supporters to make this a reality.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B6D7A-B7A4-2039-5F18-A083CCBA4522}"/>
              </a:ext>
            </a:extLst>
          </p:cNvPr>
          <p:cNvSpPr txBox="1"/>
          <p:nvPr/>
        </p:nvSpPr>
        <p:spPr>
          <a:xfrm>
            <a:off x="-2823050" y="5195569"/>
            <a:ext cx="29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 will provide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0E47D4-0BCB-55E9-2349-7010D6C57C6E}"/>
              </a:ext>
            </a:extLst>
          </p:cNvPr>
          <p:cNvSpPr/>
          <p:nvPr/>
        </p:nvSpPr>
        <p:spPr>
          <a:xfrm rot="10175406">
            <a:off x="-878995" y="4798472"/>
            <a:ext cx="1457325" cy="150921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97D05AF-4A92-2964-0FBC-CC80790B661C}"/>
              </a:ext>
            </a:extLst>
          </p:cNvPr>
          <p:cNvSpPr/>
          <p:nvPr/>
        </p:nvSpPr>
        <p:spPr>
          <a:xfrm rot="12515544">
            <a:off x="-1009003" y="6099558"/>
            <a:ext cx="1990580" cy="19144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6685D8E-DAC7-AF54-FC3F-1530B2106D90}"/>
              </a:ext>
            </a:extLst>
          </p:cNvPr>
          <p:cNvSpPr/>
          <p:nvPr/>
        </p:nvSpPr>
        <p:spPr>
          <a:xfrm rot="10800000">
            <a:off x="-640559" y="2291841"/>
            <a:ext cx="3088484" cy="12694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2A208-D20D-9344-B635-435A444A0C09}"/>
              </a:ext>
            </a:extLst>
          </p:cNvPr>
          <p:cNvSpPr txBox="1"/>
          <p:nvPr/>
        </p:nvSpPr>
        <p:spPr>
          <a:xfrm>
            <a:off x="-3131661" y="2189439"/>
            <a:ext cx="29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 will provide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8EDA8C6-85FA-521C-7B19-6C0FF45CE74A}"/>
              </a:ext>
            </a:extLst>
          </p:cNvPr>
          <p:cNvSpPr/>
          <p:nvPr/>
        </p:nvSpPr>
        <p:spPr>
          <a:xfrm rot="10800000">
            <a:off x="-841386" y="8247504"/>
            <a:ext cx="2585649" cy="21446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3E83D-057E-8616-1BD7-B77CCFD1CC2E}"/>
              </a:ext>
            </a:extLst>
          </p:cNvPr>
          <p:cNvSpPr txBox="1"/>
          <p:nvPr/>
        </p:nvSpPr>
        <p:spPr>
          <a:xfrm>
            <a:off x="-3305514" y="8397862"/>
            <a:ext cx="29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 will provide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D08DB-A46C-2DE9-593F-947B1988A027}"/>
              </a:ext>
            </a:extLst>
          </p:cNvPr>
          <p:cNvSpPr txBox="1"/>
          <p:nvPr/>
        </p:nvSpPr>
        <p:spPr>
          <a:xfrm>
            <a:off x="3536280" y="851895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Multi-modal with directorial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020A7-7ACB-EC06-99F0-BF185C830B6D}"/>
              </a:ext>
            </a:extLst>
          </p:cNvPr>
          <p:cNvSpPr txBox="1"/>
          <p:nvPr/>
        </p:nvSpPr>
        <p:spPr>
          <a:xfrm>
            <a:off x="3536280" y="814533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0099D00-2013-6095-B861-FAE5AD5FC9A3}"/>
              </a:ext>
            </a:extLst>
          </p:cNvPr>
          <p:cNvSpPr/>
          <p:nvPr/>
        </p:nvSpPr>
        <p:spPr>
          <a:xfrm rot="11278261">
            <a:off x="-853250" y="8980021"/>
            <a:ext cx="2507844" cy="21446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184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He</dc:creator>
  <cp:lastModifiedBy>Ping He</cp:lastModifiedBy>
  <cp:revision>11</cp:revision>
  <dcterms:created xsi:type="dcterms:W3CDTF">2023-11-22T18:46:32Z</dcterms:created>
  <dcterms:modified xsi:type="dcterms:W3CDTF">2023-12-14T18:43:43Z</dcterms:modified>
</cp:coreProperties>
</file>